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2" r:id="rId6"/>
    <p:sldId id="263" r:id="rId7"/>
    <p:sldId id="290" r:id="rId8"/>
    <p:sldId id="265" r:id="rId9"/>
    <p:sldId id="266" r:id="rId10"/>
    <p:sldId id="291" r:id="rId11"/>
    <p:sldId id="267" r:id="rId12"/>
    <p:sldId id="268" r:id="rId13"/>
    <p:sldId id="269" r:id="rId14"/>
    <p:sldId id="276" r:id="rId15"/>
    <p:sldId id="292" r:id="rId16"/>
    <p:sldId id="275" r:id="rId17"/>
    <p:sldId id="293" r:id="rId18"/>
    <p:sldId id="274" r:id="rId19"/>
    <p:sldId id="273" r:id="rId20"/>
    <p:sldId id="272" r:id="rId21"/>
    <p:sldId id="264" r:id="rId22"/>
    <p:sldId id="286" r:id="rId23"/>
    <p:sldId id="282" r:id="rId24"/>
    <p:sldId id="287" r:id="rId25"/>
    <p:sldId id="280" r:id="rId26"/>
    <p:sldId id="289" r:id="rId27"/>
    <p:sldId id="283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 autoAdjust="0"/>
    <p:restoredTop sz="94660"/>
  </p:normalViewPr>
  <p:slideViewPr>
    <p:cSldViewPr>
      <p:cViewPr varScale="1">
        <p:scale>
          <a:sx n="64" d="100"/>
          <a:sy n="64" d="100"/>
        </p:scale>
        <p:origin x="-60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BE95D-CD15-4209-A87D-6EDFCC4FAF64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E5590-11C5-494A-AA5E-F35D9EC53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png"/><Relationship Id="rId15" Type="http://schemas.openxmlformats.org/officeDocument/2006/relationships/image" Target="../media/image1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11.gif"/><Relationship Id="rId7" Type="http://schemas.openxmlformats.org/officeDocument/2006/relationships/image" Target="../media/image39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9105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1894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027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052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185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185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070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070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784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441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кр просмотр развитие речи\73c8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414" y="2204864"/>
            <a:ext cx="1064225" cy="12629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Откр просмотр развитие речи\089_big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481912"/>
            <a:ext cx="720080" cy="1209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Откр просмотр развитие речи\geroi-russkih-skazok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99183"/>
            <a:ext cx="433718" cy="972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Откр просмотр развитие речи\ffdf2a8a247348305479c8b3130be9e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45224"/>
            <a:ext cx="638175" cy="838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Откр просмотр развитие речи\krokodil-animatsionnaya-kartinka-00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656" y="5524882"/>
            <a:ext cx="1114425" cy="971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Откр просмотр развитие речи\gu1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272" y="188640"/>
            <a:ext cx="1656184" cy="1543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Откр просмотр развитие речи\5-768x158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08920"/>
            <a:ext cx="724665" cy="1495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F:\Откр просмотр развитие речи\1464858994_1940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4944"/>
            <a:ext cx="1177677" cy="1358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Откр просмотр развитие речи\d568f542dbadcf6f0b1d632931bb7d7a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963" y="3765537"/>
            <a:ext cx="1405931" cy="1054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F:\Откр просмотр развитие речи\orig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70" y="4835193"/>
            <a:ext cx="1567285" cy="1175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:\Откр просмотр развитие речи\s609185_1_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685" y="3789040"/>
            <a:ext cx="1417315" cy="1608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\Desktop\4314674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52120" y="1484784"/>
            <a:ext cx="2330578" cy="3282505"/>
          </a:xfrm>
          <a:prstGeom prst="rect">
            <a:avLst/>
          </a:prstGeom>
          <a:noFill/>
        </p:spPr>
      </p:pic>
      <p:pic>
        <p:nvPicPr>
          <p:cNvPr id="16" name="Picture 3" descr="C:\Documents and Settings\ASUS\Рабочий стол\1381695475_41.gif"/>
          <p:cNvPicPr>
            <a:picLocks noChangeAspect="1" noChangeArrowheads="1" noCrop="1"/>
          </p:cNvPicPr>
          <p:nvPr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5661248"/>
            <a:ext cx="1152128" cy="9821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6152E-6 C -0.00417 0.00185 -0.01372 0.00948 -0.01684 0.01041 C -0.02066 0.01156 -0.02465 0.01156 -0.02865 0.01202 C -0.04132 0.01804 -0.05417 0.02382 -0.06753 0.0259 C -0.07934 0.03145 -0.09132 0.03746 -0.1026 0.04486 C -0.10747 0.05481 -0.11545 0.05689 -0.12344 0.06059 C -0.13021 0.05897 -0.13767 0.05851 -0.1441 0.05527 C -0.15191 0.05134 -0.15955 0.04671 -0.16753 0.04325 C -0.1724 0.03677 -0.17483 0.03654 -0.18177 0.03469 C -0.20556 0.0222 -0.23003 0.03423 -0.2533 0.0414 C -0.26007 0.04764 -0.26545 0.04718 -0.27396 0.04833 C -0.27951 0.05203 -0.28351 0.05365 -0.28958 0.05527 C -0.29687 0.06499 -0.30312 0.07146 -0.31163 0.07955 C -0.31319 0.08094 -0.31944 0.08233 -0.32083 0.08302 C -0.33455 0.08904 -0.34809 0.09343 -0.36233 0.0969 C -0.37292 0.10615 -0.37847 0.1302 -0.38958 0.13483 C -0.3901 0.13668 -0.38993 0.13876 -0.39097 0.14015 C -0.39323 0.14315 -0.39878 0.14708 -0.39878 0.14708 C -0.40243 0.16027 -0.40417 0.15541 -0.41042 0.16605 C -0.4125 0.17484 -0.41042 0.16882 -0.41562 0.17807 C -0.42396 0.19311 -0.42899 0.19126 -0.44288 0.1938 C -0.44913 0.19958 -0.45625 0.20028 -0.46372 0.20236 C -0.46858 0.20375 -0.47309 0.20675 -0.47795 0.20768 C -0.48229 0.2086 -0.48663 0.2086 -0.49097 0.2093 C -0.49392 0.20976 -0.49705 0.21045 -0.5 0.21115 C -0.51233 0.21785 -0.5184 0.2167 -0.53368 0.21808 C -0.55069 0.22155 -0.56858 0.22294 -0.58576 0.22479 C -0.59844 0.23034 -0.60937 0.23982 -0.62205 0.2456 C -0.63003 0.24907 -0.63976 0.25116 -0.64809 0.25254 C -0.65851 0.25763 -0.66632 0.25832 -0.67795 0.25948 C -0.68056 0.25902 -0.68351 0.25971 -0.68576 0.25786 C -0.69184 0.25324 -0.7026 0.24052 -0.7026 0.24052 C -0.71962 0.24144 -0.7375 0.24399 -0.75451 0.24399 " pathEditMode="relative" ptsTypes="ffffffffffffffffffffffffffffffffA">
                                      <p:cBhvr>
                                        <p:cTn id="1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5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72895E-6 C 0.06857 0.0044 0.13714 0.00902 0.16614 0.01203 C 0.19513 0.01503 0.17482 0.01411 0.17395 0.01735 C 0.17308 0.02058 0.16701 0.0259 0.16093 0.03122 " pathEditMode="relative" ptsTypes="aaaA">
                                      <p:cBhvr>
                                        <p:cTn id="22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9778E-7 C 0.07621 0.01642 0.1526 0.03307 0.18316 0.03978 " pathEditMode="relative" ptsTypes="aA">
                                      <p:cBhvr>
                                        <p:cTn id="24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056E-8 C 0.01528 0.00254 0.03021 0.00601 0.04531 0.00879 C 0.06337 0.0074 0.06944 0.00648 0.08437 0.00347 C 0.09913 -0.00277 0.11493 0.00116 0.12986 0.00532 C 0.14132 0.01573 0.1566 0.01665 0.16996 0.01896 C 0.18906 0.01781 0.20851 0.02058 0.22726 0.0155 C 0.23108 0.01457 0.23056 0.00625 0.23246 0.00185 C 0.23576 -0.00532 0.23819 -0.01295 0.24271 -0.01896 C 0.24514 -0.02844 0.24896 -0.0333 0.25573 -0.03793 C 0.27222 -0.03746 0.28854 -0.03746 0.30503 -0.03631 C 0.3099 -0.03608 0.30885 -0.03353 0.31163 -0.02937 C 0.31753 -0.02058 0.32031 -0.01642 0.32847 -0.01388 C 0.33594 0.00139 0.34896 0.00393 0.36094 0.00879 C 0.36962 0.01226 0.37795 0.01665 0.38698 0.01896 C 0.41215 0.01827 0.42847 0.02243 0.44931 0.01388 C 0.45278 0.00925 0.45746 0.00648 0.46094 0.00185 C 0.47326 -0.01457 0.48108 -0.01642 0.49861 -0.01896 C 0.50677 -0.02636 0.51615 -0.02428 0.52587 -0.02428 " pathEditMode="relative" ptsTypes="fffffffffffffffffA">
                                      <p:cBhvr>
                                        <p:cTn id="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7151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андр\Desktop\customLogo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956211"/>
            <a:ext cx="4331321" cy="1923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6713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08788E-7 C 0.00694 0.00324 0.00833 0.00948 0.01441 0.01226 C 0.01927 0.01873 0.02621 0.02359 0.03246 0.02775 C 0.03819 0.03908 0.03142 0.02798 0.03906 0.03469 C 0.04062 0.03608 0.04149 0.03839 0.04288 0.03978 C 0.05017 0.04718 0.05677 0.0525 0.06232 0.06244 C 0.0651 0.07285 0.06944 0.08418 0.07413 0.09343 C 0.07569 0.10037 0.07743 0.10731 0.07934 0.11424 C 0.08073 0.12789 0.0842 0.14084 0.08715 0.15402 C 0.08923 0.16374 0.08976 0.17368 0.09236 0.18339 C 0.09184 0.1938 0.09253 0.20444 0.09097 0.21461 C 0.08906 0.22664 0.08628 0.22271 0.08194 0.22849 C 0.08038 0.23057 0.07969 0.23358 0.07795 0.23543 C 0.07326 0.24052 0.06285 0.23867 0.05729 0.24237 C 0.05139 0.2463 0.04653 0.25185 0.04028 0.25439 C 0.02118 0.27983 0.00295 0.287 -0.02327 0.2907 C -0.04149 0.29579 -0.05122 0.29301 -0.07274 0.2907 C -0.08108 0.28793 -0.0875 0.28238 -0.09601 0.28029 C -0.10573 0.27521 -0.11702 0.27012 -0.12726 0.26827 C -0.13768 0.26457 -0.1467 0.25763 -0.15712 0.25439 C -0.16424 0.24792 -0.17448 0.2456 -0.18299 0.24399 C -0.2099 0.24491 -0.22587 0.24144 -0.24792 0.24931 C -0.25243 0.25301 -0.25643 0.25786 -0.26094 0.26133 C -0.26545 0.2648 -0.27066 0.26573 -0.27518 0.26989 C -0.2783 0.28168 -0.28768 0.2833 -0.29601 0.28561 C -0.29983 0.28908 -0.3033 0.29047 -0.30764 0.29255 C -0.31424 0.29186 -0.32066 0.29163 -0.32726 0.2907 C -0.33368 0.28978 -0.33646 0.27983 -0.34149 0.27521 C -0.34427 0.26966 -0.34497 0.26341 -0.34931 0.25948 C -0.35 0.25879 -0.35833 0.25601 -0.35833 0.25601 C -0.37778 0.25694 -0.39653 0.25347 -0.41285 0.26827 C -0.41528 0.27313 -0.41788 0.27451 -0.42066 0.27868 " pathEditMode="relative" ptsTypes="fffffffffffffffffffffffffffffffA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88640"/>
            <a:ext cx="8208912" cy="914400"/>
          </a:xfrm>
          <a:prstGeom prst="rect">
            <a:avLst/>
          </a:prstGeom>
          <a:solidFill>
            <a:schemeClr val="accent5">
              <a:lumMod val="60000"/>
              <a:lumOff val="40000"/>
              <a:alpha val="5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ФИЗКУЛЬТМИНУТКА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Picture 3" descr="C:\Documents and Settings\ASUS\Рабочий стол\1381695475_4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996952"/>
            <a:ext cx="3116140" cy="2656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11865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7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4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43" tmFilter="0, 0; 0.125,0.2665; 0.25,0.4; 0.375,0.465; 0.5,0.5;  0.625,0.535; 0.75,0.6; 0.875,0.7335; 1,1">
                                          <p:stCondLst>
                                            <p:cond delay="174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71" tmFilter="0, 0; 0.125,0.2665; 0.25,0.4; 0.375,0.465; 0.5,0.5;  0.625,0.535; 0.75,0.6; 0.875,0.7335; 1,1">
                                          <p:stCondLst>
                                            <p:cond delay="34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31" tmFilter="0, 0; 0.125,0.2665; 0.25,0.4; 0.375,0.465; 0.5,0.5;  0.625,0.535; 0.75,0.6; 0.875,0.7335; 1,1">
                                          <p:stCondLst>
                                            <p:cond delay="434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8">
                                          <p:stCondLst>
                                            <p:cond delay="170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36" decel="50000">
                                          <p:stCondLst>
                                            <p:cond delay="17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8">
                                          <p:stCondLst>
                                            <p:cond delay="34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36" decel="50000">
                                          <p:stCondLst>
                                            <p:cond delay="35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8">
                                          <p:stCondLst>
                                            <p:cond delay="43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36" decel="50000">
                                          <p:stCondLst>
                                            <p:cond delay="43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8">
                                          <p:stCondLst>
                                            <p:cond delay="47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36" decel="50000">
                                          <p:stCondLst>
                                            <p:cond delay="48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андр\Desktop\customLogo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4437112"/>
            <a:ext cx="4680520" cy="2079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864790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6735E-6 C 0.05973 -0.00116 0.06632 1.26735E-6 0.10643 -0.00532 C 0.11563 -0.00902 0.11233 -0.01017 0.12466 -0.01226 C 0.13334 -0.01804 0.15313 -0.01919 0.15313 -0.01919 C 0.1592 -0.02336 0.16493 -0.02336 0.17136 -0.02613 C 0.17674 -0.02844 0.1816 -0.03122 0.18698 -0.03307 C 0.19115 -0.03862 0.19497 -0.03908 0.2 -0.04325 C 0.20313 -0.04972 0.20868 -0.05273 0.21424 -0.0555 C 0.21962 -0.06591 0.21337 -0.05573 0.22205 -0.06406 C 0.22361 -0.06545 0.22448 -0.06776 0.22587 -0.06938 C 0.2283 -0.07192 0.23368 -0.07632 0.23368 -0.07632 C 0.23542 -0.08256 0.2375 -0.08719 0.23889 -0.09343 C 0.23976 -0.0969 0.2415 -0.10384 0.2415 -0.10384 C 0.2408 -0.12141 0.2415 -0.14223 0.23368 -0.15749 C 0.23212 -0.16443 0.22986 -0.17137 0.22848 -0.17831 C 0.22657 -0.18871 0.22518 -0.19866 0.22066 -0.20768 C 0.2191 -0.21462 0.21893 -0.21739 0.21424 -0.22155 C 0.21163 -0.23127 0.21459 -0.22225 0.20903 -0.23196 C 0.20417 -0.24052 0.20278 -0.24491 0.19601 -0.25092 C 0.1915 -0.26017 0.18646 -0.26041 0.17917 -0.2648 C 0.1724 -0.26896 0.16684 -0.27521 0.15973 -0.27868 C 0.15157 -0.28908 0.14532 -0.29116 0.13507 -0.29602 C 0.13004 -0.3025 0.12413 -0.30481 0.11806 -0.30967 C 0.11059 -0.31545 0.1066 -0.3203 0.09861 -0.32354 C 0.0849 -0.33603 0.04618 -0.32932 0.02726 -0.33048 C 0.025 -0.33117 0.02275 -0.33164 0.02066 -0.33233 C 0.01806 -0.33326 0.01285 -0.3358 0.01285 -0.3358 C 0.01007 -0.34158 0.00799 -0.34759 0.00521 -0.35314 C 0.00243 -0.36702 0.00157 -0.38252 -0.00781 -0.39107 C -0.01059 -0.40148 -0.01458 -0.40495 -0.02083 -0.4135 C -0.03472 -0.43224 -0.04774 -0.42807 -0.06892 -0.42923 C -0.07274 -0.43085 -0.07673 -0.4327 -0.08055 -0.43432 C -0.08194 -0.43501 -0.08455 -0.43617 -0.08455 -0.43617 C -0.08837 -0.44403 -0.0901 -0.44704 -0.09479 -0.45328 " pathEditMode="relative" ptsTypes="fffffffffffffffffffffffffffff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F:\Откр просмотр развитие речи\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40"/>
            <a:ext cx="2843808" cy="21328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14576381587720yooa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25820" flipV="1">
            <a:off x="3555115" y="5198122"/>
            <a:ext cx="2443560" cy="300317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51520" y="1412776"/>
            <a:ext cx="3312368" cy="1800200"/>
          </a:xfrm>
          <a:prstGeom prst="wedgeRoundRectCallout">
            <a:avLst>
              <a:gd name="adj1" fmla="val -26346"/>
              <a:gd name="adj2" fmla="val 103384"/>
              <a:gd name="adj3" fmla="val 16667"/>
            </a:avLst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Задание № </a:t>
            </a:r>
            <a:r>
              <a:rPr lang="ru-RU" b="1" dirty="0" smtClean="0">
                <a:solidFill>
                  <a:schemeClr val="tx1"/>
                </a:solidFill>
              </a:rPr>
              <a:t>3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Игра «Измени слово» по сказке «Лисичка со скалочкой» 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64790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80312" y="692696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ПЕЧЬ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581128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ЛИСА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13" descr="F:\Откр просмотр развитие речи\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3022091" cy="2266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71800" y="5229200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СКАЛКА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C:\Users\Александр\Desktop\14576381587720yooa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91685">
            <a:off x="2632419" y="6111812"/>
            <a:ext cx="2322338" cy="28541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308304" y="5517232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ЛАВКА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Picture 2" descr="C:\Users\Александр\Desktop\e0c2dba44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78625" y="4869160"/>
            <a:ext cx="2365375" cy="172243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076056" y="4365104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СОБАКА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2780928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УТКА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1988840"/>
            <a:ext cx="165618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КУРИЦА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8" name="Picture 6" descr="C:\Users\Александр\Desktop\1180233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149080"/>
            <a:ext cx="1650409" cy="2386955"/>
          </a:xfrm>
          <a:prstGeom prst="rect">
            <a:avLst/>
          </a:prstGeom>
          <a:noFill/>
        </p:spPr>
      </p:pic>
      <p:pic>
        <p:nvPicPr>
          <p:cNvPr id="19" name="Picture 3" descr="C:\Users\Александр\Desktop\kuritsa-animatsionnaya-kartinka-009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412776"/>
            <a:ext cx="2267744" cy="2267744"/>
          </a:xfrm>
          <a:prstGeom prst="rect">
            <a:avLst/>
          </a:prstGeom>
          <a:noFill/>
        </p:spPr>
      </p:pic>
      <p:pic>
        <p:nvPicPr>
          <p:cNvPr id="20" name="Picture 4" descr="C:\Users\Александр\Desktop\18742127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2348880"/>
            <a:ext cx="1957462" cy="2063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61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андр\Desktop\customLogo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4948870"/>
            <a:ext cx="3528392" cy="1567263"/>
          </a:xfrm>
          <a:prstGeom prst="rect">
            <a:avLst/>
          </a:prstGeom>
          <a:noFill/>
        </p:spPr>
      </p:pic>
      <p:pic>
        <p:nvPicPr>
          <p:cNvPr id="4" name="Picture 3" descr="C:\Documents and Settings\ASUS\Рабочий стол\1381695475_4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1996797" cy="1702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64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6735E-6 C 0.05973 -0.00116 0.06632 1.26735E-6 0.10643 -0.00532 C 0.11563 -0.00902 0.11233 -0.01017 0.12466 -0.01226 C 0.13334 -0.01804 0.15313 -0.01919 0.15313 -0.01919 C 0.1592 -0.02336 0.16493 -0.02336 0.17136 -0.02613 C 0.17674 -0.02844 0.1816 -0.03122 0.18698 -0.03307 C 0.19115 -0.03862 0.19497 -0.03908 0.2 -0.04325 C 0.20313 -0.04972 0.20868 -0.05273 0.21424 -0.0555 C 0.21962 -0.06591 0.21337 -0.05573 0.22205 -0.06406 C 0.22361 -0.06545 0.22448 -0.06776 0.22587 -0.06938 C 0.2283 -0.07192 0.23368 -0.07632 0.23368 -0.07632 C 0.23542 -0.08256 0.2375 -0.08719 0.23889 -0.09343 C 0.23976 -0.0969 0.2415 -0.10384 0.2415 -0.10384 C 0.2408 -0.12141 0.2415 -0.14223 0.23368 -0.15749 C 0.23212 -0.16443 0.22986 -0.17137 0.22848 -0.17831 C 0.22657 -0.18871 0.22518 -0.19866 0.22066 -0.20768 C 0.2191 -0.21462 0.21893 -0.21739 0.21424 -0.22155 C 0.21163 -0.23127 0.21459 -0.22225 0.20903 -0.23196 C 0.20417 -0.24052 0.20278 -0.24491 0.19601 -0.25092 C 0.1915 -0.26017 0.18646 -0.26041 0.17917 -0.2648 C 0.1724 -0.26896 0.16684 -0.27521 0.15973 -0.27868 C 0.15157 -0.28908 0.14532 -0.29116 0.13507 -0.29602 C 0.13004 -0.3025 0.12413 -0.30481 0.11806 -0.30967 C 0.11059 -0.31545 0.1066 -0.3203 0.09861 -0.32354 C 0.0849 -0.33603 0.04618 -0.32932 0.02726 -0.33048 C 0.025 -0.33117 0.02275 -0.33164 0.02066 -0.33233 C 0.01806 -0.33326 0.01285 -0.3358 0.01285 -0.3358 C 0.01007 -0.34158 0.00799 -0.34759 0.00521 -0.35314 C 0.00243 -0.36702 0.00157 -0.38252 -0.00781 -0.39107 C -0.01059 -0.40148 -0.01458 -0.40495 -0.02083 -0.4135 C -0.03472 -0.43224 -0.04774 -0.42807 -0.06892 -0.42923 C -0.07274 -0.43085 -0.07673 -0.4327 -0.08055 -0.43432 C -0.08194 -0.43501 -0.08455 -0.43617 -0.08455 -0.43617 C -0.08837 -0.44403 -0.0901 -0.44704 -0.09479 -0.45328 " pathEditMode="relative" ptsTypes="fffffffffffffffffffffffffffff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24607E-6 C 0.00712 -0.00347 0.01267 0.00162 0.01945 0.00347 C 0.03472 0.00787 0.05052 0.00995 0.06615 0.01203 C 0.07379 0.01712 0.08108 0.01758 0.08958 0.01897 C 0.09479 0.02359 0.10035 0.02498 0.10642 0.02776 C 0.11736 0.0377 0.14167 0.0377 0.15452 0.03978 C 0.16181 0.04094 0.17656 0.04325 0.17656 0.04325 C 0.19184 0.04996 0.17622 0.04394 0.19601 0.04834 C 0.20208 0.04973 0.20816 0.05505 0.21424 0.05713 C 0.21754 0.05713 0.28386 0.0569 0.30764 0.05366 C 0.31372 0.05296 0.31719 0.04996 0.32327 0.04834 C 0.32882 0.04695 0.34011 0.04487 0.34011 0.04487 C 0.35434 0.03215 0.37274 0.03076 0.38958 0.02776 C 0.39566 0.02567 0.40156 0.02382 0.40764 0.02244 C 0.41493 0.01851 0.41927 0.01712 0.42726 0.0155 C 0.43333 0.00949 0.43629 0.00024 0.44271 -0.00532 C 0.44531 -0.00763 0.44792 -0.00971 0.45052 -0.01202 C 0.45191 -0.01318 0.45452 -0.01549 0.45452 -0.01549 C 0.45781 -0.02127 0.45938 -0.02682 0.46233 -0.03284 C 0.46354 -0.04139 0.46511 -0.04717 0.46754 -0.05527 C 0.47118 -0.0814 0.46979 -0.10684 0.46354 -0.13159 C 0.46059 -0.14361 0.45851 -0.14986 0.45313 -0.16096 C 0.45226 -0.16258 0.45052 -0.16605 0.45052 -0.16605 C 0.44792 -0.18062 0.45156 -0.16581 0.44531 -0.1783 C 0.44462 -0.17969 0.44462 -0.18177 0.4441 -0.18339 C 0.44254 -0.18779 0.44011 -0.19033 0.43767 -0.1938 C 0.43386 -0.20629 0.43629 -0.19981 0.42986 -0.21276 C 0.4283 -0.21577 0.42813 -0.2197 0.42726 -0.22317 C 0.42136 -0.24676 0.42431 -0.22964 0.41945 -0.24213 C 0.41736 -0.24768 0.41806 -0.25439 0.41285 -0.25786 C 0.40486 -0.26318 0.4092 -0.25994 0.4 -0.26827 C 0.39531 -0.27243 0.39375 -0.27613 0.3882 -0.27844 C 0.38681 -0.28099 0.38038 -0.29093 0.38038 -0.29579 " pathEditMode="relative" ptsTypes="fffffffffffffffffffffffffff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SUS\Рабочий стол\1381695475_4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492896"/>
            <a:ext cx="1064916" cy="9078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2504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84 0.06707 C 0.09583 0.07771 0.10538 0.08557 0.11389 0.08973 C 0.12343 0.08858 0.13298 0.0865 0.14253 0.08626 C 0.15382 0.08603 0.1651 0.0865 0.17621 0.08788 C 0.17899 0.08811 0.18402 0.09135 0.18402 0.09135 C 0.18802 0.09482 0.19132 0.09644 0.19583 0.09829 C 0.20486 0.10638 0.20086 0.10292 0.20746 0.1087 C 0.21198 0.11263 0.21336 0.11864 0.21788 0.12257 C 0.22048 0.12766 0.2217 0.13298 0.2243 0.13807 C 0.22743 0.15356 0.23177 0.16443 0.23854 0.17785 C 0.23975 0.18016 0.25121 0.18941 0.25156 0.18987 C 0.25607 0.1938 0.25503 0.19288 0.25937 0.19681 C 0.26319 0.20028 0.26857 0.19866 0.27239 0.20213 C 0.27725 0.20652 0.28246 0.20837 0.28802 0.21069 C 0.31198 0.23243 0.34687 0.21878 0.37239 0.21947 C 0.3842 0.22456 0.38246 0.23266 0.38802 0.24353 C 0.3908 0.25555 0.38698 0.24098 0.39323 0.2574 C 0.39652 0.26642 0.3967 0.27428 0.40225 0.28168 C 0.40416 0.29487 0.40694 0.31013 0.41267 0.32146 C 0.4158 0.33372 0.41371 0.32886 0.41788 0.33696 C 0.41823 0.33927 0.41857 0.34158 0.41909 0.3439 C 0.41979 0.34736 0.4217 0.3543 0.4217 0.3543 C 0.42135 0.35823 0.4217 0.36263 0.42048 0.36633 C 0.41979 0.36818 0.41736 0.36795 0.41649 0.3698 C 0.41545 0.37188 0.41614 0.37465 0.41527 0.37674 C 0.41284 0.38229 0.40781 0.38529 0.40347 0.38714 C 0.39357 0.39616 0.38264 0.39755 0.371 0.3994 C 0.35746 0.40518 0.37777 0.39593 0.36336 0.40449 C 0.35798 0.40773 0.35069 0.40842 0.34514 0.40958 C 0.33194 0.41536 0.3401 0.41304 0.32048 0.41304 " pathEditMode="relative" ptsTypes="fffffffffffffffffffffffffffff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SUS\Рабочий стол\1381695475_4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996952"/>
            <a:ext cx="3116140" cy="2656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179512" y="332656"/>
            <a:ext cx="4320480" cy="2232248"/>
          </a:xfrm>
          <a:prstGeom prst="wedgeRectCallout">
            <a:avLst>
              <a:gd name="adj1" fmla="val 34357"/>
              <a:gd name="adj2" fmla="val 64548"/>
            </a:avLst>
          </a:prstGeom>
          <a:solidFill>
            <a:schemeClr val="tx2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Здравствуйте </a:t>
            </a:r>
            <a:r>
              <a:rPr lang="ru-RU" dirty="0">
                <a:solidFill>
                  <a:schemeClr val="tx1"/>
                </a:solidFill>
              </a:rPr>
              <a:t>ребята! Я колобок-румяный бок, у меня случилась беда. Меня хотела съесть лиса, а я от нее убежал, но теперь не могу найти дорогу к дедушке и бабушке, потому что лиса перепутала сказки и я заблудился. Помогите мне найти свою </a:t>
            </a:r>
            <a:r>
              <a:rPr lang="ru-RU" dirty="0" smtClean="0">
                <a:solidFill>
                  <a:schemeClr val="tx1"/>
                </a:solidFill>
              </a:rPr>
              <a:t>сказку!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F:\Откр просмотр развитие речи\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5999"/>
            <a:ext cx="3922262" cy="2941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47520"/>
            <a:ext cx="6984776" cy="914400"/>
          </a:xfrm>
          <a:prstGeom prst="rect">
            <a:avLst/>
          </a:prstGeom>
          <a:solidFill>
            <a:schemeClr val="accent3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Полянка Угадай-ка!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652120" y="3501008"/>
            <a:ext cx="756084" cy="72352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21067664">
            <a:off x="5220072" y="1484784"/>
            <a:ext cx="980378" cy="187756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1786165">
            <a:off x="4829408" y="4124559"/>
            <a:ext cx="980378" cy="187756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3282132">
            <a:off x="6787434" y="1920576"/>
            <a:ext cx="980378" cy="187756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rot="17426466">
            <a:off x="4124561" y="2485318"/>
            <a:ext cx="980378" cy="187756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rot="19608443">
            <a:off x="6590134" y="4048238"/>
            <a:ext cx="980378" cy="187756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07504" y="1052736"/>
            <a:ext cx="3888432" cy="1872208"/>
          </a:xfrm>
          <a:prstGeom prst="wedgeRoundRectCallout">
            <a:avLst>
              <a:gd name="adj1" fmla="val -6894"/>
              <a:gd name="adj2" fmla="val 102583"/>
              <a:gd name="adj3" fmla="val 16667"/>
            </a:avLst>
          </a:prstGeom>
          <a:solidFill>
            <a:srgbClr val="00B050">
              <a:alpha val="6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Задание № </a:t>
            </a:r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/>
              <a:t>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Полянка «Угадай-ка». Вот вам волшебный цветок. Отрывайте лепестки и узнаете задания»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customLogo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44824"/>
            <a:ext cx="2952328" cy="1311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-2.91397E-6 C 0.0073 0.00301 0.01407 0.00879 0.02067 0.01388 C 0.02344 0.01596 0.02848 0.02081 0.02848 0.02081 C 0.03282 0.02937 0.03282 0.03608 0.03369 0.04671 C 0.03264 0.06822 0.03664 0.071 0.02466 0.07609 C 0.01702 0.08279 0.00747 0.08117 -0.00138 0.08302 C -0.01197 0.08811 -0.02378 0.09019 -0.03385 0.0969 C -0.03558 0.10037 -0.0394 0.10314 -0.03906 0.10731 C -0.03854 0.11355 -0.03975 0.12049 -0.03767 0.12627 C -0.0335 0.13714 -0.01718 0.14015 -0.0092 0.14177 C 0.00417 0.14801 0.02205 0.14153 0.03629 0.14015 C 0.04115 0.13899 0.04584 0.13783 0.0507 0.13668 C 0.05261 0.13622 0.054 0.13413 0.05573 0.13321 C 0.06094 0.13043 0.06737 0.12743 0.07275 0.12627 C 0.08403 0.12396 0.07796 0.12511 0.0908 0.1228 C 0.09723 0.12026 0.10417 0.1191 0.11042 0.11586 C 0.11216 0.11494 0.11372 0.11286 0.11563 0.11239 C 0.12067 0.11124 0.12587 0.11124 0.13108 0.11078 C 0.15157 0.10592 0.15365 0.10777 0.18317 0.10893 C 0.1908 0.11054 0.19584 0.10916 0.20001 0.11771 C 0.20296 0.1302 0.20035 0.14338 0.1974 0.15564 C 0.1974 0.15587 0.19532 0.17969 0.19341 0.18154 C 0.19046 0.18409 0.18646 0.18363 0.18317 0.18501 C 0.18108 0.18686 0.17674 0.18964 0.17657 0.1938 C 0.17605 0.20837 0.17778 0.23797 0.1882 0.24746 C 0.19115 0.25324 0.19428 0.2574 0.19862 0.26133 C 0.20018 0.26526 0.20105 0.26943 0.20261 0.27336 C 0.20417 0.27706 0.20782 0.28376 0.20782 0.28376 C 0.20955 0.29325 0.21372 0.2944 0.21823 0.30273 C 0.21997 0.30597 0.22327 0.31313 0.22327 0.31313 C 0.22101 0.32932 0.21615 0.34089 0.20383 0.34597 C 0.19202 0.35661 0.17622 0.36124 0.16233 0.36332 C 0.09323 0.36124 0.12153 0.36633 0.0882 0.35453 C 0.08282 0.34898 0.07778 0.3469 0.07136 0.34436 C 0.05973 0.33256 0.0724 0.34389 0.06094 0.33742 C 0.05608 0.33464 0.0533 0.32909 0.0481 0.32701 C 0.04723 0.32516 0.04671 0.32308 0.04549 0.32169 C 0.04306 0.31892 0.03768 0.31475 0.03768 0.31475 C 0.03421 0.30203 0.03924 0.3173 0.03247 0.3062 C 0.02535 0.2944 0.0382 0.30758 0.02726 0.29764 C 0.02171 0.28654 0.00921 0.28423 8.61111E-6 0.2803 C -0.00694 0.28076 -0.01406 0.27983 -0.02083 0.28191 C -0.02395 0.28284 -0.02864 0.28885 -0.02864 0.28885 C -0.03072 0.29787 -0.03298 0.30666 -0.03645 0.31475 C -0.03802 0.31845 -0.04166 0.32516 -0.04166 0.32516 C -0.04444 0.34135 -0.04027 0.32447 -0.04687 0.33557 C -0.04756 0.33672 -0.04913 0.34736 -0.0493 0.34783 C -0.05104 0.35314 -0.05242 0.35338 -0.0559 0.35638 C -0.05937 0.37072 -0.06492 0.3728 -0.07413 0.37881 C -0.08697 0.40518 -0.13819 0.38922 -0.14548 0.38922 " pathEditMode="relative" ptsTypes="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F:\Откр просмотр развитие речи\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00" y="2852936"/>
            <a:ext cx="3922262" cy="2941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67544" y="1052736"/>
            <a:ext cx="2808312" cy="1368152"/>
          </a:xfrm>
          <a:prstGeom prst="wedgeRoundRectCallout">
            <a:avLst>
              <a:gd name="adj1" fmla="val -26346"/>
              <a:gd name="adj2" fmla="val 103384"/>
              <a:gd name="adj3" fmla="val 16667"/>
            </a:avLst>
          </a:prstGeom>
          <a:solidFill>
            <a:srgbClr val="FFC000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Задание № 2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Пересказ сказки «Два жадных медвежонка» по картинкам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Александр\Desktop\102170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6915" y="2492896"/>
            <a:ext cx="4917161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82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9105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105</Words>
  <Application>Microsoft Office PowerPoint</Application>
  <PresentationFormat>Экран (4:3)</PresentationFormat>
  <Paragraphs>16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32</cp:revision>
  <dcterms:created xsi:type="dcterms:W3CDTF">2017-11-19T16:50:59Z</dcterms:created>
  <dcterms:modified xsi:type="dcterms:W3CDTF">2017-11-23T15:27:10Z</dcterms:modified>
</cp:coreProperties>
</file>