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8" r:id="rId11"/>
    <p:sldId id="265" r:id="rId12"/>
    <p:sldId id="266" r:id="rId13"/>
    <p:sldId id="267" r:id="rId14"/>
    <p:sldId id="268" r:id="rId15"/>
    <p:sldId id="270" r:id="rId16"/>
    <p:sldId id="269" r:id="rId17"/>
    <p:sldId id="271" r:id="rId18"/>
    <p:sldId id="274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ufo.me/dict/ozhegov/%D0%BB%D1%83%D0%BA" TargetMode="External"/><Relationship Id="rId2" Type="http://schemas.openxmlformats.org/officeDocument/2006/relationships/hyperlink" Target="https://infourok.ru/material.html?mid=6411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hyperlink" Target="https://mudrost.mirtesen.ru/blog/43615454715/Lechenie-luk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990656" cy="2160240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автономное общеобразовательное учреждение 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«Средняя общеобразовательная школа №4»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Выращивание зеленого лука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домашних условиях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Исследовательский проект по технологии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Работу выполнил: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ученик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2б класса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Руководитель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Миасский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городской округ, 2021</a:t>
            </a:r>
            <a:br>
              <a:rPr lang="ru-RU" sz="2000" i="1" dirty="0">
                <a:latin typeface="Times New Roman" pitchFamily="18" charset="0"/>
                <a:cs typeface="Times New Roman" pitchFamily="18" charset="0"/>
              </a:rPr>
            </a:b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866" y="3933056"/>
            <a:ext cx="1578724" cy="2708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85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900igr.net/up/datas/86636/02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56984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645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Строение лука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212976"/>
            <a:ext cx="1932599" cy="331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s://ds02.infourok.ru/uploads/ex/03ce/0004227d-5a89ce7d/img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7" y="1628800"/>
            <a:ext cx="63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04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Условия  и способы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выращивания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лука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212976"/>
            <a:ext cx="1932599" cy="331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70" r="828" b="50000"/>
          <a:stretch/>
        </p:blipFill>
        <p:spPr bwMode="auto">
          <a:xfrm>
            <a:off x="251520" y="2204864"/>
            <a:ext cx="6912768" cy="3945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1916832"/>
            <a:ext cx="4662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</a:t>
            </a:r>
            <a:r>
              <a:rPr lang="en-US" dirty="0" smtClean="0"/>
              <a:t>                      </a:t>
            </a:r>
            <a:r>
              <a:rPr lang="ru-RU" dirty="0" smtClean="0"/>
              <a:t> </a:t>
            </a:r>
            <a:r>
              <a:rPr lang="ru-RU" dirty="0"/>
              <a:t>Выращивание в земле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844824"/>
            <a:ext cx="5416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Выгонка зелени в воде </a:t>
            </a:r>
          </a:p>
        </p:txBody>
      </p:sp>
    </p:spTree>
    <p:extLst>
      <p:ext uri="{BB962C8B-B14F-4D97-AF65-F5344CB8AC3E}">
        <p14:creationId xmlns:p14="http://schemas.microsoft.com/office/powerpoint/2010/main" val="265622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Лечебные свойства лука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212976"/>
            <a:ext cx="1932599" cy="331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908720"/>
            <a:ext cx="63184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 </a:t>
            </a:r>
            <a:r>
              <a:rPr lang="ru-RU" dirty="0" smtClean="0"/>
              <a:t>          </a:t>
            </a:r>
          </a:p>
          <a:p>
            <a:pPr fontAlgn="base"/>
            <a:endParaRPr lang="ru-RU" dirty="0"/>
          </a:p>
          <a:p>
            <a:pPr fontAlgn="base"/>
            <a:endParaRPr lang="ru-RU" dirty="0" smtClean="0"/>
          </a:p>
          <a:p>
            <a:pPr fontAlgn="base"/>
            <a:r>
              <a:rPr lang="ru-RU" dirty="0"/>
              <a:t> </a:t>
            </a:r>
            <a:r>
              <a:rPr lang="ru-RU" dirty="0" smtClean="0"/>
              <a:t>         В </a:t>
            </a:r>
            <a:r>
              <a:rPr lang="ru-RU" dirty="0"/>
              <a:t>свежем зелёном луке содержится витамин С, который очень нужен при лечении простудных заболеваниях. А вещества – фитонциды очищают воздух в помещении и не дают человеку заболеть гриппом. </a:t>
            </a:r>
          </a:p>
        </p:txBody>
      </p:sp>
    </p:spTree>
    <p:extLst>
      <p:ext uri="{BB962C8B-B14F-4D97-AF65-F5344CB8AC3E}">
        <p14:creationId xmlns:p14="http://schemas.microsoft.com/office/powerpoint/2010/main" val="14333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 действий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443" y="4725144"/>
            <a:ext cx="1051428" cy="1804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980728"/>
            <a:ext cx="77768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Подготовить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луковицу и баночку с водой для проращивания зелёного лука.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2.Срезать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 луковицы макушку.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3.Поставить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луковицу в баночку так, чтобы корни были в воде. 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4.Менять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воду в баночке через два дня.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5.Наблюдаем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 тем, как растёт лук.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6.Делаем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фотографии и записываем результаты в дневник наблюдения или на листок.</a:t>
            </a:r>
          </a:p>
        </p:txBody>
      </p:sp>
    </p:spTree>
    <p:extLst>
      <p:ext uri="{BB962C8B-B14F-4D97-AF65-F5344CB8AC3E}">
        <p14:creationId xmlns:p14="http://schemas.microsoft.com/office/powerpoint/2010/main" val="49169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838" y="4005064"/>
            <a:ext cx="1471033" cy="252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541971"/>
              </p:ext>
            </p:extLst>
          </p:nvPr>
        </p:nvGraphicFramePr>
        <p:xfrm>
          <a:off x="323528" y="404665"/>
          <a:ext cx="7200800" cy="5562825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5309553"/>
                <a:gridCol w="1891247"/>
              </a:tblGrid>
              <a:tr h="119734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Стадии работы и наблюдения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1887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Посадка </a:t>
                      </a: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лука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02.03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34968">
                <a:tc>
                  <a:txBody>
                    <a:bodyPr/>
                    <a:lstStyle/>
                    <a:p>
                      <a:pPr marL="4572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Появление </a:t>
                      </a: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первого ростка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07.03</a:t>
                      </a: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276666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Перья </a:t>
                      </a: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достигли длины 10 см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14.03</a:t>
                      </a: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3496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лука </a:t>
                      </a:r>
                      <a:endParaRPr lang="ru-RU" sz="2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приготовлении пищи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29.03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087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Посадка лука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212976"/>
            <a:ext cx="1932599" cy="331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50" y="2276872"/>
            <a:ext cx="4871259" cy="389593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1" y="1340768"/>
            <a:ext cx="44615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02.03.21</a:t>
            </a:r>
          </a:p>
        </p:txBody>
      </p:sp>
    </p:spTree>
    <p:extLst>
      <p:ext uri="{BB962C8B-B14F-4D97-AF65-F5344CB8AC3E}">
        <p14:creationId xmlns:p14="http://schemas.microsoft.com/office/powerpoint/2010/main" val="27304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Перья достигли длины 10 см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212976"/>
            <a:ext cx="1932599" cy="331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3568" y="1935417"/>
            <a:ext cx="3888432" cy="466193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755577" y="1566084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14.03.21</a:t>
            </a:r>
          </a:p>
        </p:txBody>
      </p:sp>
    </p:spTree>
    <p:extLst>
      <p:ext uri="{BB962C8B-B14F-4D97-AF65-F5344CB8AC3E}">
        <p14:creationId xmlns:p14="http://schemas.microsoft.com/office/powerpoint/2010/main" val="144191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пророс на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дней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появился первый росток.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дней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 посадки перо имеет длину 10 сантиметров.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Через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дней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можно было добавить свежую зелень в салат.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522" y="4581128"/>
            <a:ext cx="1135349" cy="1948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657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ru-RU" b="1" dirty="0"/>
              <a:t>Список </a:t>
            </a:r>
            <a:r>
              <a:rPr lang="ru-RU" b="1" dirty="0" smtClean="0"/>
              <a:t>литературы</a:t>
            </a:r>
            <a:r>
              <a:rPr lang="ru-RU" dirty="0"/>
              <a:t> </a:t>
            </a:r>
          </a:p>
          <a:p>
            <a:pPr lvl="0"/>
            <a:r>
              <a:rPr lang="ru-RU" dirty="0"/>
              <a:t>Технология. 2 класс. Учебник для общеобразовательных организаций с приложением на электронном </a:t>
            </a:r>
            <a:r>
              <a:rPr lang="ru-RU" dirty="0" err="1"/>
              <a:t>носителе:Роговцева</a:t>
            </a:r>
            <a:r>
              <a:rPr lang="ru-RU" dirty="0"/>
              <a:t> Н.И., Богданова Н.В. М: Просвещение; 2019 г.</a:t>
            </a:r>
          </a:p>
          <a:p>
            <a:pPr lvl="0"/>
            <a:r>
              <a:rPr lang="ru-RU" dirty="0"/>
              <a:t>Технология. 2 класс. Рабочая тетрадь. Пособие для общеобразовательных организаций с </a:t>
            </a:r>
            <a:r>
              <a:rPr lang="ru-RU" dirty="0" err="1"/>
              <a:t>приложением:Роговцева</a:t>
            </a:r>
            <a:r>
              <a:rPr lang="ru-RU" dirty="0"/>
              <a:t> </a:t>
            </a:r>
            <a:r>
              <a:rPr lang="ru-RU" dirty="0" err="1"/>
              <a:t>Н.И.,Богданова</a:t>
            </a:r>
            <a:r>
              <a:rPr lang="ru-RU" dirty="0"/>
              <a:t> Н.В. М: Просвещение; 2019 г.</a:t>
            </a:r>
          </a:p>
          <a:p>
            <a:pPr lvl="0"/>
            <a:r>
              <a:rPr lang="ru-RU" dirty="0" err="1"/>
              <a:t>Япознаю</a:t>
            </a:r>
            <a:r>
              <a:rPr lang="ru-RU" dirty="0"/>
              <a:t> мир: Растения. Универсальные энциклопедии. Багрова Л.А. М: «</a:t>
            </a:r>
            <a:r>
              <a:rPr lang="ru-RU" dirty="0" err="1"/>
              <a:t>Эксмо</a:t>
            </a:r>
            <a:r>
              <a:rPr lang="ru-RU" dirty="0"/>
              <a:t>-АСТ», 2009 г.</a:t>
            </a:r>
          </a:p>
          <a:p>
            <a:pPr lvl="0"/>
            <a:r>
              <a:rPr lang="en-US" u="sng" dirty="0">
                <a:latin typeface="Times New Roman" pitchFamily="18" charset="0"/>
                <a:cs typeface="Times New Roman" pitchFamily="18" charset="0"/>
                <a:hlinkClick r:id="rId2"/>
              </a:rPr>
              <a:t>https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u="sng" dirty="0" err="1">
                <a:latin typeface="Times New Roman" pitchFamily="18" charset="0"/>
                <a:cs typeface="Times New Roman" pitchFamily="18" charset="0"/>
                <a:hlinkClick r:id="rId2"/>
              </a:rPr>
              <a:t>infourok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u="sng" dirty="0" err="1"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en-US" u="sng" dirty="0">
                <a:latin typeface="Times New Roman" pitchFamily="18" charset="0"/>
                <a:cs typeface="Times New Roman" pitchFamily="18" charset="0"/>
                <a:hlinkClick r:id="rId2"/>
              </a:rPr>
              <a:t>material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u="sng" dirty="0">
                <a:latin typeface="Times New Roman" pitchFamily="18" charset="0"/>
                <a:cs typeface="Times New Roman" pitchFamily="18" charset="0"/>
                <a:hlinkClick r:id="rId2"/>
              </a:rPr>
              <a:t>html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?</a:t>
            </a:r>
            <a:r>
              <a:rPr lang="en-US" u="sng" dirty="0">
                <a:latin typeface="Times New Roman" pitchFamily="18" charset="0"/>
                <a:cs typeface="Times New Roman" pitchFamily="18" charset="0"/>
                <a:hlinkClick r:id="rId2"/>
              </a:rPr>
              <a:t>mid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=64117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u="sng" dirty="0">
                <a:latin typeface="Times New Roman" pitchFamily="18" charset="0"/>
                <a:cs typeface="Times New Roman" pitchFamily="18" charset="0"/>
                <a:hlinkClick r:id="rId3"/>
              </a:rPr>
              <a:t>https://gufo.me/dict/ozhegov/%D0%BB%D1%83%D0%BA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u="sng" dirty="0" err="1">
                <a:latin typeface="Times New Roman" pitchFamily="18" charset="0"/>
                <a:cs typeface="Times New Roman" pitchFamily="18" charset="0"/>
                <a:hlinkClick r:id="rId4"/>
              </a:rPr>
              <a:t>mudrost.mirtesen.ru</a:t>
            </a:r>
            <a:r>
              <a:rPr lang="ru-RU" dirty="0" err="1">
                <a:latin typeface="Times New Roman" pitchFamily="18" charset="0"/>
                <a:cs typeface="Times New Roman" pitchFamily="18" charset="0"/>
                <a:hlinkClick r:id="rId4"/>
              </a:rPr>
              <a:t>›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  <a:hlinkClick r:id="rId4"/>
              </a:rPr>
              <a:t>Блог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4"/>
              </a:rPr>
              <a:t>›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4"/>
              </a:rPr>
              <a:t>…/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  <a:hlinkClick r:id="rId4"/>
              </a:rPr>
              <a:t>Lechenie-lukom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906963"/>
            <a:ext cx="113982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47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7499176" cy="496855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  <a:r>
              <a:rPr lang="ru-RU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уроке технологии в разделе «Земледелие» дана практическая работа «Выращивание лука в домашних условиях». </a:t>
            </a:r>
          </a:p>
          <a:p>
            <a:pPr marL="0" indent="0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выращивание лука в домашних условиях, знакомство с правилами ухода за ним.</a:t>
            </a:r>
          </a:p>
          <a:p>
            <a:pPr marL="0" indent="0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изучить литературу, информацию из сети Интернет по теме проекта;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выяснить условия выращивания лука-репка на перо;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провести наблюдения за развитием растения, зафиксировать результаты и сделать выводы.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g-fotki.yandex.ru/get/6212/160878850.80/0_7635f_f5ed8b9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9052" y="4149080"/>
            <a:ext cx="1494947" cy="25609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9215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906963"/>
            <a:ext cx="113982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20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g-fotki.yandex.ru/get/6212/160878850.80/0_7635f_f5ed8b9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6297" y="3396377"/>
            <a:ext cx="1934338" cy="3313641"/>
          </a:xfrm>
          <a:prstGeom prst="rect">
            <a:avLst/>
          </a:prstGeom>
          <a:noFill/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Если 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</a:rPr>
              <a:t>луковицу-репку поместить в ёмкость с водой, то можно вырастить зеленый лук, источник витаминов, необходимый человеку в зимний период.</a:t>
            </a:r>
            <a:endParaRPr lang="ru-RU" sz="2800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09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692103"/>
          </a:xfrm>
        </p:spPr>
        <p:txBody>
          <a:bodyPr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литературы, интернет-источников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lvl="0" indent="0">
              <a:buNone/>
            </a:pP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наблюдение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lvl="0" indent="0">
              <a:buNone/>
            </a:pP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фотографирование.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619" y="3356992"/>
            <a:ext cx="1931987" cy="331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073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работы над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проектом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Постановка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цели и задач.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Сбор материала о луке.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Выращивание лука на перо.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Наблюдения за ростом зеленого лука.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Защита проекта. Презентация.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404010"/>
            <a:ext cx="1931987" cy="331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464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Родина лука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783" y="3284984"/>
            <a:ext cx="1932599" cy="331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124744"/>
            <a:ext cx="6552728" cy="2251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Первые упоминания о луке: Египет и Рим.</a:t>
            </a:r>
            <a:endParaRPr lang="ru-RU" sz="1400" dirty="0"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Родиной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репчатого 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лука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считают Юго-Западную Азию. Во многих странах возделывается как культурное растение, диком виде встречается в Иране, Туркмении, Афганистане. В России культивируются все сорта 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лука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репчатого: полуострые, острые, сладкие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Times New Roman"/>
              <a:cs typeface="Times New Roman"/>
            </a:endParaRPr>
          </a:p>
        </p:txBody>
      </p:sp>
      <p:pic>
        <p:nvPicPr>
          <p:cNvPr id="5" name="Рисунок 4" descr="https://yandex.ru/turbo/avatars/get-turbo/1591054/rth9f55ecbebfb85a8969b5f46ef47c31cf/max_g480_c12_r16x9_pd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3212976"/>
            <a:ext cx="5328592" cy="3024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034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Когда лук появился на Руси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284984"/>
            <a:ext cx="1932599" cy="331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908720"/>
            <a:ext cx="6390456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</a:t>
            </a: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территорию нашей страны этот овощ впервые попал приблизительно в 12-м веке. Предположительно его завезли сюда торговцы, перемещавшиеся с берегов Дуная</a:t>
            </a: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Лук стал основным продуктом питания простолюдинов на Руси.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естественно, не мог знать в те времена 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фитонцидных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свойствах лука, которые благотворно влияют на повышение иммунитета организма, устойчивость его к заболеваниям.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Times New Roman"/>
              <a:cs typeface="Times New Roman"/>
            </a:endParaRPr>
          </a:p>
        </p:txBody>
      </p:sp>
      <p:pic>
        <p:nvPicPr>
          <p:cNvPr id="5" name="Рисунок 4" descr="https://cyrillitsa.ru/wp-content/uploads/2019/07/1-14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4248472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78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Сорта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лука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212976"/>
            <a:ext cx="1932599" cy="331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268760"/>
            <a:ext cx="646246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latin typeface="Times New Roman"/>
                <a:ea typeface="Times New Roman"/>
              </a:rPr>
              <a:t>Род насчитывает немногим менее 1000 </a:t>
            </a:r>
            <a:r>
              <a:rPr lang="ru-RU" dirty="0" smtClean="0">
                <a:latin typeface="Times New Roman"/>
                <a:ea typeface="Times New Roman"/>
              </a:rPr>
              <a:t>видов.</a:t>
            </a:r>
            <a:endParaRPr lang="en-US" sz="1600" dirty="0" smtClean="0">
              <a:latin typeface="Times New Roman"/>
              <a:ea typeface="Times New Roman"/>
            </a:endParaRPr>
          </a:p>
          <a:p>
            <a:pPr marL="457200"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Times New Roman"/>
                <a:ea typeface="Times New Roman"/>
              </a:rPr>
              <a:t>Луки </a:t>
            </a:r>
            <a:r>
              <a:rPr lang="ru-RU" dirty="0">
                <a:latin typeface="Times New Roman"/>
                <a:ea typeface="Times New Roman"/>
              </a:rPr>
              <a:t>условно можно разделить на съедобные и декоративные, хотя некоторые из них попадут в обе </a:t>
            </a:r>
            <a:r>
              <a:rPr lang="ru-RU" dirty="0" smtClean="0">
                <a:latin typeface="Times New Roman"/>
                <a:ea typeface="Times New Roman"/>
              </a:rPr>
              <a:t>категории.</a:t>
            </a:r>
            <a:endParaRPr lang="en-US" sz="1600" dirty="0">
              <a:latin typeface="Times New Roman"/>
              <a:ea typeface="Times New Roman"/>
            </a:endParaRPr>
          </a:p>
          <a:p>
            <a:pPr marL="457200"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Times New Roman"/>
                <a:ea typeface="Times New Roman"/>
              </a:rPr>
              <a:t>Из </a:t>
            </a:r>
            <a:r>
              <a:rPr lang="ru-RU" dirty="0">
                <a:latin typeface="Times New Roman"/>
                <a:ea typeface="Times New Roman"/>
              </a:rPr>
              <a:t>съедобных луков наиболее известны следующие виды:</a:t>
            </a:r>
            <a:endParaRPr lang="ru-RU" sz="1600" dirty="0">
              <a:latin typeface="Times New Roman"/>
              <a:ea typeface="Times New Roman"/>
            </a:endParaRPr>
          </a:p>
          <a:p>
            <a:pPr marL="457200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latin typeface="Times New Roman"/>
                <a:ea typeface="Times New Roman"/>
              </a:rPr>
              <a:t> 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9"/>
            <a:ext cx="525658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26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Лук - это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212976"/>
            <a:ext cx="1932599" cy="331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196753"/>
            <a:ext cx="7128792" cy="2555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одна из важнейших овощных культур. Луковицы и листья используются как приправа в консервной промышленности, к салатам, винегретам, грибам, овощным и мясным блюдам, а также как пряно-витаминная закуска и вкусовая добавка к супам, соусам, подливкам, фаршам</a:t>
            </a: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dirty="0"/>
              <a:t> </a:t>
            </a:r>
            <a:endParaRPr lang="ru-RU" dirty="0" smtClean="0"/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Название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этого растения пришло к нам как общеславянское заимствование из германского языка.</a:t>
            </a:r>
            <a:endParaRPr lang="en-US" dirty="0" smtClean="0">
              <a:solidFill>
                <a:srgbClr val="333333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Times New Roman"/>
              <a:cs typeface="Times New Roman"/>
            </a:endParaRPr>
          </a:p>
        </p:txBody>
      </p:sp>
      <p:pic>
        <p:nvPicPr>
          <p:cNvPr id="6" name="Рисунок 5" descr="https://ds04.infourok.ru/uploads/ex/02f5/0001fec4-c842530f/img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75" y="3645024"/>
            <a:ext cx="4671190" cy="29781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324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412</Words>
  <Application>Microsoft Office PowerPoint</Application>
  <PresentationFormat>Экран (4:3)</PresentationFormat>
  <Paragraphs>83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           Муниципальное автономное общеобразовательное учреждение  «Средняя общеобразовательная школа №4»            Выращивание зеленого лука  в домашних условиях Исследовательский проект по технологии              Работу выполнил:  ученик 2б класса                                                                                                         Руководитель проекта:       Миасский городской округ, 2021 </vt:lpstr>
      <vt:lpstr>Презентация PowerPoint</vt:lpstr>
      <vt:lpstr>Гипотеза</vt:lpstr>
      <vt:lpstr>Методы исследования </vt:lpstr>
      <vt:lpstr>Этапы работы над проектом </vt:lpstr>
      <vt:lpstr>Родина лука </vt:lpstr>
      <vt:lpstr>Когда лук появился на Руси </vt:lpstr>
      <vt:lpstr>Сорта лука</vt:lpstr>
      <vt:lpstr>Лук - это</vt:lpstr>
      <vt:lpstr>Презентация PowerPoint</vt:lpstr>
      <vt:lpstr>Строение лука</vt:lpstr>
      <vt:lpstr>Условия  и способы  выращивания лука</vt:lpstr>
      <vt:lpstr>Лечебные свойства лука </vt:lpstr>
      <vt:lpstr>План действий</vt:lpstr>
      <vt:lpstr>Презентация PowerPoint</vt:lpstr>
      <vt:lpstr>Посадка лука</vt:lpstr>
      <vt:lpstr>Перья достигли длины 10 см </vt:lpstr>
      <vt:lpstr>        Выводы  Лук пророс на  6 день.  Через  6 дней появился первый росток.  Через 13 дней после посадки перо имеет длину 10 сантиметров.  Через  20 дней можно было добавить свежую зелень в салат.  </vt:lpstr>
      <vt:lpstr>Литература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общеобразовательное учреждение  «Средняя общеобразовательная школа №4»            Выращивание зеленого лука  в домашних условиях Исследовательский проект по технологии              Работу выполнил/а: Ф.И.    ученик/ца 2б класса                                                                                                         Руководитель проекта: Лужбина Е.А.       Миасский городской округ, 2021</dc:title>
  <dc:creator>Alex</dc:creator>
  <cp:lastModifiedBy>Kostya</cp:lastModifiedBy>
  <cp:revision>25</cp:revision>
  <dcterms:created xsi:type="dcterms:W3CDTF">2021-03-25T18:55:28Z</dcterms:created>
  <dcterms:modified xsi:type="dcterms:W3CDTF">2022-11-01T15:22:51Z</dcterms:modified>
</cp:coreProperties>
</file>