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5/9/2022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5/9/2022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5/9/2022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5/9/2022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5/9/2022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5/9/2022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5/9/2022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5/9/2022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5/9/2022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5/9/2022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5/9/2022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5/9/2022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Types of questions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666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1.Общий вопрос (</a:t>
            </a:r>
            <a:r>
              <a:rPr lang="en-US" dirty="0"/>
              <a:t>general question or yes/no question)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2057398"/>
            <a:ext cx="6137030" cy="4800602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Мы его используем, если хотим узнать общую, основную информацию:</a:t>
            </a:r>
            <a:endParaRPr lang="en-US" b="1" dirty="0" smtClean="0"/>
          </a:p>
          <a:p>
            <a:r>
              <a:rPr lang="ru-RU" dirty="0" err="1" smtClean="0"/>
              <a:t>Do</a:t>
            </a:r>
            <a:r>
              <a:rPr lang="ru-RU" dirty="0" smtClean="0"/>
              <a:t> </a:t>
            </a:r>
            <a:r>
              <a:rPr lang="ru-RU" dirty="0" err="1"/>
              <a:t>you</a:t>
            </a:r>
            <a:r>
              <a:rPr lang="ru-RU" dirty="0"/>
              <a:t> </a:t>
            </a:r>
            <a:r>
              <a:rPr lang="ru-RU" dirty="0" err="1"/>
              <a:t>do</a:t>
            </a:r>
            <a:r>
              <a:rPr lang="ru-RU" dirty="0"/>
              <a:t> </a:t>
            </a:r>
            <a:r>
              <a:rPr lang="ru-RU" dirty="0" err="1"/>
              <a:t>sports</a:t>
            </a:r>
            <a:r>
              <a:rPr lang="ru-RU" dirty="0"/>
              <a:t>? ‒ Ты занимаешься спортом</a:t>
            </a:r>
            <a:r>
              <a:rPr lang="ru-RU" dirty="0" smtClean="0"/>
              <a:t>?</a:t>
            </a:r>
            <a:endParaRPr lang="en-US" dirty="0" smtClean="0"/>
          </a:p>
          <a:p>
            <a:r>
              <a:rPr lang="ru-RU" dirty="0" err="1"/>
              <a:t>Do</a:t>
            </a:r>
            <a:r>
              <a:rPr lang="ru-RU" dirty="0"/>
              <a:t> (вспомогательный глагол) </a:t>
            </a:r>
            <a:r>
              <a:rPr lang="ru-RU" dirty="0" err="1"/>
              <a:t>you</a:t>
            </a:r>
            <a:r>
              <a:rPr lang="ru-RU" dirty="0"/>
              <a:t> (подлежащее) </a:t>
            </a:r>
            <a:r>
              <a:rPr lang="ru-RU" dirty="0" err="1"/>
              <a:t>like</a:t>
            </a:r>
            <a:r>
              <a:rPr lang="ru-RU" dirty="0"/>
              <a:t> (сказуемое) </a:t>
            </a:r>
            <a:r>
              <a:rPr lang="ru-RU" dirty="0" err="1"/>
              <a:t>going</a:t>
            </a:r>
            <a:r>
              <a:rPr lang="ru-RU" dirty="0"/>
              <a:t>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beach</a:t>
            </a:r>
            <a:r>
              <a:rPr lang="ru-RU" dirty="0"/>
              <a:t> (дополнение)? ‒ Тебе нравится ходить на пляж?</a:t>
            </a:r>
          </a:p>
          <a:p>
            <a:r>
              <a:rPr lang="ru-RU" dirty="0" err="1"/>
              <a:t>Have</a:t>
            </a:r>
            <a:r>
              <a:rPr lang="ru-RU" dirty="0"/>
              <a:t> (вспомогательный глагол) </a:t>
            </a:r>
            <a:r>
              <a:rPr lang="ru-RU" dirty="0" err="1"/>
              <a:t>you</a:t>
            </a:r>
            <a:r>
              <a:rPr lang="ru-RU" dirty="0"/>
              <a:t> (подлежащее) </a:t>
            </a:r>
            <a:r>
              <a:rPr lang="ru-RU" dirty="0" err="1"/>
              <a:t>tried</a:t>
            </a:r>
            <a:r>
              <a:rPr lang="ru-RU" dirty="0"/>
              <a:t> (сказуемое) </a:t>
            </a:r>
            <a:r>
              <a:rPr lang="ru-RU" dirty="0" err="1"/>
              <a:t>tofu</a:t>
            </a:r>
            <a:r>
              <a:rPr lang="ru-RU" dirty="0"/>
              <a:t> (дополнение)? ‒ Ты когда-нибудь пробовал тофу</a:t>
            </a:r>
            <a:r>
              <a:rPr lang="ru-RU" dirty="0" smtClean="0"/>
              <a:t>?</a:t>
            </a:r>
            <a:endParaRPr lang="en-US" dirty="0" smtClean="0"/>
          </a:p>
          <a:p>
            <a:r>
              <a:rPr lang="ru-RU" dirty="0" err="1"/>
              <a:t>Will</a:t>
            </a:r>
            <a:r>
              <a:rPr lang="ru-RU" dirty="0"/>
              <a:t> (модальный глагол) </a:t>
            </a:r>
            <a:r>
              <a:rPr lang="ru-RU" dirty="0" err="1"/>
              <a:t>you</a:t>
            </a:r>
            <a:r>
              <a:rPr lang="ru-RU" dirty="0"/>
              <a:t> (подлежащее) </a:t>
            </a:r>
            <a:r>
              <a:rPr lang="ru-RU" dirty="0" err="1"/>
              <a:t>go</a:t>
            </a:r>
            <a:r>
              <a:rPr lang="ru-RU" dirty="0"/>
              <a:t> (сказуемое)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office</a:t>
            </a:r>
            <a:r>
              <a:rPr lang="ru-RU" dirty="0"/>
              <a:t> (дополнение) </a:t>
            </a:r>
            <a:r>
              <a:rPr lang="ru-RU" dirty="0" err="1"/>
              <a:t>with</a:t>
            </a:r>
            <a:r>
              <a:rPr lang="ru-RU" dirty="0"/>
              <a:t> </a:t>
            </a:r>
            <a:r>
              <a:rPr lang="ru-RU" dirty="0" err="1"/>
              <a:t>me</a:t>
            </a:r>
            <a:r>
              <a:rPr lang="ru-RU" dirty="0"/>
              <a:t>? ‒ Ты сходишь со мной в офис?</a:t>
            </a:r>
          </a:p>
        </p:txBody>
      </p:sp>
      <p:pic>
        <p:nvPicPr>
          <p:cNvPr id="1026" name="Picture 2" descr="Схема построения общих вопрос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210" y="1705706"/>
            <a:ext cx="3256703" cy="458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288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</a:t>
            </a:r>
            <a:r>
              <a:rPr lang="ru-RU" dirty="0" smtClean="0"/>
              <a:t>Специальный </a:t>
            </a:r>
            <a:r>
              <a:rPr lang="ru-RU" dirty="0"/>
              <a:t>вопрос (</a:t>
            </a:r>
            <a:r>
              <a:rPr lang="en-US" dirty="0"/>
              <a:t>special question, or a </a:t>
            </a:r>
            <a:r>
              <a:rPr lang="en-US" dirty="0" err="1"/>
              <a:t>wh</a:t>
            </a:r>
            <a:r>
              <a:rPr lang="en-US" dirty="0"/>
              <a:t>‒question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0276" y="2014194"/>
            <a:ext cx="6723185" cy="43250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Этот вопрос мы задаем, когда нам нужно узнать определенную, конкретную информацию</a:t>
            </a:r>
            <a:r>
              <a:rPr lang="ru-RU" b="1" dirty="0" smtClean="0"/>
              <a:t>:</a:t>
            </a:r>
            <a:endParaRPr lang="en-US" b="1" dirty="0" smtClean="0"/>
          </a:p>
          <a:p>
            <a:pPr>
              <a:spcBef>
                <a:spcPts val="0"/>
              </a:spcBef>
            </a:pPr>
            <a:r>
              <a:rPr lang="en-US" dirty="0"/>
              <a:t>What ‒ </a:t>
            </a:r>
            <a:r>
              <a:rPr lang="ru-RU" dirty="0"/>
              <a:t>что?</a:t>
            </a:r>
          </a:p>
          <a:p>
            <a:pPr>
              <a:spcBef>
                <a:spcPts val="0"/>
              </a:spcBef>
            </a:pPr>
            <a:r>
              <a:rPr lang="en-US" dirty="0"/>
              <a:t>Where ‒ </a:t>
            </a:r>
            <a:r>
              <a:rPr lang="ru-RU" dirty="0"/>
              <a:t>где?</a:t>
            </a:r>
          </a:p>
          <a:p>
            <a:pPr>
              <a:spcBef>
                <a:spcPts val="0"/>
              </a:spcBef>
            </a:pPr>
            <a:r>
              <a:rPr lang="en-US" dirty="0"/>
              <a:t>Who ‒ </a:t>
            </a:r>
            <a:r>
              <a:rPr lang="ru-RU" dirty="0"/>
              <a:t>кто?</a:t>
            </a:r>
          </a:p>
          <a:p>
            <a:pPr>
              <a:spcBef>
                <a:spcPts val="0"/>
              </a:spcBef>
            </a:pPr>
            <a:r>
              <a:rPr lang="en-US" dirty="0"/>
              <a:t>When ‒ </a:t>
            </a:r>
            <a:r>
              <a:rPr lang="ru-RU" dirty="0"/>
              <a:t>когда?</a:t>
            </a:r>
          </a:p>
          <a:p>
            <a:pPr>
              <a:spcBef>
                <a:spcPts val="0"/>
              </a:spcBef>
            </a:pPr>
            <a:r>
              <a:rPr lang="en-US" dirty="0"/>
              <a:t>Why ‒ </a:t>
            </a:r>
            <a:r>
              <a:rPr lang="ru-RU" dirty="0"/>
              <a:t>почему?</a:t>
            </a:r>
          </a:p>
          <a:p>
            <a:pPr>
              <a:spcBef>
                <a:spcPts val="0"/>
              </a:spcBef>
            </a:pPr>
            <a:r>
              <a:rPr lang="en-US" dirty="0"/>
              <a:t>How ‒ </a:t>
            </a:r>
            <a:r>
              <a:rPr lang="ru-RU" dirty="0"/>
              <a:t>как</a:t>
            </a:r>
            <a:r>
              <a:rPr lang="ru-RU" dirty="0" smtClean="0"/>
              <a:t>?</a:t>
            </a:r>
            <a:endParaRPr lang="en-US" b="1" dirty="0" smtClean="0"/>
          </a:p>
          <a:p>
            <a:r>
              <a:rPr lang="ru-RU" dirty="0" err="1"/>
              <a:t>What</a:t>
            </a:r>
            <a:r>
              <a:rPr lang="ru-RU" dirty="0"/>
              <a:t> </a:t>
            </a:r>
            <a:r>
              <a:rPr lang="ru-RU" dirty="0" err="1"/>
              <a:t>gym</a:t>
            </a:r>
            <a:r>
              <a:rPr lang="ru-RU" dirty="0"/>
              <a:t> </a:t>
            </a:r>
            <a:r>
              <a:rPr lang="ru-RU" dirty="0" err="1"/>
              <a:t>do</a:t>
            </a:r>
            <a:r>
              <a:rPr lang="ru-RU" dirty="0"/>
              <a:t> </a:t>
            </a:r>
            <a:r>
              <a:rPr lang="ru-RU" dirty="0" err="1"/>
              <a:t>you</a:t>
            </a:r>
            <a:r>
              <a:rPr lang="ru-RU" dirty="0"/>
              <a:t> </a:t>
            </a:r>
            <a:r>
              <a:rPr lang="ru-RU" dirty="0" err="1"/>
              <a:t>usually</a:t>
            </a:r>
            <a:r>
              <a:rPr lang="ru-RU" dirty="0"/>
              <a:t> </a:t>
            </a:r>
            <a:r>
              <a:rPr lang="ru-RU" dirty="0" err="1"/>
              <a:t>go</a:t>
            </a:r>
            <a:r>
              <a:rPr lang="ru-RU" dirty="0"/>
              <a:t> </a:t>
            </a:r>
            <a:r>
              <a:rPr lang="ru-RU" dirty="0" err="1"/>
              <a:t>to</a:t>
            </a:r>
            <a:r>
              <a:rPr lang="ru-RU" dirty="0"/>
              <a:t>? ‒ В какой зал ты чаще всего ходишь? </a:t>
            </a:r>
            <a:endParaRPr lang="en-US" dirty="0" smtClean="0"/>
          </a:p>
          <a:p>
            <a:r>
              <a:rPr lang="ru-RU" dirty="0" err="1"/>
              <a:t>What</a:t>
            </a:r>
            <a:r>
              <a:rPr lang="ru-RU" dirty="0"/>
              <a:t> (вопросительное слово) </a:t>
            </a:r>
            <a:r>
              <a:rPr lang="ru-RU" dirty="0" err="1"/>
              <a:t>did</a:t>
            </a:r>
            <a:r>
              <a:rPr lang="ru-RU" dirty="0"/>
              <a:t> (вспомогательный глагол) </a:t>
            </a:r>
            <a:r>
              <a:rPr lang="ru-RU" dirty="0" err="1"/>
              <a:t>you</a:t>
            </a:r>
            <a:r>
              <a:rPr lang="ru-RU" dirty="0"/>
              <a:t> (подлежащее) </a:t>
            </a:r>
            <a:r>
              <a:rPr lang="ru-RU" dirty="0" err="1"/>
              <a:t>do</a:t>
            </a:r>
            <a:r>
              <a:rPr lang="ru-RU" dirty="0"/>
              <a:t> (сказуемое) </a:t>
            </a:r>
            <a:r>
              <a:rPr lang="ru-RU" dirty="0" err="1"/>
              <a:t>yesterday</a:t>
            </a:r>
            <a:r>
              <a:rPr lang="ru-RU" dirty="0"/>
              <a:t>? ‒ Что ты делал вчера</a:t>
            </a:r>
            <a:r>
              <a:rPr lang="ru-RU" dirty="0" smtClean="0"/>
              <a:t>?</a:t>
            </a:r>
            <a:endParaRPr lang="ru-RU" dirty="0"/>
          </a:p>
          <a:p>
            <a:r>
              <a:rPr lang="ru-RU" dirty="0" err="1"/>
              <a:t>Where</a:t>
            </a:r>
            <a:r>
              <a:rPr lang="ru-RU" dirty="0"/>
              <a:t> (вопросительное слово) </a:t>
            </a:r>
            <a:r>
              <a:rPr lang="ru-RU" dirty="0" err="1"/>
              <a:t>have</a:t>
            </a:r>
            <a:r>
              <a:rPr lang="ru-RU" dirty="0"/>
              <a:t> (вспомогательный глагол) </a:t>
            </a:r>
            <a:r>
              <a:rPr lang="ru-RU" dirty="0" err="1"/>
              <a:t>you</a:t>
            </a:r>
            <a:r>
              <a:rPr lang="ru-RU" dirty="0"/>
              <a:t> (подлежащее) </a:t>
            </a:r>
            <a:r>
              <a:rPr lang="ru-RU" dirty="0" err="1"/>
              <a:t>been</a:t>
            </a:r>
            <a:r>
              <a:rPr lang="ru-RU" dirty="0"/>
              <a:t> (сказуемое)? ‒ Где ты был?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5914" y="2069856"/>
            <a:ext cx="3033086" cy="426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99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</a:t>
            </a:r>
            <a:r>
              <a:rPr lang="ru-RU" dirty="0" smtClean="0"/>
              <a:t>Вопрос </a:t>
            </a:r>
            <a:r>
              <a:rPr lang="ru-RU" dirty="0"/>
              <a:t>к подлежащему (</a:t>
            </a:r>
            <a:r>
              <a:rPr lang="ru-RU" dirty="0" err="1"/>
              <a:t>who</a:t>
            </a:r>
            <a:r>
              <a:rPr lang="ru-RU" dirty="0"/>
              <a:t>/</a:t>
            </a:r>
            <a:r>
              <a:rPr lang="ru-RU" dirty="0" err="1"/>
              <a:t>what</a:t>
            </a:r>
            <a:r>
              <a:rPr lang="ru-RU" dirty="0"/>
              <a:t> </a:t>
            </a:r>
            <a:r>
              <a:rPr lang="ru-RU" dirty="0" err="1"/>
              <a:t>question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7184" y="2076743"/>
            <a:ext cx="7206761" cy="4130626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Задаем такой вопрос, когда хотим узнать кто выполняет действие</a:t>
            </a:r>
            <a:r>
              <a:rPr lang="ru-RU" b="1" dirty="0" smtClean="0"/>
              <a:t>:</a:t>
            </a:r>
            <a:endParaRPr lang="ru-RU" dirty="0"/>
          </a:p>
          <a:p>
            <a:r>
              <a:rPr lang="ru-RU" dirty="0" err="1"/>
              <a:t>Who</a:t>
            </a:r>
            <a:r>
              <a:rPr lang="ru-RU" dirty="0"/>
              <a:t> </a:t>
            </a:r>
            <a:r>
              <a:rPr lang="ru-RU" dirty="0" err="1"/>
              <a:t>is</a:t>
            </a:r>
            <a:r>
              <a:rPr lang="ru-RU" dirty="0"/>
              <a:t> </a:t>
            </a:r>
            <a:r>
              <a:rPr lang="ru-RU" dirty="0" err="1"/>
              <a:t>your</a:t>
            </a:r>
            <a:r>
              <a:rPr lang="ru-RU" dirty="0"/>
              <a:t> </a:t>
            </a:r>
            <a:r>
              <a:rPr lang="ru-RU" dirty="0" err="1"/>
              <a:t>personal</a:t>
            </a:r>
            <a:r>
              <a:rPr lang="ru-RU" dirty="0"/>
              <a:t> </a:t>
            </a:r>
            <a:r>
              <a:rPr lang="ru-RU" dirty="0" err="1"/>
              <a:t>trainer</a:t>
            </a:r>
            <a:r>
              <a:rPr lang="ru-RU" dirty="0"/>
              <a:t>? ‒ Кто твой персональный тренер? </a:t>
            </a:r>
            <a:endParaRPr lang="en-US" dirty="0" smtClean="0"/>
          </a:p>
          <a:p>
            <a:r>
              <a:rPr lang="ru-RU" dirty="0" err="1"/>
              <a:t>Who</a:t>
            </a:r>
            <a:r>
              <a:rPr lang="ru-RU" dirty="0"/>
              <a:t> (вопросительное слово) </a:t>
            </a:r>
            <a:r>
              <a:rPr lang="ru-RU" dirty="0" err="1"/>
              <a:t>is</a:t>
            </a:r>
            <a:r>
              <a:rPr lang="ru-RU" dirty="0"/>
              <a:t> (сказуемое) </a:t>
            </a:r>
            <a:r>
              <a:rPr lang="ru-RU" dirty="0" err="1"/>
              <a:t>your</a:t>
            </a:r>
            <a:r>
              <a:rPr lang="ru-RU" dirty="0"/>
              <a:t> </a:t>
            </a:r>
            <a:r>
              <a:rPr lang="ru-RU" dirty="0" err="1"/>
              <a:t>favourite</a:t>
            </a:r>
            <a:r>
              <a:rPr lang="ru-RU" dirty="0"/>
              <a:t> </a:t>
            </a:r>
            <a:r>
              <a:rPr lang="ru-RU" dirty="0" err="1"/>
              <a:t>actor</a:t>
            </a:r>
            <a:r>
              <a:rPr lang="ru-RU" dirty="0"/>
              <a:t>? ‒ Кто твой любимый актер?</a:t>
            </a:r>
          </a:p>
          <a:p>
            <a:r>
              <a:rPr lang="ru-RU" dirty="0" err="1"/>
              <a:t>What</a:t>
            </a:r>
            <a:r>
              <a:rPr lang="ru-RU" dirty="0"/>
              <a:t> (вопросительное слово) </a:t>
            </a:r>
            <a:r>
              <a:rPr lang="ru-RU" dirty="0" err="1"/>
              <a:t>happened</a:t>
            </a:r>
            <a:r>
              <a:rPr lang="ru-RU" dirty="0"/>
              <a:t> (сказуемое)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your</a:t>
            </a:r>
            <a:r>
              <a:rPr lang="ru-RU" dirty="0"/>
              <a:t> </a:t>
            </a:r>
            <a:r>
              <a:rPr lang="ru-RU" dirty="0" err="1"/>
              <a:t>homework</a:t>
            </a:r>
            <a:r>
              <a:rPr lang="ru-RU" dirty="0"/>
              <a:t>? ‒ Что случилось с твоей домашней работой?</a:t>
            </a:r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3945" y="2076743"/>
            <a:ext cx="3715128" cy="339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517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4.</a:t>
            </a:r>
            <a:r>
              <a:rPr lang="ru-RU" dirty="0" smtClean="0"/>
              <a:t>Альтернативный </a:t>
            </a:r>
            <a:r>
              <a:rPr lang="ru-RU" dirty="0"/>
              <a:t>вопрос (</a:t>
            </a:r>
            <a:r>
              <a:rPr lang="en-US" dirty="0"/>
              <a:t>alternative question)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846" y="1916723"/>
            <a:ext cx="6573716" cy="4404946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Этот вопрос используется, когда вы предлагаете собеседнику выбрать из двух альтернативных вариантов</a:t>
            </a:r>
            <a:r>
              <a:rPr lang="ru-RU" b="1" dirty="0" smtClean="0"/>
              <a:t>:</a:t>
            </a:r>
            <a:endParaRPr lang="en-US" b="1" dirty="0" smtClean="0"/>
          </a:p>
          <a:p>
            <a:r>
              <a:rPr lang="ru-RU" dirty="0" err="1"/>
              <a:t>Do</a:t>
            </a:r>
            <a:r>
              <a:rPr lang="ru-RU" dirty="0"/>
              <a:t> </a:t>
            </a:r>
            <a:r>
              <a:rPr lang="ru-RU" dirty="0" err="1"/>
              <a:t>you</a:t>
            </a:r>
            <a:r>
              <a:rPr lang="ru-RU" dirty="0"/>
              <a:t> </a:t>
            </a:r>
            <a:r>
              <a:rPr lang="ru-RU" dirty="0" err="1"/>
              <a:t>prefer</a:t>
            </a:r>
            <a:r>
              <a:rPr lang="ru-RU" dirty="0"/>
              <a:t> </a:t>
            </a:r>
            <a:r>
              <a:rPr lang="ru-RU" dirty="0" err="1"/>
              <a:t>training</a:t>
            </a:r>
            <a:r>
              <a:rPr lang="ru-RU" dirty="0"/>
              <a:t> </a:t>
            </a:r>
            <a:r>
              <a:rPr lang="ru-RU" dirty="0" err="1"/>
              <a:t>on</a:t>
            </a:r>
            <a:r>
              <a:rPr lang="ru-RU" dirty="0"/>
              <a:t> </a:t>
            </a:r>
            <a:r>
              <a:rPr lang="ru-RU" dirty="0" err="1"/>
              <a:t>your</a:t>
            </a:r>
            <a:r>
              <a:rPr lang="ru-RU" dirty="0"/>
              <a:t> </a:t>
            </a:r>
            <a:r>
              <a:rPr lang="ru-RU" dirty="0" err="1"/>
              <a:t>own</a:t>
            </a:r>
            <a:r>
              <a:rPr lang="ru-RU" dirty="0"/>
              <a:t> </a:t>
            </a:r>
            <a:r>
              <a:rPr lang="ru-RU" dirty="0" err="1"/>
              <a:t>or</a:t>
            </a:r>
            <a:r>
              <a:rPr lang="ru-RU" dirty="0"/>
              <a:t> </a:t>
            </a:r>
            <a:r>
              <a:rPr lang="ru-RU" dirty="0" err="1"/>
              <a:t>with</a:t>
            </a:r>
            <a:r>
              <a:rPr lang="ru-RU" dirty="0"/>
              <a:t> a PT? ‒ Ты предпочитаешь заниматься сам или с персональным </a:t>
            </a:r>
            <a:r>
              <a:rPr lang="ru-RU" dirty="0" smtClean="0"/>
              <a:t>тренером</a:t>
            </a:r>
            <a:r>
              <a:rPr lang="ru-RU" dirty="0"/>
              <a:t>? </a:t>
            </a:r>
            <a:endParaRPr lang="en-US" dirty="0" smtClean="0"/>
          </a:p>
          <a:p>
            <a:r>
              <a:rPr lang="en-US" dirty="0"/>
              <a:t>Would (</a:t>
            </a:r>
            <a:r>
              <a:rPr lang="ru-RU" dirty="0"/>
              <a:t>вспомогательный глагол) </a:t>
            </a:r>
            <a:r>
              <a:rPr lang="en-US" dirty="0"/>
              <a:t>you (</a:t>
            </a:r>
            <a:r>
              <a:rPr lang="ru-RU" dirty="0"/>
              <a:t>подлежащее) </a:t>
            </a:r>
            <a:r>
              <a:rPr lang="en-US" dirty="0"/>
              <a:t>like (</a:t>
            </a:r>
            <a:r>
              <a:rPr lang="ru-RU" dirty="0"/>
              <a:t>сказуемое) </a:t>
            </a:r>
            <a:r>
              <a:rPr lang="en-US" dirty="0"/>
              <a:t>some tea or coffee? ‒ </a:t>
            </a:r>
            <a:r>
              <a:rPr lang="ru-RU" dirty="0"/>
              <a:t>Хотели бы вы чаю или кофе?</a:t>
            </a:r>
          </a:p>
          <a:p>
            <a:r>
              <a:rPr lang="en-US" dirty="0"/>
              <a:t>Will (</a:t>
            </a:r>
            <a:r>
              <a:rPr lang="ru-RU" dirty="0"/>
              <a:t>модальный глагол) </a:t>
            </a:r>
            <a:r>
              <a:rPr lang="en-US" dirty="0"/>
              <a:t>she (</a:t>
            </a:r>
            <a:r>
              <a:rPr lang="ru-RU" dirty="0"/>
              <a:t>подлежащее) </a:t>
            </a:r>
            <a:r>
              <a:rPr lang="en-US" dirty="0"/>
              <a:t>be back (</a:t>
            </a:r>
            <a:r>
              <a:rPr lang="ru-RU" dirty="0"/>
              <a:t>сказуемое) </a:t>
            </a:r>
            <a:r>
              <a:rPr lang="en-US" dirty="0"/>
              <a:t>at 6 pm or 7 pm? ‒ </a:t>
            </a:r>
            <a:r>
              <a:rPr lang="ru-RU" dirty="0"/>
              <a:t>Она вернется в 6 или 7 вечера?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1915" y="2014194"/>
            <a:ext cx="39624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750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5.Разделительный вопрос (</a:t>
            </a:r>
            <a:r>
              <a:rPr lang="en-US" dirty="0"/>
              <a:t>tag question)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8392" y="2014193"/>
            <a:ext cx="7540870" cy="4351437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Задавая этот вопрос, вы хотите подтвердить или опровергнуть какую‒то информацию</a:t>
            </a:r>
            <a:r>
              <a:rPr lang="ru-RU" b="1" dirty="0" smtClean="0"/>
              <a:t>:</a:t>
            </a:r>
            <a:endParaRPr lang="en-US" b="1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dirty="0" err="1"/>
              <a:t>You</a:t>
            </a:r>
            <a:r>
              <a:rPr lang="ru-RU" dirty="0"/>
              <a:t> </a:t>
            </a:r>
            <a:r>
              <a:rPr lang="ru-RU" dirty="0" err="1"/>
              <a:t>have</a:t>
            </a:r>
            <a:r>
              <a:rPr lang="ru-RU" dirty="0"/>
              <a:t> </a:t>
            </a:r>
            <a:r>
              <a:rPr lang="ru-RU" dirty="0" err="1"/>
              <a:t>already</a:t>
            </a:r>
            <a:r>
              <a:rPr lang="ru-RU" dirty="0"/>
              <a:t> </a:t>
            </a:r>
            <a:r>
              <a:rPr lang="ru-RU" dirty="0" err="1"/>
              <a:t>signed</a:t>
            </a:r>
            <a:r>
              <a:rPr lang="ru-RU" dirty="0"/>
              <a:t>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membership</a:t>
            </a:r>
            <a:r>
              <a:rPr lang="ru-RU" dirty="0"/>
              <a:t> </a:t>
            </a:r>
            <a:r>
              <a:rPr lang="ru-RU" dirty="0" err="1"/>
              <a:t>contract</a:t>
            </a:r>
            <a:r>
              <a:rPr lang="ru-RU" dirty="0"/>
              <a:t> </a:t>
            </a:r>
            <a:r>
              <a:rPr lang="ru-RU" dirty="0" err="1"/>
              <a:t>with</a:t>
            </a:r>
            <a:r>
              <a:rPr lang="ru-RU" dirty="0"/>
              <a:t> </a:t>
            </a:r>
            <a:r>
              <a:rPr lang="ru-RU" dirty="0" err="1"/>
              <a:t>your</a:t>
            </a:r>
            <a:r>
              <a:rPr lang="ru-RU" dirty="0"/>
              <a:t> </a:t>
            </a:r>
            <a:r>
              <a:rPr lang="ru-RU" dirty="0" err="1"/>
              <a:t>gym</a:t>
            </a:r>
            <a:r>
              <a:rPr lang="ru-RU" dirty="0"/>
              <a:t>, </a:t>
            </a:r>
            <a:r>
              <a:rPr lang="ru-RU" dirty="0" err="1"/>
              <a:t>haven’t</a:t>
            </a:r>
            <a:r>
              <a:rPr lang="ru-RU" dirty="0"/>
              <a:t> </a:t>
            </a:r>
            <a:r>
              <a:rPr lang="ru-RU" dirty="0" err="1"/>
              <a:t>you</a:t>
            </a:r>
            <a:r>
              <a:rPr lang="ru-RU" dirty="0"/>
              <a:t>? ‒ Ты уже подписал членский контракт с твоим залом, не так ли</a:t>
            </a:r>
            <a:r>
              <a:rPr lang="ru-RU" dirty="0" smtClean="0"/>
              <a:t>?</a:t>
            </a:r>
            <a:endParaRPr lang="en-US" dirty="0" smtClean="0"/>
          </a:p>
          <a:p>
            <a:r>
              <a:rPr lang="ru-RU" dirty="0" err="1"/>
              <a:t>She</a:t>
            </a:r>
            <a:r>
              <a:rPr lang="ru-RU" dirty="0"/>
              <a:t> </a:t>
            </a:r>
            <a:r>
              <a:rPr lang="ru-RU" dirty="0" err="1"/>
              <a:t>is</a:t>
            </a:r>
            <a:r>
              <a:rPr lang="ru-RU" dirty="0"/>
              <a:t> </a:t>
            </a:r>
            <a:r>
              <a:rPr lang="ru-RU" dirty="0" err="1"/>
              <a:t>your</a:t>
            </a:r>
            <a:r>
              <a:rPr lang="ru-RU" dirty="0"/>
              <a:t> </a:t>
            </a:r>
            <a:r>
              <a:rPr lang="ru-RU" dirty="0" err="1"/>
              <a:t>friend</a:t>
            </a:r>
            <a:r>
              <a:rPr lang="ru-RU" dirty="0"/>
              <a:t>, </a:t>
            </a:r>
            <a:r>
              <a:rPr lang="ru-RU" dirty="0" err="1"/>
              <a:t>isn’t</a:t>
            </a:r>
            <a:r>
              <a:rPr lang="ru-RU" dirty="0"/>
              <a:t> </a:t>
            </a:r>
            <a:r>
              <a:rPr lang="ru-RU" dirty="0" err="1"/>
              <a:t>she</a:t>
            </a:r>
            <a:r>
              <a:rPr lang="ru-RU" dirty="0"/>
              <a:t>? ‒ Она твоя подруга, не так ли</a:t>
            </a:r>
            <a:r>
              <a:rPr lang="ru-RU" dirty="0" smtClean="0"/>
              <a:t>?</a:t>
            </a:r>
            <a:endParaRPr lang="en-US" dirty="0" smtClean="0"/>
          </a:p>
          <a:p>
            <a:r>
              <a:rPr lang="ru-RU" dirty="0" err="1"/>
              <a:t>My</a:t>
            </a:r>
            <a:r>
              <a:rPr lang="ru-RU" dirty="0"/>
              <a:t> </a:t>
            </a:r>
            <a:r>
              <a:rPr lang="ru-RU" dirty="0" err="1"/>
              <a:t>dad</a:t>
            </a:r>
            <a:r>
              <a:rPr lang="ru-RU" dirty="0"/>
              <a:t> </a:t>
            </a:r>
            <a:r>
              <a:rPr lang="ru-RU" dirty="0" err="1"/>
              <a:t>didn’t</a:t>
            </a:r>
            <a:r>
              <a:rPr lang="ru-RU" dirty="0"/>
              <a:t> </a:t>
            </a:r>
            <a:r>
              <a:rPr lang="ru-RU" dirty="0" err="1"/>
              <a:t>come</a:t>
            </a:r>
            <a:r>
              <a:rPr lang="ru-RU" dirty="0"/>
              <a:t> </a:t>
            </a:r>
            <a:r>
              <a:rPr lang="ru-RU" dirty="0" err="1"/>
              <a:t>back</a:t>
            </a:r>
            <a:r>
              <a:rPr lang="ru-RU" dirty="0"/>
              <a:t> </a:t>
            </a:r>
            <a:r>
              <a:rPr lang="ru-RU" dirty="0" err="1"/>
              <a:t>home</a:t>
            </a:r>
            <a:r>
              <a:rPr lang="ru-RU" dirty="0"/>
              <a:t> </a:t>
            </a:r>
            <a:r>
              <a:rPr lang="ru-RU" dirty="0" err="1"/>
              <a:t>last</a:t>
            </a:r>
            <a:r>
              <a:rPr lang="ru-RU" dirty="0"/>
              <a:t> </a:t>
            </a:r>
            <a:r>
              <a:rPr lang="ru-RU" dirty="0" err="1"/>
              <a:t>night</a:t>
            </a:r>
            <a:r>
              <a:rPr lang="ru-RU" dirty="0"/>
              <a:t>, </a:t>
            </a:r>
            <a:r>
              <a:rPr lang="ru-RU" dirty="0" err="1"/>
              <a:t>did</a:t>
            </a:r>
            <a:r>
              <a:rPr lang="ru-RU" dirty="0"/>
              <a:t> </a:t>
            </a:r>
            <a:r>
              <a:rPr lang="ru-RU" dirty="0" err="1"/>
              <a:t>he</a:t>
            </a:r>
            <a:r>
              <a:rPr lang="ru-RU" dirty="0"/>
              <a:t>? ‒ Мой папа вчера не вернулся домой вечером, не так ли? </a:t>
            </a:r>
          </a:p>
        </p:txBody>
      </p:sp>
    </p:spTree>
    <p:extLst>
      <p:ext uri="{BB962C8B-B14F-4D97-AF65-F5344CB8AC3E}">
        <p14:creationId xmlns:p14="http://schemas.microsoft.com/office/powerpoint/2010/main" val="531691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445" y="369189"/>
            <a:ext cx="8627867" cy="609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088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10</TotalTime>
  <Words>487</Words>
  <Application>Microsoft Office PowerPoint</Application>
  <PresentationFormat>Широкоэкранный</PresentationFormat>
  <Paragraphs>36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Century Gothic</vt:lpstr>
      <vt:lpstr>Савон</vt:lpstr>
      <vt:lpstr>Types of questions</vt:lpstr>
      <vt:lpstr>1.Общий вопрос (general question or yes/no question)</vt:lpstr>
      <vt:lpstr>2.Специальный вопрос (special question, or a wh‒question)</vt:lpstr>
      <vt:lpstr>3.Вопрос к подлежащему (who/what question)</vt:lpstr>
      <vt:lpstr>4.Альтернативный вопрос (alternative question)</vt:lpstr>
      <vt:lpstr>5.Разделительный вопрос (tag question)</vt:lpstr>
      <vt:lpstr> 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Types of questions</dc:title>
  <dc:creator>Pavlova Elizaveta</dc:creator>
  <cp:lastModifiedBy>Pavlova Elizaveta</cp:lastModifiedBy>
  <cp:revision>2</cp:revision>
  <dcterms:created xsi:type="dcterms:W3CDTF">2022-05-09T17:59:18Z</dcterms:created>
  <dcterms:modified xsi:type="dcterms:W3CDTF">2022-05-09T18:09:18Z</dcterms:modified>
</cp:coreProperties>
</file>