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4815ABD-4500-431E-832E-EB87FE0E3BC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3CD1772-556E-4758-A52D-4E976010F17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Безопасность водителя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 fontScale="85000" lnSpcReduction="10000"/>
          </a:bodyPr>
          <a:lstStyle/>
          <a:p>
            <a:r>
              <a:rPr lang="ru-RU" dirty="0" smtClean="0"/>
              <a:t>Управление любым транспортным средством – это всегда ответственность, и не только за себя, но и за других участников дорожного движения – пассажиров, пешеходов, а также других водителей. Каждый должен понимать это, твёрдо знать и соблюдать Правила дорожного движения.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183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Где могут ездить велосипедисты старше 14 лет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 14 - летнего возраста разрешается движение:</a:t>
            </a:r>
          </a:p>
          <a:p>
            <a:r>
              <a:rPr lang="ru-RU" dirty="0" smtClean="0"/>
              <a:t>По велосипедным и велопешеходным дорожкам;</a:t>
            </a:r>
          </a:p>
          <a:p>
            <a:r>
              <a:rPr lang="ru-RU" dirty="0" smtClean="0"/>
              <a:t>По полосе для велосипедистов.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Знак </a:t>
            </a:r>
            <a:r>
              <a:rPr lang="ru-RU" b="1" dirty="0" smtClean="0"/>
              <a:t>«Полоса для велосипедистов»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939543"/>
            <a:ext cx="3159795" cy="315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597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Правила при выезде на дорогу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Убедиться, что дорога свободна. Важно помнить, что обзор могут закрывать деревья, кустарники, припаркованные автомобили. Поэтому следует притормозить и удостовериться в том, что вокруг безопасно и можно начинать движение.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Быть предсказуемым для других участников движения. Для этого, согласно ПДД, перед выполнением манёвра нужно подавать сигналы – о перестроении, повороте или развороте, торможении. При этом нужно соблюдать осторожность, чтобы исключить вероятность падения (знак подаётся одной рукой – это исключительный случай, когда руль допускается держать одной рукой).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180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96752"/>
            <a:ext cx="7416824" cy="4548297"/>
          </a:xfrm>
        </p:spPr>
      </p:pic>
    </p:spTree>
    <p:extLst>
      <p:ext uri="{BB962C8B-B14F-4D97-AF65-F5344CB8AC3E}">
        <p14:creationId xmlns:p14="http://schemas.microsoft.com/office/powerpoint/2010/main" val="3906365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686800" cy="5928320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ru-RU" dirty="0" smtClean="0"/>
              <a:t>Обращать внимание на знаки, в том числе запрещающие передвижение на велосипедах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50" y="1556793"/>
            <a:ext cx="2192085" cy="3153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796655"/>
            <a:ext cx="3412752" cy="25562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412776"/>
            <a:ext cx="2109762" cy="405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74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381328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ru-RU" dirty="0" smtClean="0"/>
              <a:t>Сбавлять скорость движения перед препятствиями или поворотами, внимательно наблюдать за дорожной обстановкой. Только убедившись, что опасности нет, продолжать движение.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ru-RU" dirty="0" smtClean="0"/>
              <a:t>Стараться избегать попадания в ловушку между грузовиком (большим автомобилем и т.д.) и тротуаром. Если это произошло, следует спешиться и перейти на тротуар.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ru-RU" dirty="0" smtClean="0"/>
              <a:t>Пересекать проезжую часть только в статусе пешехода. Спешившись, велосипед необходимо вести рядом, создавая как можно меньше помех другим пешеходам и соблюдая правила перехода дороги.</a:t>
            </a:r>
          </a:p>
        </p:txBody>
      </p:sp>
    </p:spTree>
    <p:extLst>
      <p:ext uri="{BB962C8B-B14F-4D97-AF65-F5344CB8AC3E}">
        <p14:creationId xmlns:p14="http://schemas.microsoft.com/office/powerpoint/2010/main" val="180632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56312"/>
          </a:xfrm>
        </p:spPr>
        <p:txBody>
          <a:bodyPr anchor="ctr"/>
          <a:lstStyle/>
          <a:p>
            <a:pPr marL="457200" indent="-457200">
              <a:buFont typeface="+mj-lt"/>
              <a:buAutoNum type="arabicPeriod" startAt="7"/>
            </a:pPr>
            <a:r>
              <a:rPr lang="ru-RU" dirty="0"/>
              <a:t>При подъезде к трамвайной остановке, если происходит посадка/высадка пассажиров, следует остановиться и продолжить движение только после того, как это сделает трамвай 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ru-RU" dirty="0" smtClean="0"/>
              <a:t>Наступление сумерек – сигнал, что пора включить фонарь (дожидаться темноты не следует). Это время считается наиболее опасным из-за возникающей иллюзии видимости: кажется, что ещё светло, однако зрительное восприятие водителями объектов на дороге нарушается.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ru-RU" dirty="0" smtClean="0"/>
              <a:t>При въезде во двор необходимо снизить скорость движения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09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8663793" cy="4304652"/>
          </a:xfrm>
        </p:spPr>
      </p:pic>
    </p:spTree>
    <p:extLst>
      <p:ext uri="{BB962C8B-B14F-4D97-AF65-F5344CB8AC3E}">
        <p14:creationId xmlns:p14="http://schemas.microsoft.com/office/powerpoint/2010/main" val="72064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Какими ТС можно управлять с 16 лет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14116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dirty="0" smtClean="0"/>
              <a:t>Согласно ПДД, с 16 лет разрешается управлять мопедом.</a:t>
            </a:r>
          </a:p>
          <a:p>
            <a:pPr marL="0" indent="0">
              <a:buNone/>
            </a:pPr>
            <a:r>
              <a:rPr lang="ru-RU" b="1" dirty="0" smtClean="0"/>
              <a:t>Мопед – </a:t>
            </a:r>
            <a:r>
              <a:rPr lang="ru-RU" dirty="0" smtClean="0"/>
              <a:t>двух или трёхколёсное механическое ТС, приводимое в движение с помощью двигателя и имеющее максимальную конструктивную скорость 50 км/ч.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ДВС объёмом </a:t>
            </a:r>
            <a:r>
              <a:rPr lang="ru-RU" b="1" dirty="0" smtClean="0"/>
              <a:t>50 см</a:t>
            </a:r>
            <a:r>
              <a:rPr lang="ru-RU" b="1" baseline="30000" dirty="0" smtClean="0"/>
              <a:t>3</a:t>
            </a:r>
          </a:p>
          <a:p>
            <a:pPr marL="0" indent="0">
              <a:buNone/>
            </a:pPr>
            <a:r>
              <a:rPr lang="ru-RU" dirty="0" smtClean="0"/>
              <a:t>Электродвигатель мощностью от </a:t>
            </a:r>
            <a:r>
              <a:rPr lang="ru-RU" b="1" dirty="0" smtClean="0"/>
              <a:t>250 Вт до 4 кВт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Чтобы управлять мопедом, необходимо получить </a:t>
            </a:r>
            <a:r>
              <a:rPr lang="ru-RU" b="1" dirty="0" smtClean="0"/>
              <a:t>право на управление ТС</a:t>
            </a:r>
            <a:r>
              <a:rPr lang="ru-RU" dirty="0" smtClean="0"/>
              <a:t>, что возможно только после прохождения специального обучения и успешной сдачи экзаменов в Госавтоинспекции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21881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5631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Мотоцикл </a:t>
            </a:r>
            <a:r>
              <a:rPr lang="ru-RU" dirty="0" smtClean="0"/>
              <a:t>– двухколёсное механическое ТС, по техническим характеристикам отличающиеся от мопеда. Бывают маломощные мотоциклы (с объёмом двигателя не более 125 см</a:t>
            </a:r>
            <a:r>
              <a:rPr lang="ru-RU" baseline="30000" dirty="0" smtClean="0"/>
              <a:t>3</a:t>
            </a:r>
            <a:r>
              <a:rPr lang="ru-RU" dirty="0" smtClean="0"/>
              <a:t> и максимальной мощностью не более 11 кВт), развивающие скорость не более 50 км/ч, а также мотоциклы более мощные (с объёмом двигателя более 125 см</a:t>
            </a:r>
            <a:r>
              <a:rPr lang="ru-RU" baseline="30000" dirty="0" smtClean="0"/>
              <a:t>3</a:t>
            </a:r>
            <a:r>
              <a:rPr lang="ru-RU" dirty="0" smtClean="0"/>
              <a:t> и мощностью свыше 11 кВт).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dirty="0" smtClean="0"/>
              <a:t>Маломощным мотоциклом разрешено управлять с 16 лет, а мотоциклом с большим объёмом двигателя – с 18 лет после специального обучения и успешной сдачи экзаменов в Госавтоинспекции.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358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Перечислите, где а соответствии с ПДД РФ разрешено двигаться велосипедисту моложе 14 лет.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Каким образом велосипедист должен обеспечить свою безопасность в тёмное время суток или в условиях плохой видимости</a:t>
            </a:r>
            <a:r>
              <a:rPr lang="en-US" dirty="0" smtClean="0"/>
              <a:t>?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Где должны двигаться велосипедисты на проезжей части</a:t>
            </a:r>
            <a:r>
              <a:rPr lang="en-US" dirty="0" smtClean="0"/>
              <a:t>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 </a:t>
            </a:r>
            <a:r>
              <a:rPr lang="ru-RU" dirty="0" smtClean="0"/>
              <a:t>какого возраста в соответствии с ПДД РФ разрешено управлять мопедом, мотоциклом</a:t>
            </a:r>
            <a:r>
              <a:rPr lang="en-US" dirty="0" smtClean="0"/>
              <a:t>?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Как подготовиться к велопрогулке</a:t>
            </a:r>
            <a:r>
              <a:rPr lang="en-US" dirty="0" smtClean="0"/>
              <a:t>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Краткое сообщение на тему «История развития велосипеда»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6732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Управление какими ТС даёт право считаться водителем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Согласно ПДД, передвижение по дорогам на велосипеде разрешено с 14 лет. Дети, не достигшие этого возраста, могут передвигаться только по тротуарам, пешеходным и велопешеходным дорожкам, а также в пределах пешеходных зон.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64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Правила безопасности для велосипедиста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Начинать движение на велосипеде можно только после того, как вы удостоверились в его полной исправности (работают тормоза, руль, звуковой сигнал).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Велосипед должен быть оснащён элементами безопасности – катафотами и фонарями разных цветов, причём установлены они должны быть строго в определённых местах: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652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00328"/>
          </a:xfrm>
        </p:spPr>
        <p:txBody>
          <a:bodyPr anchor="ctr"/>
          <a:lstStyle/>
          <a:p>
            <a:r>
              <a:rPr lang="ru-RU" b="1" dirty="0" smtClean="0"/>
              <a:t>Фонарь белого цвета</a:t>
            </a:r>
            <a:r>
              <a:rPr lang="ru-RU" dirty="0" smtClean="0"/>
              <a:t> устанавливается спереди, ближе к рулю – так, чтобы поверхность дороги освещалась на расстоянии 5 – 30 м от рулевой колонки велосипеда в темноте и при плохих погодных условиях.</a:t>
            </a:r>
          </a:p>
          <a:p>
            <a:r>
              <a:rPr lang="ru-RU" b="1" dirty="0" smtClean="0"/>
              <a:t>Фонарь красного цвета </a:t>
            </a:r>
            <a:r>
              <a:rPr lang="ru-RU" dirty="0" smtClean="0"/>
              <a:t>устанавливается сзади и также является важным средством обеспечения безопасности при движении в темноте, а также служит сигналом оповещения для других участников дорожного движения о приближении к велосипедисту</a:t>
            </a:r>
          </a:p>
          <a:p>
            <a:r>
              <a:rPr lang="ru-RU" b="1" dirty="0" smtClean="0"/>
              <a:t>Катафоты оранжевого цвета</a:t>
            </a:r>
            <a:r>
              <a:rPr lang="ru-RU" dirty="0" smtClean="0"/>
              <a:t> закрепляются на спицах (боковых сторонах) велосипеда и делает велосипедиста заметным при проезде перекрёстков.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057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40288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ru-RU" dirty="0" smtClean="0"/>
              <a:t>Высота сиденья велосипеда должна быть отрегулирована так, чтобы водитель прямой ногой мог достать до педали, находящейся в нижнем положении.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ru-RU" dirty="0" smtClean="0"/>
              <a:t>Велосипедист должен быть в защитном шлеме (лучше ярком, со </a:t>
            </a:r>
            <a:r>
              <a:rPr lang="ru-RU" dirty="0" err="1" smtClean="0"/>
              <a:t>световозвращающими</a:t>
            </a:r>
            <a:r>
              <a:rPr lang="ru-RU" dirty="0" smtClean="0"/>
              <a:t> элементами или фонариком) и специальной экипировке (перчатках, наколенниках и налокотниках, удобной одежде и обуви).</a:t>
            </a:r>
          </a:p>
          <a:p>
            <a:pPr marL="0" indent="0">
              <a:buNone/>
            </a:pPr>
            <a:r>
              <a:rPr lang="ru-RU" dirty="0" smtClean="0"/>
              <a:t>Защитную амуницию велосипедист может дополнить </a:t>
            </a:r>
            <a:r>
              <a:rPr lang="ru-RU" dirty="0" err="1" smtClean="0"/>
              <a:t>световозвращающим</a:t>
            </a:r>
            <a:r>
              <a:rPr lang="ru-RU" dirty="0" smtClean="0"/>
              <a:t> жилетом – так он будет гораздо заметнее для других участников движения даже при сильном тумане и дожде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902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Минутка истории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369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Первое кругосветное путешествие на велосипеде было совершено примерно 125 лет назад и длилось оно целых три года. Столь долгий срок поездки определялся особенностями конструкции прежних велосипедов: переднее колесо их было внушительного размера и не имело шины, из – за чего передвижение на них было крайне медленным.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861047"/>
            <a:ext cx="2850629" cy="288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7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Где могут ездить велосипедисты младше 14 лет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Наверняка вы обращали внимание на синие дорожные знаки круглой формы, на которых изображён велосипед. На участках, обозначенных этими знаками, движение на велосипеде </a:t>
            </a:r>
            <a:r>
              <a:rPr lang="ru-RU" b="1" dirty="0" smtClean="0"/>
              <a:t>разрешено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dirty="0" smtClean="0"/>
              <a:t>Знак</a:t>
            </a:r>
            <a:r>
              <a:rPr lang="ru-RU" b="1" dirty="0" smtClean="0"/>
              <a:t> «Велосипедная дорожка»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423491"/>
            <a:ext cx="2937436" cy="235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050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Если к изображению велосипеда на знаке добавляются силуэт человека, то движение по обозначенному им участку разрешается уже не только водителям велосипедов, но и пешеходам. На таком участке водители велосипедов и пешеходы равноправны и должны при необходимости уступать друг другу дорогу.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Знак </a:t>
            </a:r>
            <a:r>
              <a:rPr lang="ru-RU" b="1" dirty="0" smtClean="0"/>
              <a:t>«Пешеходная и велосипедная дорожка с совмещённым движением»</a:t>
            </a: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780928"/>
            <a:ext cx="316835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75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039532"/>
            <a:ext cx="4320480" cy="432048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453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том случае, если отсутствует велосипедная или </a:t>
            </a:r>
            <a:r>
              <a:rPr lang="ru-RU" dirty="0" err="1" smtClean="0"/>
              <a:t>велопешеходная</a:t>
            </a:r>
            <a:r>
              <a:rPr lang="ru-RU" dirty="0" smtClean="0"/>
              <a:t> дорожка, велосипедист может двигаться по тротуарам и пешеходным дорожкам, обозначенным специальным знаком, а </a:t>
            </a:r>
            <a:r>
              <a:rPr lang="ru-RU" dirty="0" err="1" smtClean="0"/>
              <a:t>такжев</a:t>
            </a:r>
            <a:r>
              <a:rPr lang="ru-RU" dirty="0" smtClean="0"/>
              <a:t> пределах пешеходных зон.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Знак </a:t>
            </a:r>
            <a:r>
              <a:rPr lang="ru-RU" b="1" dirty="0" smtClean="0"/>
              <a:t>«Пешеходная дорожка»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48183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169</TotalTime>
  <Words>1007</Words>
  <Application>Microsoft Office PowerPoint</Application>
  <PresentationFormat>Экран (4:3)</PresentationFormat>
  <Paragraphs>84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Ясность</vt:lpstr>
      <vt:lpstr>Безопасность водителя</vt:lpstr>
      <vt:lpstr>Управление какими ТС даёт право считаться водителем?</vt:lpstr>
      <vt:lpstr>Правила безопасности для велосипедиста</vt:lpstr>
      <vt:lpstr>Презентация PowerPoint</vt:lpstr>
      <vt:lpstr>Презентация PowerPoint</vt:lpstr>
      <vt:lpstr>Минутка истории</vt:lpstr>
      <vt:lpstr>Где могут ездить велосипедисты младше 14 лет</vt:lpstr>
      <vt:lpstr>Презентация PowerPoint</vt:lpstr>
      <vt:lpstr>Презентация PowerPoint</vt:lpstr>
      <vt:lpstr>Где могут ездить велосипедисты старше 14 лет</vt:lpstr>
      <vt:lpstr>Правила при выезде на дорогу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Какими ТС можно управлять с 16 лет </vt:lpstr>
      <vt:lpstr>Презентация PowerPoint</vt:lpstr>
      <vt:lpstr>Вопросы: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водителя</dc:title>
  <dc:creator>userr</dc:creator>
  <cp:lastModifiedBy>userr</cp:lastModifiedBy>
  <cp:revision>14</cp:revision>
  <dcterms:created xsi:type="dcterms:W3CDTF">2022-11-01T12:55:14Z</dcterms:created>
  <dcterms:modified xsi:type="dcterms:W3CDTF">2022-11-01T15:44:32Z</dcterms:modified>
</cp:coreProperties>
</file>