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6" r:id="rId4"/>
    <p:sldId id="261" r:id="rId5"/>
    <p:sldId id="259" r:id="rId6"/>
    <p:sldId id="25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1D37C-4A96-4B91-999E-BC2C97B0A7B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2179F-86E0-484C-B300-88E7AF2D4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31\1614637027_11-p-morskoi-fon-dlya-fotoshopa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085184"/>
            <a:ext cx="5688632" cy="1512168"/>
          </a:xfr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</a:t>
            </a:r>
          </a:p>
          <a:p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@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elenkin_kreativ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рыб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60648"/>
            <a:ext cx="2952327" cy="3056282"/>
          </a:xfrm>
          <a:prstGeom prst="rect">
            <a:avLst/>
          </a:prstGeom>
        </p:spPr>
      </p:pic>
      <p:pic>
        <p:nvPicPr>
          <p:cNvPr id="6" name="Рисунок 5" descr="b6122f8a-92be-4887-9134-36d67bd74eb1.jpg"/>
          <p:cNvPicPr>
            <a:picLocks noChangeAspect="1"/>
          </p:cNvPicPr>
          <p:nvPr/>
        </p:nvPicPr>
        <p:blipFill>
          <a:blip r:embed="rId4" cstate="print"/>
          <a:srcRect l="9259" t="8380" b="9843"/>
          <a:stretch>
            <a:fillRect/>
          </a:stretch>
        </p:blipFill>
        <p:spPr>
          <a:xfrm>
            <a:off x="6516216" y="4437112"/>
            <a:ext cx="2309596" cy="21602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7904" y="260648"/>
            <a:ext cx="4608512" cy="489654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Мастер-класс «Рыбка»</a:t>
            </a:r>
            <a:b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</a:b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 за один час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31\1614637027_11-p-morskoi-fon-dlya-fotoshopa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1"/>
            <a:ext cx="3168352" cy="151216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Необходимые материалы 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и инструменты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708920"/>
            <a:ext cx="8064896" cy="4149080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dirty="0" smtClean="0">
                <a:solidFill>
                  <a:srgbClr val="C00000"/>
                </a:solidFill>
              </a:rPr>
              <a:t>Условные обозначения         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КА-кольцо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амигуруми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                        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вп-воздушная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петля</a:t>
            </a: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- столбик без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накида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бнрн-столбик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без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накида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на ряд ниже</a:t>
            </a: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сс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-  соединительный столбик</a:t>
            </a: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Пр-прибавка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Уб-убавка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Зп-задние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полупетли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Псн-полустолбик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с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накидом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Ссн-столбик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с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накидом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</a:rPr>
              <a:t>Ирссн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- изнаночный рельефный столбик с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</a:rPr>
              <a:t>накидом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                  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</a:rPr>
              <a:t>Лрссн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- лицевой рельефный столбик с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</a:rPr>
              <a:t>накидом</a:t>
            </a:r>
            <a:endParaRPr lang="en-US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dirty="0" err="1" smtClean="0"/>
              <a:t>elenkin_kreativ</a:t>
            </a:r>
            <a:endParaRPr lang="ru-RU" sz="2800" dirty="0" smtClean="0"/>
          </a:p>
          <a:p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80" y="764704"/>
            <a:ext cx="46474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Пряжа любая двух цветов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( от этого зависит размер рыбки)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-Крючок , соответствующий толщине пряжи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-Бусинки для глаз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-Игла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-Нитки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-Наполнитель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 descr="b6122f8a-92be-4887-9134-36d67bd74eb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1844824"/>
            <a:ext cx="1694211" cy="158417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31\1614637027_11-p-morskoi-fon-dlya-fotoshopa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60648"/>
            <a:ext cx="8100392" cy="6597352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>
                <a:solidFill>
                  <a:schemeClr val="accent2"/>
                </a:solidFill>
              </a:rPr>
              <a:t>ГОЛОВА+ТЕЛО</a:t>
            </a:r>
            <a:br>
              <a:rPr lang="ru-RU" sz="2000" b="1" dirty="0" smtClean="0">
                <a:solidFill>
                  <a:schemeClr val="accent2"/>
                </a:solidFill>
              </a:rPr>
            </a:br>
            <a:r>
              <a:rPr lang="ru-RU" sz="1600" b="1" dirty="0" smtClean="0">
                <a:solidFill>
                  <a:schemeClr val="accent2"/>
                </a:solidFill>
              </a:rPr>
              <a:t>Цвет №1</a:t>
            </a:r>
            <a:r>
              <a:rPr lang="ru-RU" sz="2000" dirty="0" smtClean="0">
                <a:solidFill>
                  <a:schemeClr val="accent2"/>
                </a:solidFill>
              </a:rPr>
              <a:t/>
            </a:r>
            <a:br>
              <a:rPr lang="ru-RU" sz="2000" dirty="0" smtClean="0">
                <a:solidFill>
                  <a:schemeClr val="accent2"/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1р.-6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в КА(6)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2р. 6сбн (6)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3р. 6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пр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(12)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4р. (3сбн,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пр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) повторить 3 раза (15)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5р. (4сбн,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пр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) повторить 3 раза (18)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6р. (5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пр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)повторить 3 раза  (21)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7р. (6сбн,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пр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) повторить 3 раза  (24)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8р. 24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9р. (3сбн,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пр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)  повторить 6 раз  (30)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Поменять цвет нити на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Цвет №2</a:t>
            </a:r>
            <a:b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10р.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Зо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цветом №2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11р. Поменять на нить №1 (1сбн, 1сбнрн) повторить 15 раз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12р. = 10 р.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13р. =11 р.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14 р.=10  р.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15р.= 11 р.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Поменять нить на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цвет №1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16р. (3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уб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) повторить 6 раз (24)</a:t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17р. (6сбн,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уб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) повторить 3 раза (21)</a:t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18р. (5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уб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) повторить 3 раза (18)</a:t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19р. (4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Уб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) повторить 3 раза (15)</a:t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20р. (3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уб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) повторить 3 раза (12)</a:t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21  р. 12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Наполнить игрушку наполнителем</a:t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Сложить игрушку и провязать 6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за обе половинки.</a:t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Таким образом закроется   отверстие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2"/>
                </a:solidFill>
              </a:rPr>
              <a:t/>
            </a:r>
            <a:br>
              <a:rPr lang="ru-RU" sz="2000" dirty="0" smtClean="0">
                <a:solidFill>
                  <a:schemeClr val="accent2"/>
                </a:solidFill>
              </a:rPr>
            </a:br>
            <a:r>
              <a:rPr lang="ru-RU" sz="2000" dirty="0" smtClean="0">
                <a:solidFill>
                  <a:schemeClr val="accent2"/>
                </a:solidFill>
              </a:rPr>
              <a:t/>
            </a:r>
            <a:br>
              <a:rPr lang="ru-RU" sz="2000" dirty="0" smtClean="0">
                <a:solidFill>
                  <a:schemeClr val="accent2"/>
                </a:solidFill>
              </a:rPr>
            </a:br>
            <a:endParaRPr lang="ru-RU" sz="2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373216"/>
            <a:ext cx="5904656" cy="1656184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1</a:t>
            </a:r>
          </a:p>
          <a:p>
            <a:endParaRPr lang="en-US" dirty="0" smtClean="0"/>
          </a:p>
          <a:p>
            <a:endParaRPr lang="en-US" sz="4500" dirty="0" smtClean="0"/>
          </a:p>
          <a:p>
            <a:r>
              <a:rPr lang="en-US" sz="4500" dirty="0" err="1" smtClean="0"/>
              <a:t>elenkin_kreativ</a:t>
            </a:r>
            <a:endParaRPr lang="ru-RU" sz="4500" dirty="0" smtClean="0"/>
          </a:p>
          <a:p>
            <a:endParaRPr lang="ru-RU" dirty="0"/>
          </a:p>
          <a:p>
            <a:r>
              <a:rPr lang="ru-RU" dirty="0" smtClean="0"/>
              <a:t>Т</a:t>
            </a:r>
            <a:endParaRPr lang="ru-RU" dirty="0"/>
          </a:p>
        </p:txBody>
      </p:sp>
      <p:pic>
        <p:nvPicPr>
          <p:cNvPr id="5" name="Рисунок 4" descr="рыб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1412776"/>
            <a:ext cx="2156321" cy="223224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31\1614637027_11-p-morskoi-fon-dlya-fotoshopa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476672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ХВОСТ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484785"/>
            <a:ext cx="817240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Присоединить нить к нижней части основания хвоста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ВНИМАНИЕ!!!Все ряды вязать за заднюю стенку.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1ряд- 20вп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2 ряд-18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по воздушной цепочке,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во вторую петлю основания хвоста.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3 ряд-15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4 ряд-1 вп,15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в третью петлю основания хвоста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5 ряд-12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6 ряд-1 вп.12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в четвертую петлю основания хвоста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7 ряд-10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8 ряд-1 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вп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10сбн,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в пятую петлю основания хвоста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9 ряд-8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10 ряд-1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вп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8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в шестую петлю основания хвоста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11 ряд-6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12 ряд-1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вп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6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в шестую петлю основания хвоста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Количество рядов можно по желанию увеличить.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1-4  ряды можно вязать в одну петлю.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Тогда хвост станет шире.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 descr="рыб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2636912"/>
            <a:ext cx="1765421" cy="182758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31\1614637027_11-p-morskoi-fon-dlya-fotoshopa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Верхний плавник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Отсчитать  от хвоста 7 ряд и присоединить нить.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1ряд-2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в.п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, 7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ссн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2 ряд-2вп,1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ссн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в туже петлю, 1ирссн ,1лрссн, 1ирссн, 1лрссн, 1ирссн, 2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сбн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Нижний  плавник- 2шт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1 ряд-14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вп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2 ряд- 13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сбн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3 ряд-1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вп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, 11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сбн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за заднюю стенку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4 ряд- 1вп. 11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сбн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за заднюю стенку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5 ряд-1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вп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. 9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сбн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за заднюю стенку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6 ряд-1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вп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. 9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сбн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за заднюю стенку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Плавник немного стянуть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Боковой плавник-2 </a:t>
            </a:r>
            <a:r>
              <a:rPr lang="ru-RU" sz="4000" b="1" dirty="0" err="1" smtClean="0">
                <a:solidFill>
                  <a:schemeClr val="accent2">
                    <a:lumMod val="75000"/>
                  </a:schemeClr>
                </a:solidFill>
              </a:rPr>
              <a:t>шт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1 ряд-12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вп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2 ряд-11сбн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3 ряд-1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вп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, 8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сбн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за заднюю стенку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4 ряд-7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сбн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5 ряд- 1 вп,5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сбн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за заднюю стенку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6 ряд-4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сбн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Пришить плавники.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6237312"/>
            <a:ext cx="5040560" cy="620688"/>
          </a:xfrm>
        </p:spPr>
        <p:txBody>
          <a:bodyPr>
            <a:normAutofit/>
          </a:bodyPr>
          <a:lstStyle/>
          <a:p>
            <a:r>
              <a:rPr lang="en-US" dirty="0" err="1" smtClean="0"/>
              <a:t>elenkin_kreativ</a:t>
            </a:r>
            <a:endParaRPr lang="ru-RU" dirty="0"/>
          </a:p>
        </p:txBody>
      </p:sp>
      <p:pic>
        <p:nvPicPr>
          <p:cNvPr id="5" name="Рисунок 4" descr="рыб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2996952"/>
            <a:ext cx="1530293" cy="158417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31\1614637027_11-p-morskoi-fon-dlya-fotoshopa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Декор плавников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Нарезать нитки длиной 6-8 см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С помощью крючка присоединить нити к плавникам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Глаза-2 </a:t>
            </a:r>
            <a:r>
              <a:rPr lang="ru-RU" sz="4000" b="1" dirty="0" err="1" smtClean="0">
                <a:solidFill>
                  <a:schemeClr val="accent2">
                    <a:lumMod val="75000"/>
                  </a:schemeClr>
                </a:solidFill>
              </a:rPr>
              <a:t>шт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2 </a:t>
            </a:r>
            <a:r>
              <a:rPr lang="ru-RU" sz="1800" dirty="0" err="1" smtClean="0">
                <a:solidFill>
                  <a:schemeClr val="tx2">
                    <a:lumMod val="75000"/>
                  </a:schemeClr>
                </a:solidFill>
              </a:rPr>
              <a:t>вп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, во вторую петлю провязать 6 </a:t>
            </a:r>
            <a:r>
              <a:rPr lang="ru-RU" sz="1800" dirty="0" err="1" smtClean="0">
                <a:solidFill>
                  <a:schemeClr val="tx2">
                    <a:lumMod val="75000"/>
                  </a:schemeClr>
                </a:solidFill>
              </a:rPr>
              <a:t>сбн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800" dirty="0" err="1" smtClean="0">
                <a:solidFill>
                  <a:schemeClr val="tx2">
                    <a:lumMod val="75000"/>
                  </a:schemeClr>
                </a:solidFill>
              </a:rPr>
              <a:t>сс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В центр вставить глазик или пришить бусину.</a:t>
            </a:r>
            <a:b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Глаза пришить к рыбке.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53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Поздравляю, Вы прошли этот вязальный </a:t>
            </a:r>
            <a:r>
              <a:rPr lang="ru-RU" sz="53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квест</a:t>
            </a:r>
            <a:r>
              <a:rPr lang="ru-RU" sz="53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br>
              <a:rPr lang="ru-RU" sz="53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sz="53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Ваша рыбка готова!!!!!!</a:t>
            </a:r>
            <a:endParaRPr lang="ru-RU" sz="53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5877272"/>
            <a:ext cx="4392488" cy="79208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elenkin_kreativ</a:t>
            </a:r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4941168"/>
            <a:ext cx="5400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Рисунок 6" descr="рыб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764704"/>
            <a:ext cx="1808527" cy="187220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232</Words>
  <Application>Microsoft Office PowerPoint</Application>
  <PresentationFormat>Экран (4:3)</PresentationFormat>
  <Paragraphs>53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Мастер-класс «Рыбка»  за один час</vt:lpstr>
      <vt:lpstr>Необходимые материалы  и инструменты</vt:lpstr>
      <vt:lpstr>ГОЛОВА+ТЕЛО Цвет №1 1р.-6 сбн в КА(6) 2р. 6сбн (6) 3р. 6 пр (12) 4р. (3сбн, пр) повторить 3 раза (15) 5р. (4сбн, пр) повторить 3 раза (18) 6р. (5 сбн, пр)повторить 3 раза  (21) 7р. (6сбн, пр) повторить 3 раза  (24) 8р. 24 сбн 9р. (3сбн, пр)  повторить 6 раз  (30) Поменять цвет нити на Цвет №2 10р. Зо сбн цветом №2 11р. Поменять на нить №1 (1сбн, 1сбнрн) повторить 15 раз 12р. = 10 р. 13р. =11 р. 14 р.=10  р. 15р.= 11 р.                                                                         Поменять нить на цвет №1                                                                                16р. (3 сбн, уб) повторить 6 раз (24)                                                                                17р. (6сбн, уб) повторить 3 раза (21)                                                                                18р. (5 сбн, уб) повторить 3 раза (18)                                                                                19р. (4 сбн. Уб) повторить 3 раза (15)                                                                                20р. (3 сбн, уб) повторить 3 раза (12)                                                                                21  р. 12 сбн                                                                           Наполнить игрушку наполнителем                                                                            Сложить игрушку и провязать 6 сбн за обе половинки.                                                                            Таким образом закроется   отверстие    </vt:lpstr>
      <vt:lpstr>Слайд 4</vt:lpstr>
      <vt:lpstr>    Верхний плавник Отсчитать  от хвоста 7 ряд и присоединить нить. 1ряд-2 в.п, 7 ссн 2 ряд-2вп,1 ссн в туже петлю, 1ирссн ,1лрссн, 1ирссн, 1лрссн, 1ирссн, 2 сбн Нижний  плавник- 2шт 1 ряд-14 вп 2 ряд- 13 сбн, 3 ряд-1 вп, 11 сбн за заднюю стенку 4 ряд- 1вп. 11 сбн за заднюю стенку 5 ряд-1 вп. 9 сбн за заднюю стенку 6 ряд-1 вп. 9 сбн за заднюю стенку Плавник немного стянуть Боковой плавник-2 шт 1 ряд-12 вп 2 ряд-11сбн 3 ряд-1 вп, 8 сбн за заднюю стенку 4 ряд-7 сбн 5 ряд- 1 вп,5 сбн за заднюю стенку 6 ряд-4 сбн Пришить плавники.   </vt:lpstr>
      <vt:lpstr>Декор плавников Нарезать нитки длиной 6-8 см С помощью крючка присоединить нити к плавникам  Глаза-2 шт 2 вп, во вторую петлю провязать 6 сбн, сс В центр вставить глазик или пришить бусину.  Глаза пришить к рыбке.  Поздравляю, Вы прошли этот вязальный квест.  Ваша рыбка готова!!!!!!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47</cp:revision>
  <dcterms:created xsi:type="dcterms:W3CDTF">2021-07-16T12:45:38Z</dcterms:created>
  <dcterms:modified xsi:type="dcterms:W3CDTF">2022-11-01T15:49:37Z</dcterms:modified>
</cp:coreProperties>
</file>