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14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02855-5ED8-4214-B2C7-795C1D25C002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FD75A-7844-4172-9768-54F8A083C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3576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latin typeface="Times New Roman"/>
              </a:rPr>
              <a:t>МДО</a:t>
            </a:r>
            <a:r>
              <a:rPr lang="ru-RU" altLang="en-US" sz="3600" b="1" dirty="0" smtClean="0">
                <a:latin typeface="Times New Roman"/>
              </a:rPr>
              <a:t>А</a:t>
            </a:r>
            <a:r>
              <a:rPr lang="ru-RU" sz="3600" b="1" dirty="0" smtClean="0">
                <a:latin typeface="Times New Roman"/>
              </a:rPr>
              <a:t>У </a:t>
            </a:r>
            <a:r>
              <a:rPr lang="ru-RU" altLang="en-US" sz="3600" b="1" dirty="0" smtClean="0">
                <a:latin typeface="Times New Roman"/>
              </a:rPr>
              <a:t>Д</a:t>
            </a:r>
            <a:r>
              <a:rPr lang="ru-RU" sz="3600" b="1" dirty="0" smtClean="0">
                <a:latin typeface="Times New Roman"/>
              </a:rPr>
              <a:t>етский сад № </a:t>
            </a:r>
            <a:r>
              <a:rPr lang="en-US" altLang="ru-RU" sz="3600" b="1" dirty="0" smtClean="0">
                <a:latin typeface="Times New Roman"/>
                <a:cs typeface="Times New Roman"/>
              </a:rPr>
              <a:t>50</a:t>
            </a:r>
            <a:r>
              <a:rPr lang="ru-RU" altLang="en-US" sz="3600" b="1" dirty="0" smtClean="0">
                <a:latin typeface="Times New Roman"/>
              </a:rPr>
              <a:t> г</a:t>
            </a:r>
            <a:r>
              <a:rPr lang="en-US" altLang="ru-RU" sz="3600" b="1" dirty="0" smtClean="0">
                <a:latin typeface="Times New Roman"/>
                <a:cs typeface="Times New Roman"/>
              </a:rPr>
              <a:t>.</a:t>
            </a:r>
            <a:r>
              <a:rPr lang="ru-RU" altLang="en-US" sz="3600" b="1" smtClean="0">
                <a:latin typeface="Times New Roman"/>
              </a:rPr>
              <a:t> </a:t>
            </a:r>
            <a:r>
              <a:rPr lang="ru-RU" altLang="en-US" sz="3600" b="1" smtClean="0">
                <a:latin typeface="Times New Roman"/>
              </a:rPr>
              <a:t>Оренбурга</a:t>
            </a:r>
            <a:r>
              <a:rPr lang="ru-RU" altLang="en-US" sz="3600" b="1" dirty="0" smtClean="0">
                <a:latin typeface="Times New Roman"/>
              </a:rPr>
              <a:t/>
            </a:r>
            <a:br>
              <a:rPr lang="ru-RU" altLang="en-US" sz="3600" b="1" dirty="0" smtClean="0">
                <a:latin typeface="Times New Roman"/>
              </a:rPr>
            </a:br>
            <a:r>
              <a:rPr lang="ru-RU" altLang="en-US" sz="3600" b="1" dirty="0" smtClean="0"/>
              <a:t>группа общеобразовательной направленности</a:t>
            </a:r>
            <a:br>
              <a:rPr lang="ru-RU" altLang="en-US" sz="3600" b="1" dirty="0" smtClean="0"/>
            </a:br>
            <a:r>
              <a:rPr lang="ru-RU" altLang="en-US" sz="3600" b="1" dirty="0" smtClean="0"/>
              <a:t>        для детей от </a:t>
            </a:r>
            <a:r>
              <a:rPr lang="en-US" altLang="ru-RU" sz="3600" b="1" dirty="0" smtClean="0"/>
              <a:t>6</a:t>
            </a:r>
            <a:r>
              <a:rPr lang="ru-RU" altLang="en-US" sz="3600" b="1" dirty="0" smtClean="0"/>
              <a:t> до </a:t>
            </a:r>
            <a:r>
              <a:rPr lang="en-US" altLang="ru-RU" sz="3600" b="1" dirty="0" smtClean="0"/>
              <a:t>7</a:t>
            </a:r>
            <a:r>
              <a:rPr lang="ru-RU" altLang="en-US" sz="3600" b="1" dirty="0" smtClean="0"/>
              <a:t> лет № </a:t>
            </a:r>
            <a:r>
              <a:rPr lang="en-US" altLang="ru-RU" sz="3600" b="1" dirty="0" smtClean="0"/>
              <a:t>7</a:t>
            </a:r>
            <a:br>
              <a:rPr lang="en-US" altLang="ru-RU" sz="3600" b="1" dirty="0" smtClean="0"/>
            </a:br>
            <a:r>
              <a:rPr lang="ru-RU" altLang="en-US" b="1" dirty="0" smtClean="0">
                <a:solidFill>
                  <a:srgbClr val="008000"/>
                </a:solidFill>
                <a:latin typeface="Times New Roman"/>
              </a:rPr>
              <a:t/>
            </a:r>
            <a:br>
              <a:rPr lang="ru-RU" altLang="en-US" b="1" dirty="0" smtClean="0">
                <a:solidFill>
                  <a:srgbClr val="008000"/>
                </a:solidFill>
                <a:latin typeface="Times New Roman"/>
              </a:rPr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5143512"/>
            <a:ext cx="5286380" cy="1714488"/>
          </a:xfrm>
        </p:spPr>
        <p:txBody>
          <a:bodyPr>
            <a:normAutofit fontScale="85000" lnSpcReduction="20000"/>
          </a:bodyPr>
          <a:lstStyle/>
          <a:p>
            <a:pPr algn="r">
              <a:defRPr/>
            </a:pPr>
            <a:endParaRPr lang="en-US" altLang="ru-RU" dirty="0"/>
          </a:p>
          <a:p>
            <a:pPr algn="r">
              <a:defRPr/>
            </a:pPr>
            <a:r>
              <a:rPr lang="ru-RU" altLang="en-US" b="1" dirty="0" smtClean="0">
                <a:solidFill>
                  <a:schemeClr val="tx1"/>
                </a:solidFill>
              </a:rPr>
              <a:t>Подготовили воспитатели</a:t>
            </a:r>
            <a:r>
              <a:rPr lang="en-US" altLang="ru-RU" b="1" dirty="0">
                <a:solidFill>
                  <a:schemeClr val="tx1"/>
                </a:solidFill>
              </a:rPr>
              <a:t>:</a:t>
            </a:r>
          </a:p>
          <a:p>
            <a:pPr algn="r">
              <a:defRPr/>
            </a:pPr>
            <a:r>
              <a:rPr lang="ru-RU" altLang="en-US" b="1" dirty="0" smtClean="0">
                <a:solidFill>
                  <a:schemeClr val="tx1"/>
                </a:solidFill>
              </a:rPr>
              <a:t>Андреева В</a:t>
            </a:r>
            <a:r>
              <a:rPr lang="en-US" altLang="ru-RU" b="1" dirty="0" smtClean="0">
                <a:solidFill>
                  <a:schemeClr val="tx1"/>
                </a:solidFill>
              </a:rPr>
              <a:t>.</a:t>
            </a:r>
            <a:r>
              <a:rPr lang="ru-RU" altLang="en-US" b="1" dirty="0" smtClean="0">
                <a:solidFill>
                  <a:schemeClr val="tx1"/>
                </a:solidFill>
              </a:rPr>
              <a:t>С</a:t>
            </a:r>
            <a:r>
              <a:rPr lang="en-US" altLang="ru-RU" b="1" dirty="0" smtClean="0">
                <a:solidFill>
                  <a:schemeClr val="tx1"/>
                </a:solidFill>
              </a:rPr>
              <a:t>.</a:t>
            </a:r>
          </a:p>
          <a:p>
            <a:pPr algn="r">
              <a:defRPr/>
            </a:pPr>
            <a:r>
              <a:rPr lang="ru-RU" altLang="en-US" b="1" dirty="0" smtClean="0">
                <a:solidFill>
                  <a:schemeClr val="tx1"/>
                </a:solidFill>
              </a:rPr>
              <a:t>Костина </a:t>
            </a:r>
            <a:r>
              <a:rPr lang="ru-RU" altLang="en-US" b="1" dirty="0">
                <a:solidFill>
                  <a:schemeClr val="tx1"/>
                </a:solidFill>
              </a:rPr>
              <a:t>Н</a:t>
            </a:r>
            <a:r>
              <a:rPr lang="en-US" altLang="ru-RU" b="1" dirty="0">
                <a:solidFill>
                  <a:schemeClr val="tx1"/>
                </a:solidFill>
              </a:rPr>
              <a:t>.</a:t>
            </a:r>
            <a:r>
              <a:rPr lang="ru-RU" altLang="en-US" b="1" dirty="0">
                <a:solidFill>
                  <a:schemeClr val="tx1"/>
                </a:solidFill>
              </a:rPr>
              <a:t>П</a:t>
            </a:r>
            <a:r>
              <a:rPr lang="en-US" altLang="ru-RU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71451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Тема: Дружба народов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335756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 </a:t>
            </a:r>
          </a:p>
          <a:p>
            <a:pPr algn="ctr">
              <a:buNone/>
            </a:pPr>
            <a:r>
              <a:rPr lang="ru-RU" sz="3600" b="1" dirty="0" smtClean="0"/>
              <a:t>Цель</a:t>
            </a:r>
            <a:r>
              <a:rPr lang="ru-RU" sz="3600" b="1" dirty="0"/>
              <a:t>: Познакомить с традициями и обычаями украинского народа</a:t>
            </a:r>
          </a:p>
          <a:p>
            <a:pPr algn="ctr">
              <a:buNone/>
            </a:pPr>
            <a:r>
              <a:rPr lang="ru-RU" sz="3600" b="1" dirty="0" smtClean="0"/>
              <a:t>    Задачи</a:t>
            </a:r>
            <a:r>
              <a:rPr lang="ru-RU" sz="3600" b="1" dirty="0"/>
              <a:t>: Воспитывать толерантность и дружбу между народами, уважение к народным традициям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214710" cy="1643074"/>
          </a:xfrm>
        </p:spPr>
        <p:txBody>
          <a:bodyPr>
            <a:noAutofit/>
          </a:bodyPr>
          <a:lstStyle/>
          <a:p>
            <a:pPr lvl="0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/>
              <a:t>Показ </a:t>
            </a:r>
            <a:r>
              <a:rPr lang="ru-RU" sz="4000" b="1" dirty="0"/>
              <a:t>презентации «Дружба Народов»</a:t>
            </a:r>
            <a:br>
              <a:rPr lang="ru-RU" sz="4000" b="1" dirty="0"/>
            </a:br>
            <a:r>
              <a:rPr lang="ru-RU" sz="4000" b="1" dirty="0"/>
              <a:t> 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Содержимое 3" descr="20221028_210552-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7554" y="428604"/>
            <a:ext cx="5614990" cy="561499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-214338"/>
            <a:ext cx="7072362" cy="857232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Игра «Круглый хрящик»</a:t>
            </a:r>
          </a:p>
        </p:txBody>
      </p:sp>
      <p:pic>
        <p:nvPicPr>
          <p:cNvPr id="4" name="Содержимое 3" descr="20221028_210632-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9144000" cy="5857892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14338"/>
            <a:ext cx="4143404" cy="4286256"/>
          </a:xfrm>
        </p:spPr>
        <p:txBody>
          <a:bodyPr>
            <a:noAutofit/>
          </a:bodyPr>
          <a:lstStyle/>
          <a:p>
            <a:pPr lvl="0"/>
            <a:r>
              <a:rPr lang="ru-RU" sz="3200" b="1" dirty="0"/>
              <a:t>Беседа и просмотр «Государственная символика Украины».  </a:t>
            </a:r>
            <a:br>
              <a:rPr lang="ru-RU" sz="3200" b="1" dirty="0"/>
            </a:br>
            <a:r>
              <a:rPr lang="ru-RU" sz="3200" b="1" dirty="0"/>
              <a:t>Просмотр сказки «Летучий корабль»</a:t>
            </a:r>
          </a:p>
        </p:txBody>
      </p:sp>
      <p:pic>
        <p:nvPicPr>
          <p:cNvPr id="4" name="Содержимое 3" descr="20221028_210834-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285728"/>
            <a:ext cx="4063921" cy="541178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714404"/>
            <a:ext cx="3714744" cy="5500726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/>
              <a:t>Знакомство </a:t>
            </a:r>
            <a:r>
              <a:rPr lang="ru-RU" sz="3200" b="1" dirty="0"/>
              <a:t>детей с </a:t>
            </a:r>
            <a:r>
              <a:rPr lang="ru-RU" sz="3200" b="1" dirty="0" smtClean="0"/>
              <a:t>традициями, </a:t>
            </a:r>
            <a:r>
              <a:rPr lang="ru-RU" sz="3200" b="1" dirty="0"/>
              <a:t>языком, </a:t>
            </a:r>
            <a:r>
              <a:rPr lang="ru-RU" sz="3200" b="1" dirty="0" smtClean="0"/>
              <a:t>костюмам и, культурой и бытом Украины </a:t>
            </a:r>
            <a:endParaRPr lang="ru-RU" sz="3200" b="1" dirty="0"/>
          </a:p>
        </p:txBody>
      </p:sp>
      <p:pic>
        <p:nvPicPr>
          <p:cNvPr id="4" name="Содержимое 3" descr="20221028_210209-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9026" y="428604"/>
            <a:ext cx="5214974" cy="578645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3143272" cy="4071942"/>
          </a:xfrm>
        </p:spPr>
        <p:txBody>
          <a:bodyPr>
            <a:normAutofit/>
          </a:bodyPr>
          <a:lstStyle/>
          <a:p>
            <a:pPr lvl="0"/>
            <a:r>
              <a:rPr lang="ru-RU" sz="3200" b="1" dirty="0"/>
              <a:t>Беседа «Кухня </a:t>
            </a:r>
            <a:r>
              <a:rPr lang="ru-RU" sz="3200" b="1" dirty="0" smtClean="0"/>
              <a:t>Украины»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Лепка вареников из </a:t>
            </a:r>
            <a:r>
              <a:rPr lang="ru-RU" sz="3200" b="1" dirty="0" smtClean="0"/>
              <a:t>соленого </a:t>
            </a:r>
            <a:r>
              <a:rPr lang="ru-RU" sz="3200" b="1" dirty="0"/>
              <a:t>теста</a:t>
            </a:r>
          </a:p>
        </p:txBody>
      </p:sp>
      <p:pic>
        <p:nvPicPr>
          <p:cNvPr id="4" name="Содержимое 3" descr="20221028_210058-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0"/>
            <a:ext cx="5500694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500330"/>
          </a:xfrm>
        </p:spPr>
        <p:txBody>
          <a:bodyPr>
            <a:noAutofit/>
          </a:bodyPr>
          <a:lstStyle/>
          <a:p>
            <a:r>
              <a:rPr lang="ru-RU" sz="8800" b="1" dirty="0" smtClean="0"/>
              <a:t>Спасибо</a:t>
            </a:r>
            <a:endParaRPr lang="ru-RU" sz="8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143116"/>
            <a:ext cx="7072362" cy="28575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b="1" dirty="0" smtClean="0">
                <a:latin typeface="+mj-lt"/>
              </a:rPr>
              <a:t>За внимание !</a:t>
            </a:r>
            <a:endParaRPr lang="ru-RU" sz="88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80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МДОАУ Детский сад № 50 г. Оренбурга группа общеобразовательной направленности         для детей от 6 до 7 лет № 7  </vt:lpstr>
      <vt:lpstr>Тема: Дружба народов</vt:lpstr>
      <vt:lpstr>    Показ презентации «Дружба Народов»   </vt:lpstr>
      <vt:lpstr>  Игра «Круглый хрящик»</vt:lpstr>
      <vt:lpstr>Беседа и просмотр «Государственная символика Украины».   Просмотр сказки «Летучий корабль»</vt:lpstr>
      <vt:lpstr>Знакомство детей с традициями, языком, костюмам и, культурой и бытом Украины </vt:lpstr>
      <vt:lpstr>Беседа «Кухня Украины» Лепка вареников из соленого теста</vt:lpstr>
      <vt:lpstr>Спасибо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МДОАУ Детский сад № 50 г. Оренбурга Дружба народов группа общеобразовательной направленности         для детей от 6 до 7 лет № 7</dc:title>
  <dc:creator>techno78</dc:creator>
  <cp:lastModifiedBy>techno78</cp:lastModifiedBy>
  <cp:revision>14</cp:revision>
  <dcterms:created xsi:type="dcterms:W3CDTF">2022-10-28T18:20:09Z</dcterms:created>
  <dcterms:modified xsi:type="dcterms:W3CDTF">2022-10-31T07:40:16Z</dcterms:modified>
</cp:coreProperties>
</file>