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7" d="100"/>
          <a:sy n="87" d="100"/>
        </p:scale>
        <p:origin x="43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656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471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154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38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866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8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71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040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597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898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317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65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8457" y="-43001"/>
            <a:ext cx="8791575" cy="2387600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chemeClr val="accent6">
                    <a:lumMod val="50000"/>
                  </a:schemeClr>
                </a:solidFill>
              </a:rPr>
              <a:t>Past simple</a:t>
            </a:r>
            <a:endParaRPr lang="ru-RU" sz="8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8405" y="2697997"/>
            <a:ext cx="5942861" cy="416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453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508" y="1090246"/>
            <a:ext cx="11218984" cy="5451230"/>
          </a:xfrm>
        </p:spPr>
        <p:txBody>
          <a:bodyPr/>
          <a:lstStyle/>
          <a:p>
            <a:r>
              <a:rPr lang="ru-RU" b="1" dirty="0" smtClean="0"/>
              <a:t>Событие из прошлого, которое случилось один раз</a:t>
            </a:r>
            <a:endParaRPr lang="en-US" b="1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ru-RU" i="1" dirty="0" err="1" smtClean="0"/>
              <a:t>Bob</a:t>
            </a:r>
            <a:r>
              <a:rPr lang="ru-RU" i="1" dirty="0" smtClean="0"/>
              <a:t> </a:t>
            </a:r>
            <a:r>
              <a:rPr lang="ru-RU" i="1" dirty="0" err="1" smtClean="0"/>
              <a:t>and</a:t>
            </a:r>
            <a:r>
              <a:rPr lang="ru-RU" i="1" dirty="0" smtClean="0"/>
              <a:t> </a:t>
            </a:r>
            <a:r>
              <a:rPr lang="ru-RU" i="1" dirty="0" err="1" smtClean="0"/>
              <a:t>Mary</a:t>
            </a:r>
            <a:r>
              <a:rPr lang="ru-RU" i="1" dirty="0" smtClean="0"/>
              <a:t> </a:t>
            </a:r>
            <a:r>
              <a:rPr lang="ru-RU" b="1" i="1" dirty="0" err="1" smtClean="0"/>
              <a:t>met</a:t>
            </a:r>
            <a:r>
              <a:rPr lang="ru-RU" i="1" dirty="0" smtClean="0"/>
              <a:t> </a:t>
            </a:r>
            <a:r>
              <a:rPr lang="ru-RU" i="1" dirty="0" err="1" smtClean="0"/>
              <a:t>two</a:t>
            </a:r>
            <a:r>
              <a:rPr lang="ru-RU" i="1" dirty="0" smtClean="0"/>
              <a:t> </a:t>
            </a:r>
            <a:r>
              <a:rPr lang="ru-RU" i="1" dirty="0" err="1" smtClean="0"/>
              <a:t>years</a:t>
            </a:r>
            <a:r>
              <a:rPr lang="ru-RU" i="1" dirty="0" smtClean="0"/>
              <a:t> </a:t>
            </a:r>
            <a:r>
              <a:rPr lang="ru-RU" i="1" dirty="0" err="1" smtClean="0"/>
              <a:t>ago</a:t>
            </a:r>
            <a:r>
              <a:rPr lang="ru-RU" i="1" dirty="0" smtClean="0"/>
              <a:t>. </a:t>
            </a:r>
            <a:r>
              <a:rPr lang="ru-RU" dirty="0" smtClean="0"/>
              <a:t>— Боб и Мэри познакомились два года назад. </a:t>
            </a:r>
            <a:endParaRPr lang="en-US" dirty="0" smtClean="0"/>
          </a:p>
          <a:p>
            <a:pPr marL="0" indent="0">
              <a:buNone/>
            </a:pPr>
            <a:r>
              <a:rPr lang="ru-RU" i="1" dirty="0" err="1" smtClean="0"/>
              <a:t>My</a:t>
            </a:r>
            <a:r>
              <a:rPr lang="ru-RU" i="1" dirty="0" smtClean="0"/>
              <a:t> </a:t>
            </a:r>
            <a:r>
              <a:rPr lang="ru-RU" i="1" dirty="0" err="1" smtClean="0"/>
              <a:t>family</a:t>
            </a:r>
            <a:r>
              <a:rPr lang="ru-RU" i="1" dirty="0" smtClean="0"/>
              <a:t> </a:t>
            </a:r>
            <a:r>
              <a:rPr lang="ru-RU" b="1" i="1" dirty="0" err="1" smtClean="0"/>
              <a:t>bought</a:t>
            </a:r>
            <a:r>
              <a:rPr lang="ru-RU" i="1" dirty="0" smtClean="0"/>
              <a:t> a </a:t>
            </a:r>
            <a:r>
              <a:rPr lang="ru-RU" i="1" dirty="0" err="1" smtClean="0"/>
              <a:t>car</a:t>
            </a:r>
            <a:r>
              <a:rPr lang="ru-RU" i="1" dirty="0" smtClean="0"/>
              <a:t>. </a:t>
            </a:r>
            <a:r>
              <a:rPr lang="ru-RU" dirty="0" smtClean="0"/>
              <a:t>— Моя семья купила машину. События, которые случались в прошлом несколько раз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64898" y="3252455"/>
            <a:ext cx="5109064" cy="340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66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277" y="773724"/>
            <a:ext cx="11368454" cy="5403240"/>
          </a:xfrm>
        </p:spPr>
        <p:txBody>
          <a:bodyPr/>
          <a:lstStyle/>
          <a:p>
            <a:r>
              <a:rPr lang="ru-RU" b="1" dirty="0" smtClean="0"/>
              <a:t>События, которые случались в прошлом несколько раз </a:t>
            </a:r>
            <a:endParaRPr lang="en-US" b="1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i="1" dirty="0" smtClean="0"/>
              <a:t>When Bob </a:t>
            </a:r>
            <a:r>
              <a:rPr lang="en-US" b="1" i="1" dirty="0" smtClean="0"/>
              <a:t>was</a:t>
            </a:r>
            <a:r>
              <a:rPr lang="en-US" i="1" dirty="0" smtClean="0"/>
              <a:t> little, he </a:t>
            </a:r>
            <a:r>
              <a:rPr lang="en-US" b="1" i="1" dirty="0" smtClean="0"/>
              <a:t>played</a:t>
            </a:r>
            <a:r>
              <a:rPr lang="en-US" i="1" dirty="0" smtClean="0"/>
              <a:t> the guitar every day.</a:t>
            </a:r>
            <a:r>
              <a:rPr lang="en-US" dirty="0" smtClean="0"/>
              <a:t> — </a:t>
            </a:r>
            <a:r>
              <a:rPr lang="ru-RU" dirty="0" smtClean="0"/>
              <a:t>Когда Боб был маленьким, он играл на гитаре каждый день. </a:t>
            </a: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I </a:t>
            </a:r>
            <a:r>
              <a:rPr lang="en-US" b="1" i="1" dirty="0" smtClean="0"/>
              <a:t>swam</a:t>
            </a:r>
            <a:r>
              <a:rPr lang="en-US" i="1" dirty="0" smtClean="0"/>
              <a:t> a lot when we </a:t>
            </a:r>
            <a:r>
              <a:rPr lang="en-US" b="1" i="1" dirty="0" smtClean="0"/>
              <a:t>were</a:t>
            </a:r>
            <a:r>
              <a:rPr lang="en-US" i="1" dirty="0" smtClean="0"/>
              <a:t> on holiday. </a:t>
            </a:r>
            <a:r>
              <a:rPr lang="en-US" dirty="0" smtClean="0"/>
              <a:t>— </a:t>
            </a:r>
            <a:r>
              <a:rPr lang="ru-RU" dirty="0" smtClean="0"/>
              <a:t>Я много плавал, когда мы были в отпуске.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86100" y="2174083"/>
            <a:ext cx="5603631" cy="560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185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166" y="194"/>
            <a:ext cx="9905998" cy="1478570"/>
          </a:xfrm>
        </p:spPr>
        <p:txBody>
          <a:bodyPr/>
          <a:lstStyle/>
          <a:p>
            <a:r>
              <a:rPr lang="ru-RU" dirty="0" err="1"/>
              <a:t>Past</a:t>
            </a:r>
            <a:r>
              <a:rPr lang="ru-RU" dirty="0"/>
              <a:t> </a:t>
            </a:r>
            <a:r>
              <a:rPr lang="ru-RU" dirty="0" err="1"/>
              <a:t>Simple</a:t>
            </a:r>
            <a:r>
              <a:rPr lang="ru-RU" dirty="0"/>
              <a:t> - простое прошедшее время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2251" y="1462309"/>
            <a:ext cx="10220476" cy="48987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Время </a:t>
            </a:r>
            <a:r>
              <a:rPr lang="ru-RU" sz="3200" dirty="0" err="1"/>
              <a:t>Past</a:t>
            </a:r>
            <a:r>
              <a:rPr lang="ru-RU" sz="3200" dirty="0"/>
              <a:t> </a:t>
            </a:r>
            <a:r>
              <a:rPr lang="ru-RU" sz="3200" dirty="0" err="1"/>
              <a:t>Simple</a:t>
            </a:r>
            <a:r>
              <a:rPr lang="ru-RU" sz="3200" dirty="0"/>
              <a:t> используется для обозначения действия, </a:t>
            </a:r>
            <a:r>
              <a:rPr lang="ru-RU" sz="3200" b="1" dirty="0"/>
              <a:t>которое произошло в определенное время в прошлом и время совершения которого уже истекло</a:t>
            </a:r>
            <a:r>
              <a:rPr lang="ru-RU" sz="3200" b="1" dirty="0" smtClean="0"/>
              <a:t>.</a:t>
            </a:r>
            <a:endParaRPr lang="en-US" sz="3200" b="1" dirty="0" smtClean="0"/>
          </a:p>
          <a:p>
            <a:r>
              <a:rPr lang="en-US" sz="3200" b="1" i="1" dirty="0"/>
              <a:t>Yesterday we played the guitar. — </a:t>
            </a:r>
            <a:r>
              <a:rPr lang="ru-RU" sz="3200" b="1" i="1" dirty="0"/>
              <a:t>Вчера мы играли на гитаре</a:t>
            </a:r>
            <a:r>
              <a:rPr lang="ru-RU" sz="3200" b="1" i="1" dirty="0" smtClean="0"/>
              <a:t>.</a:t>
            </a:r>
            <a:endParaRPr lang="en-US" sz="3200" b="1" i="1" dirty="0" smtClean="0"/>
          </a:p>
          <a:p>
            <a:r>
              <a:rPr lang="en-US" sz="3200" b="1" i="1" dirty="0" smtClean="0"/>
              <a:t>She </a:t>
            </a:r>
            <a:r>
              <a:rPr lang="en-US" sz="3200" b="1" i="1" dirty="0"/>
              <a:t>launched a new product 3 years ago. — </a:t>
            </a:r>
            <a:r>
              <a:rPr lang="ru-RU" sz="3200" b="1" i="1" dirty="0" smtClean="0"/>
              <a:t>Она </a:t>
            </a:r>
            <a:r>
              <a:rPr lang="ru-RU" sz="3200" b="1" i="1" dirty="0"/>
              <a:t>запустила новый продукт 3 года назад</a:t>
            </a:r>
            <a:r>
              <a:rPr lang="ru-RU" sz="3200" b="1" i="1" dirty="0" smtClean="0"/>
              <a:t>.</a:t>
            </a:r>
            <a:endParaRPr lang="ru-RU" sz="32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" r="991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8758" y="2984758"/>
            <a:ext cx="3873242" cy="387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951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337" y="1354016"/>
            <a:ext cx="7317479" cy="368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9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02014"/>
            <a:ext cx="10599088" cy="503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15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7747" y="0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Маркеры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511" y="1246364"/>
            <a:ext cx="7262978" cy="531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844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344" y="365125"/>
            <a:ext cx="11083456" cy="3832529"/>
          </a:xfrm>
        </p:spPr>
        <p:txBody>
          <a:bodyPr>
            <a:normAutofit lnSpcReduction="10000"/>
          </a:bodyPr>
          <a:lstStyle/>
          <a:p>
            <a:r>
              <a:rPr lang="en-US" sz="3000" i="1" dirty="0" smtClean="0"/>
              <a:t>Bob and Mary (they) play</a:t>
            </a:r>
            <a:r>
              <a:rPr lang="en-US" sz="3000" b="1" i="1" dirty="0" smtClean="0"/>
              <a:t>ed</a:t>
            </a:r>
            <a:r>
              <a:rPr lang="en-US" sz="3000" i="1" dirty="0" smtClean="0"/>
              <a:t> tennis </a:t>
            </a:r>
            <a:r>
              <a:rPr lang="en-US" sz="3000" i="1" dirty="0" smtClean="0">
                <a:solidFill>
                  <a:schemeClr val="accent6">
                    <a:lumMod val="75000"/>
                  </a:schemeClr>
                </a:solidFill>
              </a:rPr>
              <a:t>two days ago</a:t>
            </a:r>
            <a:r>
              <a:rPr lang="en-US" sz="3000" i="1" dirty="0" smtClean="0"/>
              <a:t>. </a:t>
            </a:r>
            <a:r>
              <a:rPr lang="en-US" sz="3000" dirty="0" smtClean="0"/>
              <a:t>— </a:t>
            </a:r>
            <a:r>
              <a:rPr lang="ru-RU" sz="3000" dirty="0" smtClean="0"/>
              <a:t>Боб и Мэри играли в теннис два дня назад.</a:t>
            </a:r>
          </a:p>
          <a:p>
            <a:endParaRPr lang="ru-RU" sz="3000" dirty="0" smtClean="0"/>
          </a:p>
          <a:p>
            <a:r>
              <a:rPr lang="en-US" sz="3000" i="1" dirty="0" smtClean="0">
                <a:solidFill>
                  <a:schemeClr val="accent6">
                    <a:lumMod val="75000"/>
                  </a:schemeClr>
                </a:solidFill>
              </a:rPr>
              <a:t>Yesterday</a:t>
            </a:r>
            <a:r>
              <a:rPr lang="en-US" sz="3000" i="1" dirty="0" smtClean="0"/>
              <a:t> the dog (it) </a:t>
            </a:r>
            <a:r>
              <a:rPr lang="en-US" sz="3000" b="1" i="1" dirty="0" smtClean="0"/>
              <a:t>slept</a:t>
            </a:r>
            <a:r>
              <a:rPr lang="en-US" sz="3000" i="1" dirty="0" smtClean="0"/>
              <a:t> near the door. </a:t>
            </a:r>
            <a:r>
              <a:rPr lang="en-US" sz="3000" dirty="0" smtClean="0"/>
              <a:t>— </a:t>
            </a:r>
            <a:r>
              <a:rPr lang="ru-RU" sz="3000" dirty="0" smtClean="0"/>
              <a:t>Вчера собака спала рядом с дверью. </a:t>
            </a:r>
          </a:p>
          <a:p>
            <a:endParaRPr lang="ru-RU" sz="3000" dirty="0" smtClean="0"/>
          </a:p>
          <a:p>
            <a:r>
              <a:rPr lang="en-US" sz="3000" i="1" dirty="0" smtClean="0">
                <a:solidFill>
                  <a:schemeClr val="accent6">
                    <a:lumMod val="75000"/>
                  </a:schemeClr>
                </a:solidFill>
              </a:rPr>
              <a:t>Last week </a:t>
            </a:r>
            <a:r>
              <a:rPr lang="en-US" sz="3000" i="1" dirty="0" smtClean="0"/>
              <a:t>Mary (she) </a:t>
            </a:r>
            <a:r>
              <a:rPr lang="en-US" sz="3000" b="1" i="1" dirty="0" smtClean="0"/>
              <a:t>told</a:t>
            </a:r>
            <a:r>
              <a:rPr lang="en-US" sz="3000" i="1" dirty="0" smtClean="0"/>
              <a:t> Bob nice words. </a:t>
            </a:r>
            <a:r>
              <a:rPr lang="en-US" sz="3000" dirty="0" smtClean="0"/>
              <a:t>— </a:t>
            </a:r>
            <a:r>
              <a:rPr lang="ru-RU" sz="3000" dirty="0" smtClean="0"/>
              <a:t>На прошлой неделе Мэри сказала Бобу приятные слова.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904" l="0" r="9930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10748" y="3910054"/>
            <a:ext cx="3501058" cy="28008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" b="100000" l="0" r="996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6132" y="3431023"/>
            <a:ext cx="3876924" cy="327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611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051" y="262391"/>
            <a:ext cx="11609898" cy="4300455"/>
          </a:xfrm>
        </p:spPr>
        <p:txBody>
          <a:bodyPr/>
          <a:lstStyle/>
          <a:p>
            <a:r>
              <a:rPr lang="en-US" sz="3000" i="1" dirty="0" smtClean="0"/>
              <a:t>I </a:t>
            </a:r>
            <a:r>
              <a:rPr lang="en-US" sz="3000" b="1" i="1" dirty="0" smtClean="0"/>
              <a:t>did</a:t>
            </a:r>
            <a:r>
              <a:rPr lang="en-US" sz="3000" i="1" dirty="0" smtClean="0"/>
              <a:t> not sleep </a:t>
            </a:r>
            <a:r>
              <a:rPr lang="en-US" sz="3000" i="1" dirty="0" smtClean="0">
                <a:solidFill>
                  <a:schemeClr val="accent6">
                    <a:lumMod val="75000"/>
                  </a:schemeClr>
                </a:solidFill>
              </a:rPr>
              <a:t>last night</a:t>
            </a:r>
            <a:r>
              <a:rPr lang="en-US" sz="3000" i="1" dirty="0" smtClean="0"/>
              <a:t>.</a:t>
            </a:r>
            <a:r>
              <a:rPr lang="en-US" sz="3000" dirty="0" smtClean="0"/>
              <a:t> — </a:t>
            </a:r>
            <a:r>
              <a:rPr lang="ru-RU" sz="3000" dirty="0" smtClean="0"/>
              <a:t>Я не спал прошлой ночью. </a:t>
            </a:r>
            <a:endParaRPr lang="en-US" sz="3000" dirty="0" smtClean="0"/>
          </a:p>
          <a:p>
            <a:endParaRPr lang="ru-RU" sz="3000" dirty="0" smtClean="0"/>
          </a:p>
          <a:p>
            <a:r>
              <a:rPr lang="en-US" sz="3000" i="1" dirty="0" smtClean="0"/>
              <a:t>Students (they) </a:t>
            </a:r>
            <a:r>
              <a:rPr lang="en-US" sz="3000" b="1" i="1" dirty="0" smtClean="0"/>
              <a:t>did</a:t>
            </a:r>
            <a:r>
              <a:rPr lang="en-US" sz="3000" i="1" dirty="0" smtClean="0"/>
              <a:t> not listen to the lecture. </a:t>
            </a:r>
            <a:r>
              <a:rPr lang="en-US" sz="3000" dirty="0" smtClean="0"/>
              <a:t>— </a:t>
            </a:r>
            <a:r>
              <a:rPr lang="ru-RU" sz="3000" dirty="0" smtClean="0"/>
              <a:t>Студенты не слушали лекцию. </a:t>
            </a:r>
            <a:endParaRPr lang="en-US" sz="3000" dirty="0" smtClean="0"/>
          </a:p>
          <a:p>
            <a:endParaRPr lang="en-US" sz="3000" dirty="0" smtClean="0"/>
          </a:p>
          <a:p>
            <a:r>
              <a:rPr lang="en-US" sz="3000" i="1" dirty="0" smtClean="0"/>
              <a:t>The dog (it) </a:t>
            </a:r>
            <a:r>
              <a:rPr lang="en-US" sz="3000" b="1" i="1" dirty="0" smtClean="0"/>
              <a:t>didn’t</a:t>
            </a:r>
            <a:r>
              <a:rPr lang="en-US" sz="3000" i="1" dirty="0" smtClean="0"/>
              <a:t> jump. </a:t>
            </a:r>
            <a:r>
              <a:rPr lang="en-US" sz="3000" dirty="0" smtClean="0"/>
              <a:t>— </a:t>
            </a:r>
            <a:r>
              <a:rPr lang="ru-RU" sz="3000" dirty="0" smtClean="0"/>
              <a:t>Собака не прыгала.</a:t>
            </a:r>
            <a:endParaRPr lang="en-US" sz="3000" dirty="0" smtClean="0"/>
          </a:p>
          <a:p>
            <a:endParaRPr lang="ru-RU" sz="3000" dirty="0" smtClean="0"/>
          </a:p>
          <a:p>
            <a:r>
              <a:rPr lang="en-US" sz="3000" i="1" dirty="0" smtClean="0"/>
              <a:t>Mary (she) </a:t>
            </a:r>
            <a:r>
              <a:rPr lang="en-US" sz="3000" b="1" i="1" dirty="0" smtClean="0"/>
              <a:t>didn’t</a:t>
            </a:r>
            <a:r>
              <a:rPr lang="en-US" sz="3000" i="1" dirty="0" smtClean="0"/>
              <a:t> play football. </a:t>
            </a:r>
            <a:r>
              <a:rPr lang="en-US" sz="3000" dirty="0" smtClean="0"/>
              <a:t>— </a:t>
            </a:r>
            <a:r>
              <a:rPr lang="ru-RU" sz="3000" dirty="0" smtClean="0"/>
              <a:t>Мэри не играла в футбол.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8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20328" y="3633747"/>
            <a:ext cx="3980621" cy="283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54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9614" y="731520"/>
            <a:ext cx="11115261" cy="5254612"/>
          </a:xfrm>
        </p:spPr>
        <p:txBody>
          <a:bodyPr>
            <a:normAutofit/>
          </a:bodyPr>
          <a:lstStyle/>
          <a:p>
            <a:r>
              <a:rPr lang="en-US" sz="3000" b="1" i="1" dirty="0" smtClean="0"/>
              <a:t>Did</a:t>
            </a:r>
            <a:r>
              <a:rPr lang="en-US" sz="3000" i="1" dirty="0" smtClean="0"/>
              <a:t> Bob study medicine?</a:t>
            </a:r>
            <a:r>
              <a:rPr lang="en-US" sz="3000" dirty="0" smtClean="0"/>
              <a:t> — </a:t>
            </a:r>
            <a:r>
              <a:rPr lang="ru-RU" sz="3000" dirty="0" smtClean="0"/>
              <a:t>Боб изучал медицину?</a:t>
            </a:r>
            <a:endParaRPr lang="en-US" sz="3000" dirty="0" smtClean="0"/>
          </a:p>
          <a:p>
            <a:endParaRPr lang="ru-RU" sz="3000" dirty="0" smtClean="0"/>
          </a:p>
          <a:p>
            <a:r>
              <a:rPr lang="en-US" sz="3000" b="1" i="1" dirty="0" smtClean="0"/>
              <a:t>Did</a:t>
            </a:r>
            <a:r>
              <a:rPr lang="en-US" sz="3000" i="1" dirty="0" smtClean="0"/>
              <a:t> the dog eat? </a:t>
            </a:r>
            <a:r>
              <a:rPr lang="en-US" sz="3000" dirty="0" smtClean="0"/>
              <a:t>— </a:t>
            </a:r>
            <a:r>
              <a:rPr lang="ru-RU" sz="3000" dirty="0" smtClean="0"/>
              <a:t>Собака ела?</a:t>
            </a:r>
            <a:endParaRPr lang="en-US" sz="3000" dirty="0" smtClean="0"/>
          </a:p>
          <a:p>
            <a:endParaRPr lang="ru-RU" sz="3000" dirty="0" smtClean="0"/>
          </a:p>
          <a:p>
            <a:r>
              <a:rPr lang="en-US" sz="3000" b="1" i="1" dirty="0" smtClean="0"/>
              <a:t>Did</a:t>
            </a:r>
            <a:r>
              <a:rPr lang="en-US" sz="3000" i="1" dirty="0" smtClean="0"/>
              <a:t> students like the film? </a:t>
            </a:r>
            <a:r>
              <a:rPr lang="en-US" sz="3000" dirty="0" smtClean="0"/>
              <a:t>— </a:t>
            </a:r>
            <a:r>
              <a:rPr lang="ru-RU" sz="3000" dirty="0" smtClean="0"/>
              <a:t>Студентам понравился фильм? </a:t>
            </a:r>
            <a:endParaRPr lang="ru-RU" sz="3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1485" y="3238929"/>
            <a:ext cx="3208910" cy="361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439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Простые случаи употребления </a:t>
            </a:r>
            <a:r>
              <a:rPr lang="ru-RU" dirty="0" err="1" smtClean="0"/>
              <a:t>Past</a:t>
            </a:r>
            <a:r>
              <a:rPr lang="ru-RU" dirty="0" smtClean="0"/>
              <a:t> </a:t>
            </a:r>
            <a:r>
              <a:rPr lang="ru-RU" dirty="0" err="1" smtClean="0"/>
              <a:t>Simple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237" y="1690688"/>
            <a:ext cx="11271739" cy="4956297"/>
          </a:xfrm>
        </p:spPr>
        <p:txBody>
          <a:bodyPr/>
          <a:lstStyle/>
          <a:p>
            <a:r>
              <a:rPr lang="ru-RU" b="1" dirty="0" smtClean="0"/>
              <a:t>Факты из прошлого</a:t>
            </a:r>
            <a:endParaRPr lang="en-US" b="1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Peter the Great </a:t>
            </a:r>
            <a:r>
              <a:rPr lang="en-US" b="1" i="1" dirty="0" smtClean="0"/>
              <a:t>was</a:t>
            </a:r>
            <a:r>
              <a:rPr lang="en-US" i="1" dirty="0" smtClean="0"/>
              <a:t> the first Russian Emperor. </a:t>
            </a:r>
            <a:r>
              <a:rPr lang="en-US" dirty="0" smtClean="0"/>
              <a:t>— </a:t>
            </a:r>
            <a:r>
              <a:rPr lang="ru-RU" dirty="0" smtClean="0"/>
              <a:t>Петр Великий был первым российским императором. </a:t>
            </a: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The Second World War </a:t>
            </a:r>
            <a:r>
              <a:rPr lang="en-US" b="1" i="1" dirty="0" smtClean="0"/>
              <a:t>began</a:t>
            </a:r>
            <a:r>
              <a:rPr lang="en-US" i="1" dirty="0" smtClean="0"/>
              <a:t> on 1st September, 1939. </a:t>
            </a:r>
            <a:r>
              <a:rPr lang="en-US" dirty="0" smtClean="0"/>
              <a:t>— </a:t>
            </a:r>
            <a:r>
              <a:rPr lang="ru-RU" dirty="0" smtClean="0"/>
              <a:t>Вторая мировая война началась 1 сентября 1939 года. 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7" b="99333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03222" y="4168836"/>
            <a:ext cx="2558561" cy="255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5547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206</Words>
  <Application>Microsoft Office PowerPoint</Application>
  <PresentationFormat>Широкоэкранный</PresentationFormat>
  <Paragraphs>44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Past simple</vt:lpstr>
      <vt:lpstr>Past Simple - простое прошедшее время</vt:lpstr>
      <vt:lpstr> </vt:lpstr>
      <vt:lpstr> </vt:lpstr>
      <vt:lpstr>Маркеры</vt:lpstr>
      <vt:lpstr> </vt:lpstr>
      <vt:lpstr> </vt:lpstr>
      <vt:lpstr> </vt:lpstr>
      <vt:lpstr>Простые случаи употребления Past Simple</vt:lpstr>
      <vt:lpstr> </vt:lpstr>
      <vt:lpstr> 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</dc:title>
  <dc:creator>Pavlova Elizaveta</dc:creator>
  <cp:lastModifiedBy>Pavlova Elizaveta</cp:lastModifiedBy>
  <cp:revision>5</cp:revision>
  <dcterms:created xsi:type="dcterms:W3CDTF">2022-09-16T18:39:48Z</dcterms:created>
  <dcterms:modified xsi:type="dcterms:W3CDTF">2022-11-01T16:04:25Z</dcterms:modified>
</cp:coreProperties>
</file>