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3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6" autoAdjust="0"/>
    <p:restoredTop sz="94660"/>
  </p:normalViewPr>
  <p:slideViewPr>
    <p:cSldViewPr snapToGrid="0">
      <p:cViewPr varScale="1">
        <p:scale>
          <a:sx n="56" d="100"/>
          <a:sy n="56" d="100"/>
        </p:scale>
        <p:origin x="66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11/1/2022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11/1/2022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11/1/2022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Enjoy English. 7</a:t>
            </a:r>
            <a:br>
              <a:rPr lang="en-US" dirty="0" smtClean="0"/>
            </a:br>
            <a:r>
              <a:rPr lang="en-US" dirty="0" smtClean="0"/>
              <a:t>section 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5254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Have got a backache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895" y="2008247"/>
            <a:ext cx="4134143" cy="41341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1204" y="2008247"/>
            <a:ext cx="3261268" cy="412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813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Have got a runny nose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3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7180" y="1962780"/>
            <a:ext cx="3819220" cy="42125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4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02816" y="1825425"/>
            <a:ext cx="3800607" cy="448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47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Have got a cough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423" y="1933113"/>
            <a:ext cx="3966796" cy="42719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4842" y="1933113"/>
            <a:ext cx="3555198" cy="427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40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Have got a cold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9961" y="1862503"/>
            <a:ext cx="4314894" cy="440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565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Have got a flu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146" y="1870183"/>
            <a:ext cx="4997494" cy="439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25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8877" y="1970233"/>
            <a:ext cx="10058400" cy="1371600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/>
              <a:t>The 27</a:t>
            </a:r>
            <a:r>
              <a:rPr lang="en-US" sz="7200" baseline="30000" dirty="0" smtClean="0"/>
              <a:t>th</a:t>
            </a:r>
            <a:r>
              <a:rPr lang="en-US" sz="7200" dirty="0" smtClean="0"/>
              <a:t> of April</a:t>
            </a:r>
            <a:br>
              <a:rPr lang="en-US" sz="7200" dirty="0" smtClean="0"/>
            </a:br>
            <a:r>
              <a:rPr lang="en-US" sz="7200" dirty="0" smtClean="0"/>
              <a:t>Classwork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153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at the </a:t>
            </a:r>
            <a:r>
              <a:rPr lang="en-US" dirty="0" smtClean="0"/>
              <a:t>pharmacy/ </a:t>
            </a:r>
            <a:r>
              <a:rPr lang="en-US" dirty="0"/>
              <a:t>at the </a:t>
            </a:r>
            <a:r>
              <a:rPr lang="en-US" dirty="0" smtClean="0"/>
              <a:t>chemist’s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015" y="1909441"/>
            <a:ext cx="4240522" cy="423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34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 the doctor’s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4024" y="1919068"/>
            <a:ext cx="6233746" cy="436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20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Feel fine\well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9538" y="878418"/>
            <a:ext cx="3857604" cy="49366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58" y="2103120"/>
            <a:ext cx="3114287" cy="37119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1087" y="2094675"/>
            <a:ext cx="3329711" cy="372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363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Feel ill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893" y="2014194"/>
            <a:ext cx="3924007" cy="39240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9333" y="1004896"/>
            <a:ext cx="4933305" cy="493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32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Feel sick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714" y="2014194"/>
            <a:ext cx="4627685" cy="40955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5773" y="2014193"/>
            <a:ext cx="4912145" cy="409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27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Feel bad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3438" y="2014194"/>
            <a:ext cx="8366760" cy="418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756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Have got a sore throat(</a:t>
            </a:r>
            <a:r>
              <a:rPr lang="en-US" dirty="0" err="1" smtClean="0"/>
              <a:t>eye,finger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18" y="2739683"/>
            <a:ext cx="3989188" cy="26587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98" y="2739683"/>
            <a:ext cx="4194209" cy="1920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7986" y="2739683"/>
            <a:ext cx="2377221" cy="2535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183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Have got a headache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5928" y="2014194"/>
            <a:ext cx="10058400" cy="3931920"/>
          </a:xfrm>
        </p:spPr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003" y="2129386"/>
            <a:ext cx="3801720" cy="40944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4447" y="2129386"/>
            <a:ext cx="3703467" cy="39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908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Have got a stomachache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081" y="1710690"/>
            <a:ext cx="3619500" cy="4324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587" y="1438122"/>
            <a:ext cx="4317481" cy="441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130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Have got a toothache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625" y="1969539"/>
            <a:ext cx="3475907" cy="41990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3554" y="1969538"/>
            <a:ext cx="3651280" cy="415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8543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38</TotalTime>
  <Words>65</Words>
  <Application>Microsoft Office PowerPoint</Application>
  <PresentationFormat>Широкоэкранный</PresentationFormat>
  <Paragraphs>19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Century Gothic</vt:lpstr>
      <vt:lpstr>Савон</vt:lpstr>
      <vt:lpstr>Enjoy English. 7 section 3</vt:lpstr>
      <vt:lpstr>Feel fine\well</vt:lpstr>
      <vt:lpstr>Feel ill</vt:lpstr>
      <vt:lpstr>Feel sick</vt:lpstr>
      <vt:lpstr>Feel bad</vt:lpstr>
      <vt:lpstr>Have got a sore throat(eye,finger)</vt:lpstr>
      <vt:lpstr>Have got a headache</vt:lpstr>
      <vt:lpstr>Have got a stomachache </vt:lpstr>
      <vt:lpstr>Have got a toothache</vt:lpstr>
      <vt:lpstr>Have got a backache</vt:lpstr>
      <vt:lpstr>Have got a runny nose</vt:lpstr>
      <vt:lpstr>Have got a cough</vt:lpstr>
      <vt:lpstr>Have got a cold</vt:lpstr>
      <vt:lpstr>Have got a flu</vt:lpstr>
      <vt:lpstr>The 27th of April Classwork</vt:lpstr>
      <vt:lpstr>at the pharmacy/ at the chemist’s</vt:lpstr>
      <vt:lpstr>At the doctor’s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Enjoy English. 7 section 3</dc:title>
  <dc:creator>Pavlova Elizaveta</dc:creator>
  <cp:lastModifiedBy>Pavlova Elizaveta</cp:lastModifiedBy>
  <cp:revision>6</cp:revision>
  <dcterms:created xsi:type="dcterms:W3CDTF">2022-04-26T18:58:57Z</dcterms:created>
  <dcterms:modified xsi:type="dcterms:W3CDTF">2022-11-01T16:29:34Z</dcterms:modified>
</cp:coreProperties>
</file>