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4" r:id="rId2"/>
    <p:sldId id="275" r:id="rId3"/>
    <p:sldId id="276" r:id="rId4"/>
    <p:sldId id="279" r:id="rId5"/>
    <p:sldId id="277" r:id="rId6"/>
    <p:sldId id="281" r:id="rId7"/>
    <p:sldId id="278" r:id="rId8"/>
    <p:sldId id="282" r:id="rId9"/>
    <p:sldId id="28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2469"/>
    <a:srgbClr val="B2B224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3000" y="1295400"/>
            <a:ext cx="7010400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What’s the </a:t>
            </a:r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weather</a:t>
            </a:r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like?</a:t>
            </a:r>
            <a:endParaRPr lang="en-US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8" descr="Копия погода (15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662703">
            <a:off x="318466" y="3803346"/>
            <a:ext cx="2722239" cy="2738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Копия погод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89570">
            <a:off x="3417371" y="4035570"/>
            <a:ext cx="2896523" cy="266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5250" y="3717032"/>
            <a:ext cx="2698750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Homework.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Let’s check up your homework.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827754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923928" y="2852936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can           fly</a:t>
            </a:r>
            <a:endParaRPr lang="ru-RU" sz="32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3212976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can’t        play</a:t>
            </a:r>
            <a:endParaRPr lang="ru-RU" sz="32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0072" y="364502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can         swim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1880" y="436510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can’t        walk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5013176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It is snowy/cold/windy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7904" y="5445224"/>
            <a:ext cx="5436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I can play/sledge/build a snowman.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26" y="2420888"/>
            <a:ext cx="8704593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419872" y="4365104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England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472514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raining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508518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ring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0" y="429309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sledge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4725144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again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508518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game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44208" y="472514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bridge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2200" y="5085184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42469"/>
                </a:solidFill>
                <a:latin typeface="Times New Roman" pitchFamily="18" charset="0"/>
                <a:cs typeface="Times New Roman" pitchFamily="18" charset="0"/>
              </a:rPr>
              <a:t>orange</a:t>
            </a:r>
            <a:endParaRPr lang="ru-RU" sz="2800" dirty="0">
              <a:solidFill>
                <a:srgbClr val="E4246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11" y="2348880"/>
            <a:ext cx="888774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419872" y="4077072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It’s rainy.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4077072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It’s sunny.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5589240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It’s snowy.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1880" y="566124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It’s cloudy.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2200" y="5589240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It’s cold.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861906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971600" y="2564904"/>
            <a:ext cx="1745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football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7904" y="2564904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snowman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88224" y="256490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snowball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60648"/>
            <a:ext cx="28696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Ex.10 p.56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361925"/>
          </a:xfrm>
        </p:spPr>
        <p:txBody>
          <a:bodyPr>
            <a:normAutofit fontScale="90000"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Ex.11 p.56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2844" y="980728"/>
            <a:ext cx="5005220" cy="56886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What’s this? </a:t>
            </a:r>
            <a:endParaRPr lang="ru-RU" sz="4400" b="1" dirty="0" smtClean="0"/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It’s snow.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It’s the sun.</a:t>
            </a:r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It’s a cloud.</a:t>
            </a:r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It’s rain.</a:t>
            </a:r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It’s wind.</a:t>
            </a:r>
          </a:p>
          <a:p>
            <a:pPr>
              <a:buNone/>
            </a:pPr>
            <a:endParaRPr lang="en-US" sz="4400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059832" y="980728"/>
            <a:ext cx="6084168" cy="552010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What is the weather like?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It’s snowing.</a:t>
            </a:r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It’s sunny.</a:t>
            </a:r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It’s cloudy.</a:t>
            </a:r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It’s rainy.</a:t>
            </a:r>
          </a:p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It’s windy.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26" y="1772816"/>
            <a:ext cx="906189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67544" y="407707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hot and sunny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407707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raining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4077072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cloudy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602128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windy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888" y="5949280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snowing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19936"/>
          </a:xfrm>
        </p:spPr>
        <p:txBody>
          <a:bodyPr/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1.-Hello Olga.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2.-Hello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Vadim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1.-How are you?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2.-Fine. Thanks. How are you?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 - Fine. Thanks. What is the weather like today?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2. – It’s cold/sunny … . Can you build a snowman?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 – Yes, I can.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2. – Goodbye Olga.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 – Goodbye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Vadim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Ex.12 p.57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Homework 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стр. 58 выписать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слова,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правильно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читать и 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учить наизусть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1851</TotalTime>
  <Words>200</Words>
  <Application>Microsoft Office PowerPoint</Application>
  <PresentationFormat>Экран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Homework. Let’s check up your homework.</vt:lpstr>
      <vt:lpstr>Слайд 3</vt:lpstr>
      <vt:lpstr>Слайд 4</vt:lpstr>
      <vt:lpstr>Слайд 5</vt:lpstr>
      <vt:lpstr>Ex.11 p.56</vt:lpstr>
      <vt:lpstr>Слайд 7</vt:lpstr>
      <vt:lpstr>Слайд 8</vt:lpstr>
      <vt:lpstr>Ex.12 p.57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Снег идет</dc:title>
  <dc:creator>Клара</dc:creator>
  <cp:lastModifiedBy>lyudmila</cp:lastModifiedBy>
  <cp:revision>177</cp:revision>
  <dcterms:created xsi:type="dcterms:W3CDTF">2014-12-11T14:34:33Z</dcterms:created>
  <dcterms:modified xsi:type="dcterms:W3CDTF">2021-12-08T19:03:22Z</dcterms:modified>
</cp:coreProperties>
</file>