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8" r:id="rId4"/>
    <p:sldId id="261" r:id="rId5"/>
    <p:sldId id="259" r:id="rId6"/>
    <p:sldId id="260" r:id="rId7"/>
    <p:sldId id="262" r:id="rId8"/>
    <p:sldId id="257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F20E10-EFC4-4041-A4CC-173905D6F76E}" type="doc">
      <dgm:prSet loTypeId="urn:microsoft.com/office/officeart/2005/8/layout/chevron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080D703-E57A-4AA7-957B-28BE0F0728DD}">
      <dgm:prSet phldrT="[Текст]"/>
      <dgm:spPr/>
      <dgm:t>
        <a:bodyPr/>
        <a:lstStyle/>
        <a:p>
          <a:r>
            <a:rPr lang="en-US" dirty="0" smtClean="0"/>
            <a:t>1</a:t>
          </a:r>
          <a:endParaRPr lang="ru-RU" dirty="0"/>
        </a:p>
      </dgm:t>
    </dgm:pt>
    <dgm:pt modelId="{17A353C0-8A7A-41F6-AE7F-C4A84BAEA7C6}" type="parTrans" cxnId="{C39B7A92-E0D3-4188-AD16-61B69C19AE4E}">
      <dgm:prSet/>
      <dgm:spPr/>
      <dgm:t>
        <a:bodyPr/>
        <a:lstStyle/>
        <a:p>
          <a:endParaRPr lang="ru-RU"/>
        </a:p>
      </dgm:t>
    </dgm:pt>
    <dgm:pt modelId="{16545105-0FAA-4173-BFFC-4E29C3F084DA}" type="sibTrans" cxnId="{C39B7A92-E0D3-4188-AD16-61B69C19AE4E}">
      <dgm:prSet/>
      <dgm:spPr/>
      <dgm:t>
        <a:bodyPr/>
        <a:lstStyle/>
        <a:p>
          <a:endParaRPr lang="ru-RU"/>
        </a:p>
      </dgm:t>
    </dgm:pt>
    <dgm:pt modelId="{D1249434-050D-4CEA-8721-29801B87D38F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обогащение словаря</a:t>
          </a:r>
          <a:endParaRPr lang="ru-RU" sz="32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9CE7DF8-7A57-4DF0-A108-FE217D5A1291}" type="parTrans" cxnId="{A1CB5BC7-222C-4EF0-86C7-77600BCE921A}">
      <dgm:prSet/>
      <dgm:spPr/>
      <dgm:t>
        <a:bodyPr/>
        <a:lstStyle/>
        <a:p>
          <a:endParaRPr lang="ru-RU"/>
        </a:p>
      </dgm:t>
    </dgm:pt>
    <dgm:pt modelId="{28FE2C79-E777-46C6-8A78-0CA65141BF2A}" type="sibTrans" cxnId="{A1CB5BC7-222C-4EF0-86C7-77600BCE921A}">
      <dgm:prSet/>
      <dgm:spPr/>
      <dgm:t>
        <a:bodyPr/>
        <a:lstStyle/>
        <a:p>
          <a:endParaRPr lang="ru-RU"/>
        </a:p>
      </dgm:t>
    </dgm:pt>
    <dgm:pt modelId="{D571E8B3-13A9-4781-BAC3-403804E5E1BD}">
      <dgm:prSet phldrT="[Текст]"/>
      <dgm:spPr/>
      <dgm:t>
        <a:bodyPr/>
        <a:lstStyle/>
        <a:p>
          <a:r>
            <a:rPr lang="en-US" dirty="0" smtClean="0"/>
            <a:t>2</a:t>
          </a:r>
          <a:endParaRPr lang="ru-RU" dirty="0"/>
        </a:p>
      </dgm:t>
    </dgm:pt>
    <dgm:pt modelId="{CB2D19A1-7148-4B54-8C46-E77A7D5E4080}" type="parTrans" cxnId="{36FC1E84-C0C6-49E3-AE2B-D8D9F44C0E19}">
      <dgm:prSet/>
      <dgm:spPr/>
      <dgm:t>
        <a:bodyPr/>
        <a:lstStyle/>
        <a:p>
          <a:endParaRPr lang="ru-RU"/>
        </a:p>
      </dgm:t>
    </dgm:pt>
    <dgm:pt modelId="{EC620315-5252-47C7-A68A-5C319DC0A865}" type="sibTrans" cxnId="{36FC1E84-C0C6-49E3-AE2B-D8D9F44C0E19}">
      <dgm:prSet/>
      <dgm:spPr/>
      <dgm:t>
        <a:bodyPr/>
        <a:lstStyle/>
        <a:p>
          <a:endParaRPr lang="ru-RU"/>
        </a:p>
      </dgm:t>
    </dgm:pt>
    <dgm:pt modelId="{3653E211-73CD-4B3A-A441-1454EAC41F9B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уточнение словаря</a:t>
          </a:r>
          <a:endParaRPr lang="ru-RU" sz="32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309711-687A-43A8-B033-4CB90DA6041B}" type="parTrans" cxnId="{29C938A3-01FD-4D18-9F8B-17432F17B784}">
      <dgm:prSet/>
      <dgm:spPr/>
      <dgm:t>
        <a:bodyPr/>
        <a:lstStyle/>
        <a:p>
          <a:endParaRPr lang="ru-RU"/>
        </a:p>
      </dgm:t>
    </dgm:pt>
    <dgm:pt modelId="{E614D80E-8718-4931-AAAE-7B775347B421}" type="sibTrans" cxnId="{29C938A3-01FD-4D18-9F8B-17432F17B784}">
      <dgm:prSet/>
      <dgm:spPr/>
      <dgm:t>
        <a:bodyPr/>
        <a:lstStyle/>
        <a:p>
          <a:endParaRPr lang="ru-RU"/>
        </a:p>
      </dgm:t>
    </dgm:pt>
    <dgm:pt modelId="{DD418BCF-6F05-4195-BB3F-F15ADE4060A2}">
      <dgm:prSet phldrT="[Текст]"/>
      <dgm:spPr/>
      <dgm:t>
        <a:bodyPr/>
        <a:lstStyle/>
        <a:p>
          <a:r>
            <a:rPr lang="en-US" dirty="0" smtClean="0"/>
            <a:t>3</a:t>
          </a:r>
          <a:endParaRPr lang="ru-RU" dirty="0"/>
        </a:p>
      </dgm:t>
    </dgm:pt>
    <dgm:pt modelId="{08C0DD23-9695-4354-A9E1-F4ECE504A762}" type="parTrans" cxnId="{A5453721-3F90-4018-A6CE-5BB00631E04E}">
      <dgm:prSet/>
      <dgm:spPr/>
      <dgm:t>
        <a:bodyPr/>
        <a:lstStyle/>
        <a:p>
          <a:endParaRPr lang="ru-RU"/>
        </a:p>
      </dgm:t>
    </dgm:pt>
    <dgm:pt modelId="{A41266DB-AA32-4465-B8F9-D531CC096DD6}" type="sibTrans" cxnId="{A5453721-3F90-4018-A6CE-5BB00631E04E}">
      <dgm:prSet/>
      <dgm:spPr/>
      <dgm:t>
        <a:bodyPr/>
        <a:lstStyle/>
        <a:p>
          <a:endParaRPr lang="ru-RU"/>
        </a:p>
      </dgm:t>
    </dgm:pt>
    <dgm:pt modelId="{3C59D29B-0FCD-4C40-B0DD-D0B2AC22682B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активизация словаря</a:t>
          </a:r>
          <a:endParaRPr lang="ru-RU" sz="32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37471D-7026-4573-8809-96F30431B312}" type="parTrans" cxnId="{45A579F5-934B-4ACE-B22F-D33DADA36A77}">
      <dgm:prSet/>
      <dgm:spPr/>
      <dgm:t>
        <a:bodyPr/>
        <a:lstStyle/>
        <a:p>
          <a:endParaRPr lang="ru-RU"/>
        </a:p>
      </dgm:t>
    </dgm:pt>
    <dgm:pt modelId="{5E352B10-3C2F-410D-9DA6-294A7DD17B0F}" type="sibTrans" cxnId="{45A579F5-934B-4ACE-B22F-D33DADA36A77}">
      <dgm:prSet/>
      <dgm:spPr/>
      <dgm:t>
        <a:bodyPr/>
        <a:lstStyle/>
        <a:p>
          <a:endParaRPr lang="ru-RU"/>
        </a:p>
      </dgm:t>
    </dgm:pt>
    <dgm:pt modelId="{91963E43-1BED-4FB6-B9E0-0285755318C7}">
      <dgm:prSet phldrT="[Текст]"/>
      <dgm:spPr/>
      <dgm:t>
        <a:bodyPr/>
        <a:lstStyle/>
        <a:p>
          <a:endParaRPr lang="ru-RU" sz="2100" dirty="0"/>
        </a:p>
      </dgm:t>
    </dgm:pt>
    <dgm:pt modelId="{BE0DB24E-08AE-45F2-9424-4191641E5EBE}" type="parTrans" cxnId="{C5B2A108-91A6-43AE-9390-BB89E5BC2E42}">
      <dgm:prSet/>
      <dgm:spPr/>
      <dgm:t>
        <a:bodyPr/>
        <a:lstStyle/>
        <a:p>
          <a:endParaRPr lang="ru-RU"/>
        </a:p>
      </dgm:t>
    </dgm:pt>
    <dgm:pt modelId="{395E574F-7088-460F-BFBB-64D56A514EF7}" type="sibTrans" cxnId="{C5B2A108-91A6-43AE-9390-BB89E5BC2E42}">
      <dgm:prSet/>
      <dgm:spPr/>
      <dgm:t>
        <a:bodyPr/>
        <a:lstStyle/>
        <a:p>
          <a:endParaRPr lang="ru-RU"/>
        </a:p>
      </dgm:t>
    </dgm:pt>
    <dgm:pt modelId="{EF19CB30-8AD7-4010-BA6A-9BF6F9193774}">
      <dgm:prSet/>
      <dgm:spPr/>
      <dgm:t>
        <a:bodyPr/>
        <a:lstStyle/>
        <a:p>
          <a:r>
            <a:rPr lang="en-US" dirty="0" smtClean="0"/>
            <a:t>4</a:t>
          </a:r>
          <a:endParaRPr lang="ru-RU" dirty="0"/>
        </a:p>
      </dgm:t>
    </dgm:pt>
    <dgm:pt modelId="{14EE4080-2D68-49C7-9745-3B354A455E88}" type="parTrans" cxnId="{B294EE3B-A031-4A9D-98B7-BC38FD86A958}">
      <dgm:prSet/>
      <dgm:spPr/>
    </dgm:pt>
    <dgm:pt modelId="{ED57873C-9ABB-4929-853A-D3F5EB4E0DEA}" type="sibTrans" cxnId="{B294EE3B-A031-4A9D-98B7-BC38FD86A958}">
      <dgm:prSet/>
      <dgm:spPr/>
    </dgm:pt>
    <dgm:pt modelId="{C56717AF-D330-43D2-B79F-475EDBBDEDC7}">
      <dgm:prSet custT="1"/>
      <dgm:spPr/>
      <dgm:t>
        <a:bodyPr/>
        <a:lstStyle/>
        <a:p>
          <a:r>
            <a: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устранение нелитературных слов</a:t>
          </a:r>
          <a:endParaRPr lang="ru-RU" sz="32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6930F3F-196B-4F2F-B19C-BEF4611756E5}" type="sibTrans" cxnId="{E515E4FE-F024-4662-AC16-586CFF83DFEE}">
      <dgm:prSet/>
      <dgm:spPr/>
    </dgm:pt>
    <dgm:pt modelId="{6AD945E7-3D7B-4030-AC44-20D63DE09820}" type="parTrans" cxnId="{E515E4FE-F024-4662-AC16-586CFF83DFEE}">
      <dgm:prSet/>
      <dgm:spPr/>
    </dgm:pt>
    <dgm:pt modelId="{10A9D708-D39C-4085-8F6F-83527733E4EC}">
      <dgm:prSet phldrT="[Текст]" custT="1"/>
      <dgm:spPr/>
      <dgm:t>
        <a:bodyPr/>
        <a:lstStyle/>
        <a:p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B0812943-4D50-4811-9CAC-5D1ABCBEFC52}" type="parTrans" cxnId="{BC688077-DF2B-44FD-B392-249BD8CAB445}">
      <dgm:prSet/>
      <dgm:spPr/>
    </dgm:pt>
    <dgm:pt modelId="{40425614-A501-4820-B8D4-B9498EE3DDE4}" type="sibTrans" cxnId="{BC688077-DF2B-44FD-B392-249BD8CAB445}">
      <dgm:prSet/>
      <dgm:spPr/>
    </dgm:pt>
    <dgm:pt modelId="{B64F2D43-288D-403E-9C2F-DD21D0AB7304}" type="pres">
      <dgm:prSet presAssocID="{40F20E10-EFC4-4041-A4CC-173905D6F76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5B87AD-F0B5-4E9E-97BD-1077222AA532}" type="pres">
      <dgm:prSet presAssocID="{A080D703-E57A-4AA7-957B-28BE0F0728DD}" presName="composite" presStyleCnt="0"/>
      <dgm:spPr/>
    </dgm:pt>
    <dgm:pt modelId="{E5562F97-00EB-4E3D-A4AB-D8FD7DA55F8F}" type="pres">
      <dgm:prSet presAssocID="{A080D703-E57A-4AA7-957B-28BE0F0728D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E7682-EDBE-49FE-A54F-1193CA7376C5}" type="pres">
      <dgm:prSet presAssocID="{A080D703-E57A-4AA7-957B-28BE0F0728DD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D5FDCB-C398-422B-B58F-124711F347A8}" type="pres">
      <dgm:prSet presAssocID="{16545105-0FAA-4173-BFFC-4E29C3F084DA}" presName="sp" presStyleCnt="0"/>
      <dgm:spPr/>
    </dgm:pt>
    <dgm:pt modelId="{4CA713F7-9540-4C26-B385-E79AF6237F36}" type="pres">
      <dgm:prSet presAssocID="{D571E8B3-13A9-4781-BAC3-403804E5E1BD}" presName="composite" presStyleCnt="0"/>
      <dgm:spPr/>
    </dgm:pt>
    <dgm:pt modelId="{3F919138-5760-4731-89D9-C4B117E2DB89}" type="pres">
      <dgm:prSet presAssocID="{D571E8B3-13A9-4781-BAC3-403804E5E1BD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39A7C-B68D-48D0-8562-FB8A9DD4FBD3}" type="pres">
      <dgm:prSet presAssocID="{D571E8B3-13A9-4781-BAC3-403804E5E1BD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FC6C7-BB53-4D26-AAE0-0390A62EDBBF}" type="pres">
      <dgm:prSet presAssocID="{EC620315-5252-47C7-A68A-5C319DC0A865}" presName="sp" presStyleCnt="0"/>
      <dgm:spPr/>
    </dgm:pt>
    <dgm:pt modelId="{B55BCBA4-98BC-4362-8193-70AE20F7D326}" type="pres">
      <dgm:prSet presAssocID="{DD418BCF-6F05-4195-BB3F-F15ADE4060A2}" presName="composite" presStyleCnt="0"/>
      <dgm:spPr/>
    </dgm:pt>
    <dgm:pt modelId="{3E7B7EA3-49FE-46C1-8B0C-69A7810DCDD5}" type="pres">
      <dgm:prSet presAssocID="{DD418BCF-6F05-4195-BB3F-F15ADE4060A2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AFAF0D-B200-4874-8FB6-B8D1619C8245}" type="pres">
      <dgm:prSet presAssocID="{DD418BCF-6F05-4195-BB3F-F15ADE4060A2}" presName="descendantText" presStyleLbl="alignAcc1" presStyleIdx="2" presStyleCnt="4" custLinFactNeighborX="852" custLinFactNeighborY="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4E6BBA-A1AB-4EAC-A758-7E7729124C34}" type="pres">
      <dgm:prSet presAssocID="{A41266DB-AA32-4465-B8F9-D531CC096DD6}" presName="sp" presStyleCnt="0"/>
      <dgm:spPr/>
    </dgm:pt>
    <dgm:pt modelId="{46323E1B-344C-495A-A542-9278CBDF89CD}" type="pres">
      <dgm:prSet presAssocID="{EF19CB30-8AD7-4010-BA6A-9BF6F9193774}" presName="composite" presStyleCnt="0"/>
      <dgm:spPr/>
    </dgm:pt>
    <dgm:pt modelId="{0D842B46-B852-400E-8F87-A22A2F2FC3F4}" type="pres">
      <dgm:prSet presAssocID="{EF19CB30-8AD7-4010-BA6A-9BF6F919377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B0B83-1365-40B5-8056-C1D023BFC3EA}" type="pres">
      <dgm:prSet presAssocID="{EF19CB30-8AD7-4010-BA6A-9BF6F9193774}" presName="descendantText" presStyleLbl="alignAcc1" presStyleIdx="3" presStyleCnt="4" custScaleY="144181" custLinFactNeighborX="132" custLinFactNeighborY="9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62D3DB-3177-409A-BF71-68F7526B21C8}" type="presOf" srcId="{C56717AF-D330-43D2-B79F-475EDBBDEDC7}" destId="{F9BB0B83-1365-40B5-8056-C1D023BFC3EA}" srcOrd="0" destOrd="0" presId="urn:microsoft.com/office/officeart/2005/8/layout/chevron2"/>
    <dgm:cxn modelId="{36FC1E84-C0C6-49E3-AE2B-D8D9F44C0E19}" srcId="{40F20E10-EFC4-4041-A4CC-173905D6F76E}" destId="{D571E8B3-13A9-4781-BAC3-403804E5E1BD}" srcOrd="1" destOrd="0" parTransId="{CB2D19A1-7148-4B54-8C46-E77A7D5E4080}" sibTransId="{EC620315-5252-47C7-A68A-5C319DC0A865}"/>
    <dgm:cxn modelId="{29C938A3-01FD-4D18-9F8B-17432F17B784}" srcId="{D571E8B3-13A9-4781-BAC3-403804E5E1BD}" destId="{3653E211-73CD-4B3A-A441-1454EAC41F9B}" srcOrd="1" destOrd="0" parTransId="{E3309711-687A-43A8-B033-4CB90DA6041B}" sibTransId="{E614D80E-8718-4931-AAAE-7B775347B421}"/>
    <dgm:cxn modelId="{A1CB5BC7-222C-4EF0-86C7-77600BCE921A}" srcId="{A080D703-E57A-4AA7-957B-28BE0F0728DD}" destId="{D1249434-050D-4CEA-8721-29801B87D38F}" srcOrd="0" destOrd="0" parTransId="{B9CE7DF8-7A57-4DF0-A108-FE217D5A1291}" sibTransId="{28FE2C79-E777-46C6-8A78-0CA65141BF2A}"/>
    <dgm:cxn modelId="{023C1A0F-20B7-4C2F-B92E-4D0CC02561B2}" type="presOf" srcId="{10A9D708-D39C-4085-8F6F-83527733E4EC}" destId="{75E39A7C-B68D-48D0-8562-FB8A9DD4FBD3}" srcOrd="0" destOrd="0" presId="urn:microsoft.com/office/officeart/2005/8/layout/chevron2"/>
    <dgm:cxn modelId="{0842159E-7AB6-4C89-A549-15543C255140}" type="presOf" srcId="{40F20E10-EFC4-4041-A4CC-173905D6F76E}" destId="{B64F2D43-288D-403E-9C2F-DD21D0AB7304}" srcOrd="0" destOrd="0" presId="urn:microsoft.com/office/officeart/2005/8/layout/chevron2"/>
    <dgm:cxn modelId="{3C7B8DF4-CDB7-4586-B034-2E6E83E0ECD2}" type="presOf" srcId="{D571E8B3-13A9-4781-BAC3-403804E5E1BD}" destId="{3F919138-5760-4731-89D9-C4B117E2DB89}" srcOrd="0" destOrd="0" presId="urn:microsoft.com/office/officeart/2005/8/layout/chevron2"/>
    <dgm:cxn modelId="{416F2378-7EBE-4ED4-B522-035882896379}" type="presOf" srcId="{91963E43-1BED-4FB6-B9E0-0285755318C7}" destId="{75E39A7C-B68D-48D0-8562-FB8A9DD4FBD3}" srcOrd="0" destOrd="2" presId="urn:microsoft.com/office/officeart/2005/8/layout/chevron2"/>
    <dgm:cxn modelId="{BC688077-DF2B-44FD-B392-249BD8CAB445}" srcId="{D571E8B3-13A9-4781-BAC3-403804E5E1BD}" destId="{10A9D708-D39C-4085-8F6F-83527733E4EC}" srcOrd="0" destOrd="0" parTransId="{B0812943-4D50-4811-9CAC-5D1ABCBEFC52}" sibTransId="{40425614-A501-4820-B8D4-B9498EE3DDE4}"/>
    <dgm:cxn modelId="{59AC621C-1A08-465D-830A-6C318CBD69AD}" type="presOf" srcId="{EF19CB30-8AD7-4010-BA6A-9BF6F9193774}" destId="{0D842B46-B852-400E-8F87-A22A2F2FC3F4}" srcOrd="0" destOrd="0" presId="urn:microsoft.com/office/officeart/2005/8/layout/chevron2"/>
    <dgm:cxn modelId="{9B30A214-B964-460F-94D9-942FEDB34D16}" type="presOf" srcId="{3C59D29B-0FCD-4C40-B0DD-D0B2AC22682B}" destId="{6DAFAF0D-B200-4874-8FB6-B8D1619C8245}" srcOrd="0" destOrd="0" presId="urn:microsoft.com/office/officeart/2005/8/layout/chevron2"/>
    <dgm:cxn modelId="{567F89B2-1468-4ECD-AC19-FF1E924B26D7}" type="presOf" srcId="{A080D703-E57A-4AA7-957B-28BE0F0728DD}" destId="{E5562F97-00EB-4E3D-A4AB-D8FD7DA55F8F}" srcOrd="0" destOrd="0" presId="urn:microsoft.com/office/officeart/2005/8/layout/chevron2"/>
    <dgm:cxn modelId="{45A579F5-934B-4ACE-B22F-D33DADA36A77}" srcId="{DD418BCF-6F05-4195-BB3F-F15ADE4060A2}" destId="{3C59D29B-0FCD-4C40-B0DD-D0B2AC22682B}" srcOrd="0" destOrd="0" parTransId="{7137471D-7026-4573-8809-96F30431B312}" sibTransId="{5E352B10-3C2F-410D-9DA6-294A7DD17B0F}"/>
    <dgm:cxn modelId="{C5B2A108-91A6-43AE-9390-BB89E5BC2E42}" srcId="{3653E211-73CD-4B3A-A441-1454EAC41F9B}" destId="{91963E43-1BED-4FB6-B9E0-0285755318C7}" srcOrd="0" destOrd="0" parTransId="{BE0DB24E-08AE-45F2-9424-4191641E5EBE}" sibTransId="{395E574F-7088-460F-BFBB-64D56A514EF7}"/>
    <dgm:cxn modelId="{E515E4FE-F024-4662-AC16-586CFF83DFEE}" srcId="{EF19CB30-8AD7-4010-BA6A-9BF6F9193774}" destId="{C56717AF-D330-43D2-B79F-475EDBBDEDC7}" srcOrd="0" destOrd="0" parTransId="{6AD945E7-3D7B-4030-AC44-20D63DE09820}" sibTransId="{F6930F3F-196B-4F2F-B19C-BEF4611756E5}"/>
    <dgm:cxn modelId="{A55A9C3D-A289-4A9F-92D2-EE905FDBE99B}" type="presOf" srcId="{3653E211-73CD-4B3A-A441-1454EAC41F9B}" destId="{75E39A7C-B68D-48D0-8562-FB8A9DD4FBD3}" srcOrd="0" destOrd="1" presId="urn:microsoft.com/office/officeart/2005/8/layout/chevron2"/>
    <dgm:cxn modelId="{C39B7A92-E0D3-4188-AD16-61B69C19AE4E}" srcId="{40F20E10-EFC4-4041-A4CC-173905D6F76E}" destId="{A080D703-E57A-4AA7-957B-28BE0F0728DD}" srcOrd="0" destOrd="0" parTransId="{17A353C0-8A7A-41F6-AE7F-C4A84BAEA7C6}" sibTransId="{16545105-0FAA-4173-BFFC-4E29C3F084DA}"/>
    <dgm:cxn modelId="{C90BDAE8-D286-417D-BA6B-49B1015E1D24}" type="presOf" srcId="{D1249434-050D-4CEA-8721-29801B87D38F}" destId="{F9BE7682-EDBE-49FE-A54F-1193CA7376C5}" srcOrd="0" destOrd="0" presId="urn:microsoft.com/office/officeart/2005/8/layout/chevron2"/>
    <dgm:cxn modelId="{A5453721-3F90-4018-A6CE-5BB00631E04E}" srcId="{40F20E10-EFC4-4041-A4CC-173905D6F76E}" destId="{DD418BCF-6F05-4195-BB3F-F15ADE4060A2}" srcOrd="2" destOrd="0" parTransId="{08C0DD23-9695-4354-A9E1-F4ECE504A762}" sibTransId="{A41266DB-AA32-4465-B8F9-D531CC096DD6}"/>
    <dgm:cxn modelId="{B294EE3B-A031-4A9D-98B7-BC38FD86A958}" srcId="{40F20E10-EFC4-4041-A4CC-173905D6F76E}" destId="{EF19CB30-8AD7-4010-BA6A-9BF6F9193774}" srcOrd="3" destOrd="0" parTransId="{14EE4080-2D68-49C7-9745-3B354A455E88}" sibTransId="{ED57873C-9ABB-4929-853A-D3F5EB4E0DEA}"/>
    <dgm:cxn modelId="{2341E789-91B4-417C-A487-785425E5DB8A}" type="presOf" srcId="{DD418BCF-6F05-4195-BB3F-F15ADE4060A2}" destId="{3E7B7EA3-49FE-46C1-8B0C-69A7810DCDD5}" srcOrd="0" destOrd="0" presId="urn:microsoft.com/office/officeart/2005/8/layout/chevron2"/>
    <dgm:cxn modelId="{7D79E4F3-17A3-4E40-995E-95AF668EE882}" type="presParOf" srcId="{B64F2D43-288D-403E-9C2F-DD21D0AB7304}" destId="{AF5B87AD-F0B5-4E9E-97BD-1077222AA532}" srcOrd="0" destOrd="0" presId="urn:microsoft.com/office/officeart/2005/8/layout/chevron2"/>
    <dgm:cxn modelId="{3641092F-9F3E-4F66-B623-B06EC1E3D4B6}" type="presParOf" srcId="{AF5B87AD-F0B5-4E9E-97BD-1077222AA532}" destId="{E5562F97-00EB-4E3D-A4AB-D8FD7DA55F8F}" srcOrd="0" destOrd="0" presId="urn:microsoft.com/office/officeart/2005/8/layout/chevron2"/>
    <dgm:cxn modelId="{8C01D126-A115-41D9-A4BF-F25295A94654}" type="presParOf" srcId="{AF5B87AD-F0B5-4E9E-97BD-1077222AA532}" destId="{F9BE7682-EDBE-49FE-A54F-1193CA7376C5}" srcOrd="1" destOrd="0" presId="urn:microsoft.com/office/officeart/2005/8/layout/chevron2"/>
    <dgm:cxn modelId="{03DEB4DA-F01A-4E6F-B651-61E12F2FB7DF}" type="presParOf" srcId="{B64F2D43-288D-403E-9C2F-DD21D0AB7304}" destId="{0DD5FDCB-C398-422B-B58F-124711F347A8}" srcOrd="1" destOrd="0" presId="urn:microsoft.com/office/officeart/2005/8/layout/chevron2"/>
    <dgm:cxn modelId="{C0AF081A-12C0-4D43-8C2B-E8D05EDD145B}" type="presParOf" srcId="{B64F2D43-288D-403E-9C2F-DD21D0AB7304}" destId="{4CA713F7-9540-4C26-B385-E79AF6237F36}" srcOrd="2" destOrd="0" presId="urn:microsoft.com/office/officeart/2005/8/layout/chevron2"/>
    <dgm:cxn modelId="{0F410653-03CE-493F-94D0-85358062768E}" type="presParOf" srcId="{4CA713F7-9540-4C26-B385-E79AF6237F36}" destId="{3F919138-5760-4731-89D9-C4B117E2DB89}" srcOrd="0" destOrd="0" presId="urn:microsoft.com/office/officeart/2005/8/layout/chevron2"/>
    <dgm:cxn modelId="{2E9E7D64-52A5-42DE-A8CE-4D6BA8F8BA38}" type="presParOf" srcId="{4CA713F7-9540-4C26-B385-E79AF6237F36}" destId="{75E39A7C-B68D-48D0-8562-FB8A9DD4FBD3}" srcOrd="1" destOrd="0" presId="urn:microsoft.com/office/officeart/2005/8/layout/chevron2"/>
    <dgm:cxn modelId="{19DD32C5-9239-4840-85C6-A171DD43395E}" type="presParOf" srcId="{B64F2D43-288D-403E-9C2F-DD21D0AB7304}" destId="{E75FC6C7-BB53-4D26-AAE0-0390A62EDBBF}" srcOrd="3" destOrd="0" presId="urn:microsoft.com/office/officeart/2005/8/layout/chevron2"/>
    <dgm:cxn modelId="{B877C7B0-9C43-4CD2-A341-85D63E538A59}" type="presParOf" srcId="{B64F2D43-288D-403E-9C2F-DD21D0AB7304}" destId="{B55BCBA4-98BC-4362-8193-70AE20F7D326}" srcOrd="4" destOrd="0" presId="urn:microsoft.com/office/officeart/2005/8/layout/chevron2"/>
    <dgm:cxn modelId="{15D249ED-951F-49F2-8517-636E6E80D5C8}" type="presParOf" srcId="{B55BCBA4-98BC-4362-8193-70AE20F7D326}" destId="{3E7B7EA3-49FE-46C1-8B0C-69A7810DCDD5}" srcOrd="0" destOrd="0" presId="urn:microsoft.com/office/officeart/2005/8/layout/chevron2"/>
    <dgm:cxn modelId="{361C0358-C7BC-41CD-9700-6EFF7F41F38C}" type="presParOf" srcId="{B55BCBA4-98BC-4362-8193-70AE20F7D326}" destId="{6DAFAF0D-B200-4874-8FB6-B8D1619C8245}" srcOrd="1" destOrd="0" presId="urn:microsoft.com/office/officeart/2005/8/layout/chevron2"/>
    <dgm:cxn modelId="{7E2A81FB-ED3F-4DE9-B401-F4A061158283}" type="presParOf" srcId="{B64F2D43-288D-403E-9C2F-DD21D0AB7304}" destId="{464E6BBA-A1AB-4EAC-A758-7E7729124C34}" srcOrd="5" destOrd="0" presId="urn:microsoft.com/office/officeart/2005/8/layout/chevron2"/>
    <dgm:cxn modelId="{FEC0754E-62DC-4EDB-AA42-75BC2C6012A4}" type="presParOf" srcId="{B64F2D43-288D-403E-9C2F-DD21D0AB7304}" destId="{46323E1B-344C-495A-A542-9278CBDF89CD}" srcOrd="6" destOrd="0" presId="urn:microsoft.com/office/officeart/2005/8/layout/chevron2"/>
    <dgm:cxn modelId="{CE225B8B-B477-4F7D-8456-E5708ADB6F52}" type="presParOf" srcId="{46323E1B-344C-495A-A542-9278CBDF89CD}" destId="{0D842B46-B852-400E-8F87-A22A2F2FC3F4}" srcOrd="0" destOrd="0" presId="urn:microsoft.com/office/officeart/2005/8/layout/chevron2"/>
    <dgm:cxn modelId="{C57B3B20-B644-450B-B3DC-FC233751081C}" type="presParOf" srcId="{46323E1B-344C-495A-A542-9278CBDF89CD}" destId="{F9BB0B83-1365-40B5-8056-C1D023BFC3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0B44A5-AADA-43AA-AFA7-71CBE620DF26}" type="doc">
      <dgm:prSet loTypeId="urn:microsoft.com/office/officeart/2005/8/layout/bProcess4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E99A486-22A6-4DA1-A1DD-64EE34F7EC0D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Единство развития словаря с развитием восприятия, представлений, мышлением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18F2E373-A3D9-4992-BA6A-DDB36A373E59}" type="parTrans" cxnId="{C5035FAB-A4B7-49C6-96C1-1EB416D258FC}">
      <dgm:prSet/>
      <dgm:spPr/>
      <dgm:t>
        <a:bodyPr/>
        <a:lstStyle/>
        <a:p>
          <a:endParaRPr lang="ru-RU"/>
        </a:p>
      </dgm:t>
    </dgm:pt>
    <dgm:pt modelId="{289420DD-0637-42EE-8254-8E188CCF1822}" type="sibTrans" cxnId="{C5035FAB-A4B7-49C6-96C1-1EB416D258FC}">
      <dgm:prSet/>
      <dgm:spPr/>
      <dgm:t>
        <a:bodyPr/>
        <a:lstStyle/>
        <a:p>
          <a:endParaRPr lang="ru-RU"/>
        </a:p>
      </dgm:t>
    </dgm:pt>
    <dgm:pt modelId="{A3C173B3-E516-46CC-81A4-8A1B9C24526A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Опора на активное и действенное познание окружающего мира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F8A0138-23FC-475F-99C4-23E18D8C8060}" type="parTrans" cxnId="{1AB8A757-07C7-4F62-BE9E-309D0997239B}">
      <dgm:prSet/>
      <dgm:spPr/>
      <dgm:t>
        <a:bodyPr/>
        <a:lstStyle/>
        <a:p>
          <a:endParaRPr lang="ru-RU"/>
        </a:p>
      </dgm:t>
    </dgm:pt>
    <dgm:pt modelId="{397ED2CE-3E36-4A6E-90D3-18AB61594E2E}" type="sibTrans" cxnId="{1AB8A757-07C7-4F62-BE9E-309D0997239B}">
      <dgm:prSet/>
      <dgm:spPr/>
      <dgm:t>
        <a:bodyPr/>
        <a:lstStyle/>
        <a:p>
          <a:endParaRPr lang="ru-RU"/>
        </a:p>
      </dgm:t>
    </dgm:pt>
    <dgm:pt modelId="{AA1C7F62-692F-4B56-B2B7-F9DEB33AF666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Связь содержания словарной работы с постепенно развивающимися возможностями познания окружающего мира, мыслительной деятельностью детей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CA99343-F3DD-4CE0-8DB0-5478275EE6F1}" type="parTrans" cxnId="{42A3CBE7-359D-4D57-9B7C-7D41EA7A68AA}">
      <dgm:prSet/>
      <dgm:spPr/>
      <dgm:t>
        <a:bodyPr/>
        <a:lstStyle/>
        <a:p>
          <a:endParaRPr lang="ru-RU"/>
        </a:p>
      </dgm:t>
    </dgm:pt>
    <dgm:pt modelId="{78B9A6F8-7AAA-4BAA-893A-B497ADE31AC7}" type="sibTrans" cxnId="{42A3CBE7-359D-4D57-9B7C-7D41EA7A68AA}">
      <dgm:prSet/>
      <dgm:spPr/>
      <dgm:t>
        <a:bodyPr/>
        <a:lstStyle/>
        <a:p>
          <a:endParaRPr lang="ru-RU"/>
        </a:p>
      </dgm:t>
    </dgm:pt>
    <dgm:pt modelId="{BB9753E8-D422-4801-8F28-2405D8891A25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Использование наглядности как основы для организации познавательной и речевой активности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12605D2C-6117-47A3-8EB8-2848BF7D9223}" type="parTrans" cxnId="{20115793-37F5-4E6E-8197-2FC8FC63A2CA}">
      <dgm:prSet/>
      <dgm:spPr/>
      <dgm:t>
        <a:bodyPr/>
        <a:lstStyle/>
        <a:p>
          <a:endParaRPr lang="ru-RU"/>
        </a:p>
      </dgm:t>
    </dgm:pt>
    <dgm:pt modelId="{0CEA20E4-5B42-4E83-A754-A5BCF13E26B7}" type="sibTrans" cxnId="{20115793-37F5-4E6E-8197-2FC8FC63A2CA}">
      <dgm:prSet/>
      <dgm:spPr/>
      <dgm:t>
        <a:bodyPr/>
        <a:lstStyle/>
        <a:p>
          <a:endParaRPr lang="ru-RU"/>
        </a:p>
      </dgm:t>
    </dgm:pt>
    <dgm:pt modelId="{E4C902BB-0BAE-4CB2-9CB2-4A0A2E2407F0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Решение всех задач словарной работы во взаимосвязи между собой и с формированием грамматической и фонетической сторон речи, с развитием связной речи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88103C93-0DDA-45CB-8C6D-5EF46B06FB1A}" type="parTrans" cxnId="{3821BDE9-AF9C-4B7C-BB08-9B491E9B8BF8}">
      <dgm:prSet/>
      <dgm:spPr/>
      <dgm:t>
        <a:bodyPr/>
        <a:lstStyle/>
        <a:p>
          <a:endParaRPr lang="ru-RU"/>
        </a:p>
      </dgm:t>
    </dgm:pt>
    <dgm:pt modelId="{0C4056A7-B8D3-4086-8F36-2A4A58E42B01}" type="sibTrans" cxnId="{3821BDE9-AF9C-4B7C-BB08-9B491E9B8BF8}">
      <dgm:prSet/>
      <dgm:spPr/>
      <dgm:t>
        <a:bodyPr/>
        <a:lstStyle/>
        <a:p>
          <a:endParaRPr lang="ru-RU"/>
        </a:p>
      </dgm:t>
    </dgm:pt>
    <dgm:pt modelId="{50C89024-C2AD-4DFC-BBCA-07874C74058A}">
      <dgm:prSet/>
      <dgm:spPr/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Семантизация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лексики (раскрытие значений новых слов, уточнение и расширение значений уже известных слов в определённом контексте, через сопоставление, подбор синонимов, словотолкование). 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D92D0C8-80C4-45E1-AD43-B1F3F6B62621}" type="parTrans" cxnId="{ED443CC4-5882-4459-B6CB-2AA736F7C096}">
      <dgm:prSet/>
      <dgm:spPr/>
      <dgm:t>
        <a:bodyPr/>
        <a:lstStyle/>
        <a:p>
          <a:endParaRPr lang="ru-RU"/>
        </a:p>
      </dgm:t>
    </dgm:pt>
    <dgm:pt modelId="{CF31EC07-D68E-45A9-81FC-71CCAED829FB}" type="sibTrans" cxnId="{ED443CC4-5882-4459-B6CB-2AA736F7C096}">
      <dgm:prSet/>
      <dgm:spPr/>
      <dgm:t>
        <a:bodyPr/>
        <a:lstStyle/>
        <a:p>
          <a:endParaRPr lang="ru-RU"/>
        </a:p>
      </dgm:t>
    </dgm:pt>
    <dgm:pt modelId="{1CEA55F3-ABFC-4FD9-847F-4F52528C3A74}" type="pres">
      <dgm:prSet presAssocID="{6E0B44A5-AADA-43AA-AFA7-71CBE620DF26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3B446F4-4C09-4181-BB33-B4E04CC54070}" type="pres">
      <dgm:prSet presAssocID="{E4C902BB-0BAE-4CB2-9CB2-4A0A2E2407F0}" presName="compNode" presStyleCnt="0"/>
      <dgm:spPr/>
    </dgm:pt>
    <dgm:pt modelId="{4C8B50FE-4B11-4C7D-8496-51A6F8301BEA}" type="pres">
      <dgm:prSet presAssocID="{E4C902BB-0BAE-4CB2-9CB2-4A0A2E2407F0}" presName="dummyConnPt" presStyleCnt="0"/>
      <dgm:spPr/>
    </dgm:pt>
    <dgm:pt modelId="{02A2CFD5-E383-4B1B-B2D1-58CA6F80F53B}" type="pres">
      <dgm:prSet presAssocID="{E4C902BB-0BAE-4CB2-9CB2-4A0A2E2407F0}" presName="node" presStyleLbl="node1" presStyleIdx="0" presStyleCnt="6" custScaleX="184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18A611-4F3D-4F36-B4D4-831B52AB3F79}" type="pres">
      <dgm:prSet presAssocID="{0C4056A7-B8D3-4086-8F36-2A4A58E42B01}" presName="sibTrans" presStyleLbl="bgSibTrans2D1" presStyleIdx="0" presStyleCnt="5"/>
      <dgm:spPr/>
      <dgm:t>
        <a:bodyPr/>
        <a:lstStyle/>
        <a:p>
          <a:endParaRPr lang="ru-RU"/>
        </a:p>
      </dgm:t>
    </dgm:pt>
    <dgm:pt modelId="{2246576E-0344-48E2-A2F2-2429E1BD0A05}" type="pres">
      <dgm:prSet presAssocID="{A3C173B3-E516-46CC-81A4-8A1B9C24526A}" presName="compNode" presStyleCnt="0"/>
      <dgm:spPr/>
    </dgm:pt>
    <dgm:pt modelId="{95AA3C89-9B5D-4E87-BC67-1395DAB44A34}" type="pres">
      <dgm:prSet presAssocID="{A3C173B3-E516-46CC-81A4-8A1B9C24526A}" presName="dummyConnPt" presStyleCnt="0"/>
      <dgm:spPr/>
    </dgm:pt>
    <dgm:pt modelId="{E9928DBC-FA93-4DD6-BD9E-F59E295677A0}" type="pres">
      <dgm:prSet presAssocID="{A3C173B3-E516-46CC-81A4-8A1B9C24526A}" presName="node" presStyleLbl="node1" presStyleIdx="1" presStyleCnt="6" custScaleX="178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51A297-64E5-4B48-86CA-E0BAECF99934}" type="pres">
      <dgm:prSet presAssocID="{397ED2CE-3E36-4A6E-90D3-18AB61594E2E}" presName="sibTrans" presStyleLbl="bgSibTrans2D1" presStyleIdx="1" presStyleCnt="5"/>
      <dgm:spPr/>
      <dgm:t>
        <a:bodyPr/>
        <a:lstStyle/>
        <a:p>
          <a:endParaRPr lang="ru-RU"/>
        </a:p>
      </dgm:t>
    </dgm:pt>
    <dgm:pt modelId="{B7C6BEFD-7E9D-4B0B-8A5B-2059E91AD602}" type="pres">
      <dgm:prSet presAssocID="{50C89024-C2AD-4DFC-BBCA-07874C74058A}" presName="compNode" presStyleCnt="0"/>
      <dgm:spPr/>
    </dgm:pt>
    <dgm:pt modelId="{C0EB94A7-41B1-4D00-A8F1-950960F3BEB5}" type="pres">
      <dgm:prSet presAssocID="{50C89024-C2AD-4DFC-BBCA-07874C74058A}" presName="dummyConnPt" presStyleCnt="0"/>
      <dgm:spPr/>
    </dgm:pt>
    <dgm:pt modelId="{B632BBA8-2680-4C09-ADC3-6F7B9D03180C}" type="pres">
      <dgm:prSet presAssocID="{50C89024-C2AD-4DFC-BBCA-07874C74058A}" presName="node" presStyleLbl="node1" presStyleIdx="2" presStyleCnt="6" custScaleX="178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C131D-75D3-4089-A393-40C309571ADE}" type="pres">
      <dgm:prSet presAssocID="{CF31EC07-D68E-45A9-81FC-71CCAED829FB}" presName="sibTrans" presStyleLbl="bgSibTrans2D1" presStyleIdx="2" presStyleCnt="5"/>
      <dgm:spPr/>
      <dgm:t>
        <a:bodyPr/>
        <a:lstStyle/>
        <a:p>
          <a:endParaRPr lang="ru-RU"/>
        </a:p>
      </dgm:t>
    </dgm:pt>
    <dgm:pt modelId="{C8ED9ECF-F6FC-4CC7-940A-32C3111DC03C}" type="pres">
      <dgm:prSet presAssocID="{BB9753E8-D422-4801-8F28-2405D8891A25}" presName="compNode" presStyleCnt="0"/>
      <dgm:spPr/>
    </dgm:pt>
    <dgm:pt modelId="{5329A331-6742-49E4-A977-0D25FC509AF0}" type="pres">
      <dgm:prSet presAssocID="{BB9753E8-D422-4801-8F28-2405D8891A25}" presName="dummyConnPt" presStyleCnt="0"/>
      <dgm:spPr/>
    </dgm:pt>
    <dgm:pt modelId="{DA3592A3-B432-4A79-A35E-B809991B62EE}" type="pres">
      <dgm:prSet presAssocID="{BB9753E8-D422-4801-8F28-2405D8891A25}" presName="node" presStyleLbl="node1" presStyleIdx="3" presStyleCnt="6" custScaleX="185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BDE2CE-2B1D-4498-9D5A-67CD1C75517D}" type="pres">
      <dgm:prSet presAssocID="{0CEA20E4-5B42-4E83-A754-A5BCF13E26B7}" presName="sibTrans" presStyleLbl="bgSibTrans2D1" presStyleIdx="3" presStyleCnt="5"/>
      <dgm:spPr/>
      <dgm:t>
        <a:bodyPr/>
        <a:lstStyle/>
        <a:p>
          <a:endParaRPr lang="ru-RU"/>
        </a:p>
      </dgm:t>
    </dgm:pt>
    <dgm:pt modelId="{4A77A19A-666D-4475-B4BB-D02E5D5C9DFB}" type="pres">
      <dgm:prSet presAssocID="{AA1C7F62-692F-4B56-B2B7-F9DEB33AF666}" presName="compNode" presStyleCnt="0"/>
      <dgm:spPr/>
    </dgm:pt>
    <dgm:pt modelId="{EE8FEC6D-AC94-4259-9ECB-D87B7416D3C5}" type="pres">
      <dgm:prSet presAssocID="{AA1C7F62-692F-4B56-B2B7-F9DEB33AF666}" presName="dummyConnPt" presStyleCnt="0"/>
      <dgm:spPr/>
    </dgm:pt>
    <dgm:pt modelId="{5E743F38-ADFE-4871-89EB-AE96090BA16E}" type="pres">
      <dgm:prSet presAssocID="{AA1C7F62-692F-4B56-B2B7-F9DEB33AF666}" presName="node" presStyleLbl="node1" presStyleIdx="4" presStyleCnt="6" custScaleX="167306" custLinFactNeighborX="1360" custLinFactNeighborY="-2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B712A-98C3-4001-ADBB-496BFB44A4FD}" type="pres">
      <dgm:prSet presAssocID="{78B9A6F8-7AAA-4BAA-893A-B497ADE31AC7}" presName="sibTrans" presStyleLbl="bgSibTrans2D1" presStyleIdx="4" presStyleCnt="5"/>
      <dgm:spPr/>
      <dgm:t>
        <a:bodyPr/>
        <a:lstStyle/>
        <a:p>
          <a:endParaRPr lang="ru-RU"/>
        </a:p>
      </dgm:t>
    </dgm:pt>
    <dgm:pt modelId="{0D85441E-0E3F-448D-85F4-EE09CF61567B}" type="pres">
      <dgm:prSet presAssocID="{CE99A486-22A6-4DA1-A1DD-64EE34F7EC0D}" presName="compNode" presStyleCnt="0"/>
      <dgm:spPr/>
    </dgm:pt>
    <dgm:pt modelId="{CD5C4CF8-2EA8-49FB-9D98-250B6BECE8D3}" type="pres">
      <dgm:prSet presAssocID="{CE99A486-22A6-4DA1-A1DD-64EE34F7EC0D}" presName="dummyConnPt" presStyleCnt="0"/>
      <dgm:spPr/>
    </dgm:pt>
    <dgm:pt modelId="{B4939014-36AF-4AD9-82DF-B29EB66CA384}" type="pres">
      <dgm:prSet presAssocID="{CE99A486-22A6-4DA1-A1DD-64EE34F7EC0D}" presName="node" presStyleLbl="node1" presStyleIdx="5" presStyleCnt="6" custScaleX="164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443CC4-5882-4459-B6CB-2AA736F7C096}" srcId="{6E0B44A5-AADA-43AA-AFA7-71CBE620DF26}" destId="{50C89024-C2AD-4DFC-BBCA-07874C74058A}" srcOrd="2" destOrd="0" parTransId="{0D92D0C8-80C4-45E1-AD43-B1F3F6B62621}" sibTransId="{CF31EC07-D68E-45A9-81FC-71CCAED829FB}"/>
    <dgm:cxn modelId="{20115793-37F5-4E6E-8197-2FC8FC63A2CA}" srcId="{6E0B44A5-AADA-43AA-AFA7-71CBE620DF26}" destId="{BB9753E8-D422-4801-8F28-2405D8891A25}" srcOrd="3" destOrd="0" parTransId="{12605D2C-6117-47A3-8EB8-2848BF7D9223}" sibTransId="{0CEA20E4-5B42-4E83-A754-A5BCF13E26B7}"/>
    <dgm:cxn modelId="{C5035FAB-A4B7-49C6-96C1-1EB416D258FC}" srcId="{6E0B44A5-AADA-43AA-AFA7-71CBE620DF26}" destId="{CE99A486-22A6-4DA1-A1DD-64EE34F7EC0D}" srcOrd="5" destOrd="0" parTransId="{18F2E373-A3D9-4992-BA6A-DDB36A373E59}" sibTransId="{289420DD-0637-42EE-8254-8E188CCF1822}"/>
    <dgm:cxn modelId="{3821BDE9-AF9C-4B7C-BB08-9B491E9B8BF8}" srcId="{6E0B44A5-AADA-43AA-AFA7-71CBE620DF26}" destId="{E4C902BB-0BAE-4CB2-9CB2-4A0A2E2407F0}" srcOrd="0" destOrd="0" parTransId="{88103C93-0DDA-45CB-8C6D-5EF46B06FB1A}" sibTransId="{0C4056A7-B8D3-4086-8F36-2A4A58E42B01}"/>
    <dgm:cxn modelId="{E7C8CC5C-4A51-44D5-BC9B-C93E920855FF}" type="presOf" srcId="{0C4056A7-B8D3-4086-8F36-2A4A58E42B01}" destId="{9E18A611-4F3D-4F36-B4D4-831B52AB3F79}" srcOrd="0" destOrd="0" presId="urn:microsoft.com/office/officeart/2005/8/layout/bProcess4"/>
    <dgm:cxn modelId="{F503DC25-1ECA-4320-A0E8-C9EC423909BF}" type="presOf" srcId="{6E0B44A5-AADA-43AA-AFA7-71CBE620DF26}" destId="{1CEA55F3-ABFC-4FD9-847F-4F52528C3A74}" srcOrd="0" destOrd="0" presId="urn:microsoft.com/office/officeart/2005/8/layout/bProcess4"/>
    <dgm:cxn modelId="{6CAC48A2-6733-4B27-8736-8B7BE22A17A1}" type="presOf" srcId="{BB9753E8-D422-4801-8F28-2405D8891A25}" destId="{DA3592A3-B432-4A79-A35E-B809991B62EE}" srcOrd="0" destOrd="0" presId="urn:microsoft.com/office/officeart/2005/8/layout/bProcess4"/>
    <dgm:cxn modelId="{C6EB4517-9BF7-4D2A-9A96-8C0DC76E305D}" type="presOf" srcId="{A3C173B3-E516-46CC-81A4-8A1B9C24526A}" destId="{E9928DBC-FA93-4DD6-BD9E-F59E295677A0}" srcOrd="0" destOrd="0" presId="urn:microsoft.com/office/officeart/2005/8/layout/bProcess4"/>
    <dgm:cxn modelId="{DA2571CD-E2D2-4D4F-8081-94A4A25D3D6B}" type="presOf" srcId="{CF31EC07-D68E-45A9-81FC-71CCAED829FB}" destId="{5EAC131D-75D3-4089-A393-40C309571ADE}" srcOrd="0" destOrd="0" presId="urn:microsoft.com/office/officeart/2005/8/layout/bProcess4"/>
    <dgm:cxn modelId="{247EDF77-60A9-4953-A308-45801869E309}" type="presOf" srcId="{397ED2CE-3E36-4A6E-90D3-18AB61594E2E}" destId="{EF51A297-64E5-4B48-86CA-E0BAECF99934}" srcOrd="0" destOrd="0" presId="urn:microsoft.com/office/officeart/2005/8/layout/bProcess4"/>
    <dgm:cxn modelId="{D42E1418-8DB1-43AD-B9BE-529A5CF72542}" type="presOf" srcId="{50C89024-C2AD-4DFC-BBCA-07874C74058A}" destId="{B632BBA8-2680-4C09-ADC3-6F7B9D03180C}" srcOrd="0" destOrd="0" presId="urn:microsoft.com/office/officeart/2005/8/layout/bProcess4"/>
    <dgm:cxn modelId="{8AD4CA50-71D9-48A9-8DD0-5F5546B92BA8}" type="presOf" srcId="{78B9A6F8-7AAA-4BAA-893A-B497ADE31AC7}" destId="{ECBB712A-98C3-4001-ADBB-496BFB44A4FD}" srcOrd="0" destOrd="0" presId="urn:microsoft.com/office/officeart/2005/8/layout/bProcess4"/>
    <dgm:cxn modelId="{146490F3-238E-4849-B8AE-FD708916D3D2}" type="presOf" srcId="{E4C902BB-0BAE-4CB2-9CB2-4A0A2E2407F0}" destId="{02A2CFD5-E383-4B1B-B2D1-58CA6F80F53B}" srcOrd="0" destOrd="0" presId="urn:microsoft.com/office/officeart/2005/8/layout/bProcess4"/>
    <dgm:cxn modelId="{1AB8A757-07C7-4F62-BE9E-309D0997239B}" srcId="{6E0B44A5-AADA-43AA-AFA7-71CBE620DF26}" destId="{A3C173B3-E516-46CC-81A4-8A1B9C24526A}" srcOrd="1" destOrd="0" parTransId="{CF8A0138-23FC-475F-99C4-23E18D8C8060}" sibTransId="{397ED2CE-3E36-4A6E-90D3-18AB61594E2E}"/>
    <dgm:cxn modelId="{BBB8CDA9-C98F-4661-8CEE-56F71C47B618}" type="presOf" srcId="{0CEA20E4-5B42-4E83-A754-A5BCF13E26B7}" destId="{1FBDE2CE-2B1D-4498-9D5A-67CD1C75517D}" srcOrd="0" destOrd="0" presId="urn:microsoft.com/office/officeart/2005/8/layout/bProcess4"/>
    <dgm:cxn modelId="{42A3CBE7-359D-4D57-9B7C-7D41EA7A68AA}" srcId="{6E0B44A5-AADA-43AA-AFA7-71CBE620DF26}" destId="{AA1C7F62-692F-4B56-B2B7-F9DEB33AF666}" srcOrd="4" destOrd="0" parTransId="{DCA99343-F3DD-4CE0-8DB0-5478275EE6F1}" sibTransId="{78B9A6F8-7AAA-4BAA-893A-B497ADE31AC7}"/>
    <dgm:cxn modelId="{6DBF2052-21AA-4C86-BC7C-1CC26513EAD2}" type="presOf" srcId="{AA1C7F62-692F-4B56-B2B7-F9DEB33AF666}" destId="{5E743F38-ADFE-4871-89EB-AE96090BA16E}" srcOrd="0" destOrd="0" presId="urn:microsoft.com/office/officeart/2005/8/layout/bProcess4"/>
    <dgm:cxn modelId="{33550B58-528B-4586-B562-96407CB25DA7}" type="presOf" srcId="{CE99A486-22A6-4DA1-A1DD-64EE34F7EC0D}" destId="{B4939014-36AF-4AD9-82DF-B29EB66CA384}" srcOrd="0" destOrd="0" presId="urn:microsoft.com/office/officeart/2005/8/layout/bProcess4"/>
    <dgm:cxn modelId="{AEB3EE18-9BF8-486B-AC03-F657BC3FF567}" type="presParOf" srcId="{1CEA55F3-ABFC-4FD9-847F-4F52528C3A74}" destId="{D3B446F4-4C09-4181-BB33-B4E04CC54070}" srcOrd="0" destOrd="0" presId="urn:microsoft.com/office/officeart/2005/8/layout/bProcess4"/>
    <dgm:cxn modelId="{B5BD1A97-035C-46FD-990F-9DFFD4F9D7DA}" type="presParOf" srcId="{D3B446F4-4C09-4181-BB33-B4E04CC54070}" destId="{4C8B50FE-4B11-4C7D-8496-51A6F8301BEA}" srcOrd="0" destOrd="0" presId="urn:microsoft.com/office/officeart/2005/8/layout/bProcess4"/>
    <dgm:cxn modelId="{2D6F1712-A14E-46F1-8264-ED50BC2E892E}" type="presParOf" srcId="{D3B446F4-4C09-4181-BB33-B4E04CC54070}" destId="{02A2CFD5-E383-4B1B-B2D1-58CA6F80F53B}" srcOrd="1" destOrd="0" presId="urn:microsoft.com/office/officeart/2005/8/layout/bProcess4"/>
    <dgm:cxn modelId="{C794188D-52F0-47AC-8865-7923DE947166}" type="presParOf" srcId="{1CEA55F3-ABFC-4FD9-847F-4F52528C3A74}" destId="{9E18A611-4F3D-4F36-B4D4-831B52AB3F79}" srcOrd="1" destOrd="0" presId="urn:microsoft.com/office/officeart/2005/8/layout/bProcess4"/>
    <dgm:cxn modelId="{5EBD2251-0591-4ED8-B389-B9DF7D1E5670}" type="presParOf" srcId="{1CEA55F3-ABFC-4FD9-847F-4F52528C3A74}" destId="{2246576E-0344-48E2-A2F2-2429E1BD0A05}" srcOrd="2" destOrd="0" presId="urn:microsoft.com/office/officeart/2005/8/layout/bProcess4"/>
    <dgm:cxn modelId="{D3408FE5-0AB5-45A6-B167-3B17CBEC816C}" type="presParOf" srcId="{2246576E-0344-48E2-A2F2-2429E1BD0A05}" destId="{95AA3C89-9B5D-4E87-BC67-1395DAB44A34}" srcOrd="0" destOrd="0" presId="urn:microsoft.com/office/officeart/2005/8/layout/bProcess4"/>
    <dgm:cxn modelId="{2D2B35BA-1ED7-4C02-84F3-96F41B4E8BD3}" type="presParOf" srcId="{2246576E-0344-48E2-A2F2-2429E1BD0A05}" destId="{E9928DBC-FA93-4DD6-BD9E-F59E295677A0}" srcOrd="1" destOrd="0" presId="urn:microsoft.com/office/officeart/2005/8/layout/bProcess4"/>
    <dgm:cxn modelId="{8ACE97C7-7F76-47C4-9131-97D87F983F81}" type="presParOf" srcId="{1CEA55F3-ABFC-4FD9-847F-4F52528C3A74}" destId="{EF51A297-64E5-4B48-86CA-E0BAECF99934}" srcOrd="3" destOrd="0" presId="urn:microsoft.com/office/officeart/2005/8/layout/bProcess4"/>
    <dgm:cxn modelId="{BE853128-78C5-45B6-9EDE-85D096587E08}" type="presParOf" srcId="{1CEA55F3-ABFC-4FD9-847F-4F52528C3A74}" destId="{B7C6BEFD-7E9D-4B0B-8A5B-2059E91AD602}" srcOrd="4" destOrd="0" presId="urn:microsoft.com/office/officeart/2005/8/layout/bProcess4"/>
    <dgm:cxn modelId="{A7A43B59-2EFA-4073-92D5-34AB3264B98B}" type="presParOf" srcId="{B7C6BEFD-7E9D-4B0B-8A5B-2059E91AD602}" destId="{C0EB94A7-41B1-4D00-A8F1-950960F3BEB5}" srcOrd="0" destOrd="0" presId="urn:microsoft.com/office/officeart/2005/8/layout/bProcess4"/>
    <dgm:cxn modelId="{E9DE4D3E-9439-4D07-8C3D-EEF54A07AADB}" type="presParOf" srcId="{B7C6BEFD-7E9D-4B0B-8A5B-2059E91AD602}" destId="{B632BBA8-2680-4C09-ADC3-6F7B9D03180C}" srcOrd="1" destOrd="0" presId="urn:microsoft.com/office/officeart/2005/8/layout/bProcess4"/>
    <dgm:cxn modelId="{787C0731-E5A6-4494-9969-7AFCAE6A8C99}" type="presParOf" srcId="{1CEA55F3-ABFC-4FD9-847F-4F52528C3A74}" destId="{5EAC131D-75D3-4089-A393-40C309571ADE}" srcOrd="5" destOrd="0" presId="urn:microsoft.com/office/officeart/2005/8/layout/bProcess4"/>
    <dgm:cxn modelId="{3D9AEF3C-8C93-444B-890A-2296A0A68799}" type="presParOf" srcId="{1CEA55F3-ABFC-4FD9-847F-4F52528C3A74}" destId="{C8ED9ECF-F6FC-4CC7-940A-32C3111DC03C}" srcOrd="6" destOrd="0" presId="urn:microsoft.com/office/officeart/2005/8/layout/bProcess4"/>
    <dgm:cxn modelId="{96369A94-2AC8-431A-BF46-4F925E42F1F3}" type="presParOf" srcId="{C8ED9ECF-F6FC-4CC7-940A-32C3111DC03C}" destId="{5329A331-6742-49E4-A977-0D25FC509AF0}" srcOrd="0" destOrd="0" presId="urn:microsoft.com/office/officeart/2005/8/layout/bProcess4"/>
    <dgm:cxn modelId="{1475027F-6F1A-4D72-BBFA-EED8A2A234CA}" type="presParOf" srcId="{C8ED9ECF-F6FC-4CC7-940A-32C3111DC03C}" destId="{DA3592A3-B432-4A79-A35E-B809991B62EE}" srcOrd="1" destOrd="0" presId="urn:microsoft.com/office/officeart/2005/8/layout/bProcess4"/>
    <dgm:cxn modelId="{C775D3C5-4112-439C-892B-07CEE4B472AB}" type="presParOf" srcId="{1CEA55F3-ABFC-4FD9-847F-4F52528C3A74}" destId="{1FBDE2CE-2B1D-4498-9D5A-67CD1C75517D}" srcOrd="7" destOrd="0" presId="urn:microsoft.com/office/officeart/2005/8/layout/bProcess4"/>
    <dgm:cxn modelId="{09975A86-A755-4CEB-8185-262D8D33A625}" type="presParOf" srcId="{1CEA55F3-ABFC-4FD9-847F-4F52528C3A74}" destId="{4A77A19A-666D-4475-B4BB-D02E5D5C9DFB}" srcOrd="8" destOrd="0" presId="urn:microsoft.com/office/officeart/2005/8/layout/bProcess4"/>
    <dgm:cxn modelId="{EFE443CE-D580-4E21-A6E3-847E1AE6E9B6}" type="presParOf" srcId="{4A77A19A-666D-4475-B4BB-D02E5D5C9DFB}" destId="{EE8FEC6D-AC94-4259-9ECB-D87B7416D3C5}" srcOrd="0" destOrd="0" presId="urn:microsoft.com/office/officeart/2005/8/layout/bProcess4"/>
    <dgm:cxn modelId="{E1013093-8901-446B-AF0C-2C826C72B85F}" type="presParOf" srcId="{4A77A19A-666D-4475-B4BB-D02E5D5C9DFB}" destId="{5E743F38-ADFE-4871-89EB-AE96090BA16E}" srcOrd="1" destOrd="0" presId="urn:microsoft.com/office/officeart/2005/8/layout/bProcess4"/>
    <dgm:cxn modelId="{BC6F6E5B-9034-41FE-95C7-84AA04D628A7}" type="presParOf" srcId="{1CEA55F3-ABFC-4FD9-847F-4F52528C3A74}" destId="{ECBB712A-98C3-4001-ADBB-496BFB44A4FD}" srcOrd="9" destOrd="0" presId="urn:microsoft.com/office/officeart/2005/8/layout/bProcess4"/>
    <dgm:cxn modelId="{26D55C06-8D9C-409A-A095-B2B90CD3BE66}" type="presParOf" srcId="{1CEA55F3-ABFC-4FD9-847F-4F52528C3A74}" destId="{0D85441E-0E3F-448D-85F4-EE09CF61567B}" srcOrd="10" destOrd="0" presId="urn:microsoft.com/office/officeart/2005/8/layout/bProcess4"/>
    <dgm:cxn modelId="{0D6AD6E1-E243-476C-94EF-7354697E1461}" type="presParOf" srcId="{0D85441E-0E3F-448D-85F4-EE09CF61567B}" destId="{CD5C4CF8-2EA8-49FB-9D98-250B6BECE8D3}" srcOrd="0" destOrd="0" presId="urn:microsoft.com/office/officeart/2005/8/layout/bProcess4"/>
    <dgm:cxn modelId="{B408B931-3747-4F4D-8978-A45704422342}" type="presParOf" srcId="{0D85441E-0E3F-448D-85F4-EE09CF61567B}" destId="{B4939014-36AF-4AD9-82DF-B29EB66CA384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D58AB5-7017-45ED-A04C-7A611508AD18}" type="doc">
      <dgm:prSet loTypeId="urn:microsoft.com/office/officeart/2005/8/layout/h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2F5F03B-39B6-4949-90D3-6138FED708F2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расширение словаря на основе ознакомления с постепенно увеличивающимся кругом предметов и явлений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86A5458-2972-4B20-A855-8A0A68E14A61}" type="parTrans" cxnId="{CA167DC5-D217-4DD6-9111-50B6C74480B9}">
      <dgm:prSet/>
      <dgm:spPr/>
      <dgm:t>
        <a:bodyPr/>
        <a:lstStyle/>
        <a:p>
          <a:endParaRPr lang="ru-RU"/>
        </a:p>
      </dgm:t>
    </dgm:pt>
    <dgm:pt modelId="{5720F0CE-F00A-4195-B596-AB509DFC545C}" type="sibTrans" cxnId="{CA167DC5-D217-4DD6-9111-50B6C74480B9}">
      <dgm:prSet/>
      <dgm:spPr/>
      <dgm:t>
        <a:bodyPr/>
        <a:lstStyle/>
        <a:p>
          <a:endParaRPr lang="ru-RU"/>
        </a:p>
      </dgm:t>
    </dgm:pt>
    <dgm:pt modelId="{F3FF7757-BFDB-4583-A757-4FA9422755DA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усвоение слов на основе углубления знаний о предметах и явлениях окружающего мира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AD9F9AB9-2886-4731-BEF2-CCFF9E4A1BDC}" type="parTrans" cxnId="{B236B13A-ED5B-4DFB-89B6-E028AD7D992E}">
      <dgm:prSet/>
      <dgm:spPr/>
      <dgm:t>
        <a:bodyPr/>
        <a:lstStyle/>
        <a:p>
          <a:endParaRPr lang="ru-RU"/>
        </a:p>
      </dgm:t>
    </dgm:pt>
    <dgm:pt modelId="{BB32B7C5-E9A1-4167-946F-5D618C70D783}" type="sibTrans" cxnId="{B236B13A-ED5B-4DFB-89B6-E028AD7D992E}">
      <dgm:prSet/>
      <dgm:spPr/>
      <dgm:t>
        <a:bodyPr/>
        <a:lstStyle/>
        <a:p>
          <a:endParaRPr lang="ru-RU"/>
        </a:p>
      </dgm:t>
    </dgm:pt>
    <dgm:pt modelId="{1214BA67-AAA7-41E7-B94D-9ABF8910C761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введение слов, обозначающих элементарные понятия на основе различения и обобщения предметов по существенным признакам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7D297768-20E7-4CB0-8282-FD089C527D36}" type="parTrans" cxnId="{F0505EEF-74DD-4D24-A53B-759D232D81D9}">
      <dgm:prSet/>
      <dgm:spPr/>
      <dgm:t>
        <a:bodyPr/>
        <a:lstStyle/>
        <a:p>
          <a:endParaRPr lang="ru-RU"/>
        </a:p>
      </dgm:t>
    </dgm:pt>
    <dgm:pt modelId="{A5FEF219-E0E6-4E5A-B186-174D757AD5AD}" type="sibTrans" cxnId="{F0505EEF-74DD-4D24-A53B-759D232D81D9}">
      <dgm:prSet/>
      <dgm:spPr/>
      <dgm:t>
        <a:bodyPr/>
        <a:lstStyle/>
        <a:p>
          <a:endParaRPr lang="ru-RU"/>
        </a:p>
      </dgm:t>
    </dgm:pt>
    <dgm:pt modelId="{84E5E227-66A2-474B-AB98-4AAB95B40E22}" type="pres">
      <dgm:prSet presAssocID="{08D58AB5-7017-45ED-A04C-7A611508AD1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B511C9-7D8E-457E-A708-FCEED6C9536A}" type="pres">
      <dgm:prSet presAssocID="{02F5F03B-39B6-4949-90D3-6138FED708F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56C3F-CAA4-49AF-AAF3-CBE4206AB7BD}" type="pres">
      <dgm:prSet presAssocID="{5720F0CE-F00A-4195-B596-AB509DFC545C}" presName="sibTrans" presStyleCnt="0"/>
      <dgm:spPr/>
    </dgm:pt>
    <dgm:pt modelId="{7AA43E7D-296F-435D-8FE9-FCA7DF00C0A7}" type="pres">
      <dgm:prSet presAssocID="{F3FF7757-BFDB-4583-A757-4FA9422755D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2A644-3483-4835-BDC8-F9AE064B3689}" type="pres">
      <dgm:prSet presAssocID="{BB32B7C5-E9A1-4167-946F-5D618C70D783}" presName="sibTrans" presStyleCnt="0"/>
      <dgm:spPr/>
    </dgm:pt>
    <dgm:pt modelId="{677A2EC1-5E69-4B6A-848F-5950B5E09E52}" type="pres">
      <dgm:prSet presAssocID="{1214BA67-AAA7-41E7-B94D-9ABF8910C76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6370EB-645A-4E39-9A41-F87FEBA0A126}" type="presOf" srcId="{1214BA67-AAA7-41E7-B94D-9ABF8910C761}" destId="{677A2EC1-5E69-4B6A-848F-5950B5E09E52}" srcOrd="0" destOrd="0" presId="urn:microsoft.com/office/officeart/2005/8/layout/hList6"/>
    <dgm:cxn modelId="{F0505EEF-74DD-4D24-A53B-759D232D81D9}" srcId="{08D58AB5-7017-45ED-A04C-7A611508AD18}" destId="{1214BA67-AAA7-41E7-B94D-9ABF8910C761}" srcOrd="2" destOrd="0" parTransId="{7D297768-20E7-4CB0-8282-FD089C527D36}" sibTransId="{A5FEF219-E0E6-4E5A-B186-174D757AD5AD}"/>
    <dgm:cxn modelId="{CA167DC5-D217-4DD6-9111-50B6C74480B9}" srcId="{08D58AB5-7017-45ED-A04C-7A611508AD18}" destId="{02F5F03B-39B6-4949-90D3-6138FED708F2}" srcOrd="0" destOrd="0" parTransId="{886A5458-2972-4B20-A855-8A0A68E14A61}" sibTransId="{5720F0CE-F00A-4195-B596-AB509DFC545C}"/>
    <dgm:cxn modelId="{5F6159A9-0D9B-4F5B-8569-B65EAEAC47E2}" type="presOf" srcId="{08D58AB5-7017-45ED-A04C-7A611508AD18}" destId="{84E5E227-66A2-474B-AB98-4AAB95B40E22}" srcOrd="0" destOrd="0" presId="urn:microsoft.com/office/officeart/2005/8/layout/hList6"/>
    <dgm:cxn modelId="{B236B13A-ED5B-4DFB-89B6-E028AD7D992E}" srcId="{08D58AB5-7017-45ED-A04C-7A611508AD18}" destId="{F3FF7757-BFDB-4583-A757-4FA9422755DA}" srcOrd="1" destOrd="0" parTransId="{AD9F9AB9-2886-4731-BEF2-CCFF9E4A1BDC}" sibTransId="{BB32B7C5-E9A1-4167-946F-5D618C70D783}"/>
    <dgm:cxn modelId="{52651C91-63DF-4749-ACA4-6DAC7619D322}" type="presOf" srcId="{02F5F03B-39B6-4949-90D3-6138FED708F2}" destId="{93B511C9-7D8E-457E-A708-FCEED6C9536A}" srcOrd="0" destOrd="0" presId="urn:microsoft.com/office/officeart/2005/8/layout/hList6"/>
    <dgm:cxn modelId="{31401B67-862E-46E1-84A0-2BB55C3E391F}" type="presOf" srcId="{F3FF7757-BFDB-4583-A757-4FA9422755DA}" destId="{7AA43E7D-296F-435D-8FE9-FCA7DF00C0A7}" srcOrd="0" destOrd="0" presId="urn:microsoft.com/office/officeart/2005/8/layout/hList6"/>
    <dgm:cxn modelId="{CBB24DE5-2210-45D8-A98B-53979FAB7664}" type="presParOf" srcId="{84E5E227-66A2-474B-AB98-4AAB95B40E22}" destId="{93B511C9-7D8E-457E-A708-FCEED6C9536A}" srcOrd="0" destOrd="0" presId="urn:microsoft.com/office/officeart/2005/8/layout/hList6"/>
    <dgm:cxn modelId="{D9F8ED05-65F6-46FD-A7CB-2D251AF0A7A0}" type="presParOf" srcId="{84E5E227-66A2-474B-AB98-4AAB95B40E22}" destId="{80356C3F-CAA4-49AF-AAF3-CBE4206AB7BD}" srcOrd="1" destOrd="0" presId="urn:microsoft.com/office/officeart/2005/8/layout/hList6"/>
    <dgm:cxn modelId="{6678989F-B678-444F-BDA5-F0CADEBEB722}" type="presParOf" srcId="{84E5E227-66A2-474B-AB98-4AAB95B40E22}" destId="{7AA43E7D-296F-435D-8FE9-FCA7DF00C0A7}" srcOrd="2" destOrd="0" presId="urn:microsoft.com/office/officeart/2005/8/layout/hList6"/>
    <dgm:cxn modelId="{F0AA2A08-69F8-4998-8EFF-E1812F98DEAA}" type="presParOf" srcId="{84E5E227-66A2-474B-AB98-4AAB95B40E22}" destId="{40F2A644-3483-4835-BDC8-F9AE064B3689}" srcOrd="3" destOrd="0" presId="urn:microsoft.com/office/officeart/2005/8/layout/hList6"/>
    <dgm:cxn modelId="{2D6E0477-7D46-4D25-9B61-EDCB16BEA831}" type="presParOf" srcId="{84E5E227-66A2-474B-AB98-4AAB95B40E22}" destId="{677A2EC1-5E69-4B6A-848F-5950B5E09E5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DA40B6-41DB-4B46-9463-498D8AECC4BD}" type="doc">
      <dgm:prSet loTypeId="urn:microsoft.com/office/officeart/2005/8/layout/matrix3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2FC063D-BCCC-4E84-B420-284E5AF92037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Бытовой словарь: названия частей тела, лица; названия игрушек, посуды, мебели, одежды, предметов туалета, пищи, помещений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EB1DB8B-CCE8-45AE-A8EF-A358C5C09C3F}" type="parTrans" cxnId="{7FB9D094-20C2-477F-97C6-250EC6564DD6}">
      <dgm:prSet/>
      <dgm:spPr/>
      <dgm:t>
        <a:bodyPr/>
        <a:lstStyle/>
        <a:p>
          <a:endParaRPr lang="ru-RU"/>
        </a:p>
      </dgm:t>
    </dgm:pt>
    <dgm:pt modelId="{17920A64-8FF5-45E5-ABEC-46C707C5ED60}" type="sibTrans" cxnId="{7FB9D094-20C2-477F-97C6-250EC6564DD6}">
      <dgm:prSet/>
      <dgm:spPr/>
      <dgm:t>
        <a:bodyPr/>
        <a:lstStyle/>
        <a:p>
          <a:endParaRPr lang="ru-RU"/>
        </a:p>
      </dgm:t>
    </dgm:pt>
    <dgm:pt modelId="{DB3B66B5-570D-4007-961B-D7937F041654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Природоведческий словарь: слова, обозначающие явления неживой природы, растений, животных.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E4A2B5E3-4200-4CA7-A690-FC4AF57E6DCB}" type="parTrans" cxnId="{EC852D6B-77F5-4F87-A8BB-2B12606A0FE1}">
      <dgm:prSet/>
      <dgm:spPr/>
      <dgm:t>
        <a:bodyPr/>
        <a:lstStyle/>
        <a:p>
          <a:endParaRPr lang="ru-RU"/>
        </a:p>
      </dgm:t>
    </dgm:pt>
    <dgm:pt modelId="{0A1B1E90-4D1B-4987-B931-1959726E311A}" type="sibTrans" cxnId="{EC852D6B-77F5-4F87-A8BB-2B12606A0FE1}">
      <dgm:prSet/>
      <dgm:spPr/>
      <dgm:t>
        <a:bodyPr/>
        <a:lstStyle/>
        <a:p>
          <a:endParaRPr lang="ru-RU"/>
        </a:p>
      </dgm:t>
    </dgm:pt>
    <dgm:pt modelId="{E3D29403-23D9-4083-A685-AB65A7AC4A59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Обществоведческий словарь: слова, обозначающие явления общественной жизни (труд людей, родная страна, национальные праздники, армия и др</a:t>
          </a:r>
          <a:r>
            <a:rPr lang="ru-RU" sz="700" b="1" dirty="0" smtClean="0"/>
            <a:t>.</a:t>
          </a:r>
          <a:endParaRPr lang="ru-RU" sz="700" b="1" dirty="0"/>
        </a:p>
      </dgm:t>
    </dgm:pt>
    <dgm:pt modelId="{5177B6E0-DA76-453A-A177-4AB91DF92746}" type="parTrans" cxnId="{A3F96750-9961-4822-BC12-42B7B298D304}">
      <dgm:prSet/>
      <dgm:spPr/>
      <dgm:t>
        <a:bodyPr/>
        <a:lstStyle/>
        <a:p>
          <a:endParaRPr lang="ru-RU"/>
        </a:p>
      </dgm:t>
    </dgm:pt>
    <dgm:pt modelId="{CDFA1E16-9580-487E-B688-5F3FD023E280}" type="sibTrans" cxnId="{A3F96750-9961-4822-BC12-42B7B298D304}">
      <dgm:prSet/>
      <dgm:spPr/>
      <dgm:t>
        <a:bodyPr/>
        <a:lstStyle/>
        <a:p>
          <a:endParaRPr lang="ru-RU"/>
        </a:p>
      </dgm:t>
    </dgm:pt>
    <dgm:pt modelId="{704A66F6-76C0-48E9-80F8-C8B7EE2E953A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Эмоционально-оценочная лексика: слова, обозначающие эмоции, переживания, чувства (смелый, честный, радостный), качественную оценку предметов (хороший, плохой, прекрасный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dgm:t>
    </dgm:pt>
    <dgm:pt modelId="{7D4E3BAA-5DFE-4830-98D0-5EEC96D106AC}" type="parTrans" cxnId="{8FD5B5D1-639F-46BE-9382-6F3C220EDC59}">
      <dgm:prSet/>
      <dgm:spPr/>
      <dgm:t>
        <a:bodyPr/>
        <a:lstStyle/>
        <a:p>
          <a:endParaRPr lang="ru-RU"/>
        </a:p>
      </dgm:t>
    </dgm:pt>
    <dgm:pt modelId="{B375ACAB-5E30-40F9-9651-548EBE7A0C26}" type="sibTrans" cxnId="{8FD5B5D1-639F-46BE-9382-6F3C220EDC59}">
      <dgm:prSet/>
      <dgm:spPr/>
      <dgm:t>
        <a:bodyPr/>
        <a:lstStyle/>
        <a:p>
          <a:endParaRPr lang="ru-RU"/>
        </a:p>
      </dgm:t>
    </dgm:pt>
    <dgm:pt modelId="{00391A87-0AF3-44C1-A3E1-DE7596A04711}" type="pres">
      <dgm:prSet presAssocID="{A7DA40B6-41DB-4B46-9463-498D8AECC4B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CCB5C-5004-470C-AD7A-F19C9E18CBCD}" type="pres">
      <dgm:prSet presAssocID="{A7DA40B6-41DB-4B46-9463-498D8AECC4BD}" presName="diamond" presStyleLbl="bgShp" presStyleIdx="0" presStyleCnt="1" custLinFactNeighborX="2721" custLinFactNeighborY="-3404"/>
      <dgm:spPr/>
    </dgm:pt>
    <dgm:pt modelId="{988A0EE2-167C-40AC-9388-43D67C01B86D}" type="pres">
      <dgm:prSet presAssocID="{A7DA40B6-41DB-4B46-9463-498D8AECC4BD}" presName="quad1" presStyleLbl="node1" presStyleIdx="0" presStyleCnt="4" custScaleX="121866" custLinFactNeighborX="-78162" custLinFactNeighborY="-125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B97C4-6DF9-4E13-BBF7-D845974A842C}" type="pres">
      <dgm:prSet presAssocID="{A7DA40B6-41DB-4B46-9463-498D8AECC4BD}" presName="quad2" presStyleLbl="node1" presStyleIdx="1" presStyleCnt="4" custScaleX="114344" custLinFactNeighborX="73331" custLinFactNeighborY="-160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677FF-4363-4176-8590-3045F505D151}" type="pres">
      <dgm:prSet presAssocID="{A7DA40B6-41DB-4B46-9463-498D8AECC4BD}" presName="quad3" presStyleLbl="node1" presStyleIdx="2" presStyleCnt="4" custScaleX="136314" custLinFactNeighborX="-70938" custLinFactNeighborY="26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B10A48-5C96-4101-9B27-5660AC88A4A1}" type="pres">
      <dgm:prSet presAssocID="{A7DA40B6-41DB-4B46-9463-498D8AECC4BD}" presName="quad4" presStyleLbl="node1" presStyleIdx="3" presStyleCnt="4" custScaleX="132700" custLinFactNeighborX="72264" custLinFactNeighborY="26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F96750-9961-4822-BC12-42B7B298D304}" srcId="{A7DA40B6-41DB-4B46-9463-498D8AECC4BD}" destId="{E3D29403-23D9-4083-A685-AB65A7AC4A59}" srcOrd="2" destOrd="0" parTransId="{5177B6E0-DA76-453A-A177-4AB91DF92746}" sibTransId="{CDFA1E16-9580-487E-B688-5F3FD023E280}"/>
    <dgm:cxn modelId="{8FD5B5D1-639F-46BE-9382-6F3C220EDC59}" srcId="{A7DA40B6-41DB-4B46-9463-498D8AECC4BD}" destId="{704A66F6-76C0-48E9-80F8-C8B7EE2E953A}" srcOrd="3" destOrd="0" parTransId="{7D4E3BAA-5DFE-4830-98D0-5EEC96D106AC}" sibTransId="{B375ACAB-5E30-40F9-9651-548EBE7A0C26}"/>
    <dgm:cxn modelId="{7FB9D094-20C2-477F-97C6-250EC6564DD6}" srcId="{A7DA40B6-41DB-4B46-9463-498D8AECC4BD}" destId="{22FC063D-BCCC-4E84-B420-284E5AF92037}" srcOrd="0" destOrd="0" parTransId="{2EB1DB8B-CCE8-45AE-A8EF-A358C5C09C3F}" sibTransId="{17920A64-8FF5-45E5-ABEC-46C707C5ED60}"/>
    <dgm:cxn modelId="{CF33804D-5AD6-40A4-992F-00DCF4B43441}" type="presOf" srcId="{22FC063D-BCCC-4E84-B420-284E5AF92037}" destId="{988A0EE2-167C-40AC-9388-43D67C01B86D}" srcOrd="0" destOrd="0" presId="urn:microsoft.com/office/officeart/2005/8/layout/matrix3"/>
    <dgm:cxn modelId="{AC561401-BEC7-43BB-91C8-35BDC8219F77}" type="presOf" srcId="{A7DA40B6-41DB-4B46-9463-498D8AECC4BD}" destId="{00391A87-0AF3-44C1-A3E1-DE7596A04711}" srcOrd="0" destOrd="0" presId="urn:microsoft.com/office/officeart/2005/8/layout/matrix3"/>
    <dgm:cxn modelId="{EC852D6B-77F5-4F87-A8BB-2B12606A0FE1}" srcId="{A7DA40B6-41DB-4B46-9463-498D8AECC4BD}" destId="{DB3B66B5-570D-4007-961B-D7937F041654}" srcOrd="1" destOrd="0" parTransId="{E4A2B5E3-4200-4CA7-A690-FC4AF57E6DCB}" sibTransId="{0A1B1E90-4D1B-4987-B931-1959726E311A}"/>
    <dgm:cxn modelId="{55936179-EF09-4B0B-8CC1-E83DF59624C8}" type="presOf" srcId="{E3D29403-23D9-4083-A685-AB65A7AC4A59}" destId="{3E1677FF-4363-4176-8590-3045F505D151}" srcOrd="0" destOrd="0" presId="urn:microsoft.com/office/officeart/2005/8/layout/matrix3"/>
    <dgm:cxn modelId="{2A6DB917-7871-416F-AF09-1791ED982208}" type="presOf" srcId="{704A66F6-76C0-48E9-80F8-C8B7EE2E953A}" destId="{EDB10A48-5C96-4101-9B27-5660AC88A4A1}" srcOrd="0" destOrd="0" presId="urn:microsoft.com/office/officeart/2005/8/layout/matrix3"/>
    <dgm:cxn modelId="{7423CCAD-943D-4D1F-9301-B7A09C4E4A79}" type="presOf" srcId="{DB3B66B5-570D-4007-961B-D7937F041654}" destId="{83FB97C4-6DF9-4E13-BBF7-D845974A842C}" srcOrd="0" destOrd="0" presId="urn:microsoft.com/office/officeart/2005/8/layout/matrix3"/>
    <dgm:cxn modelId="{5689A778-7540-4279-BD56-490DCABBEA92}" type="presParOf" srcId="{00391A87-0AF3-44C1-A3E1-DE7596A04711}" destId="{473CCB5C-5004-470C-AD7A-F19C9E18CBCD}" srcOrd="0" destOrd="0" presId="urn:microsoft.com/office/officeart/2005/8/layout/matrix3"/>
    <dgm:cxn modelId="{C0041E71-2897-4082-897E-94804C933A99}" type="presParOf" srcId="{00391A87-0AF3-44C1-A3E1-DE7596A04711}" destId="{988A0EE2-167C-40AC-9388-43D67C01B86D}" srcOrd="1" destOrd="0" presId="urn:microsoft.com/office/officeart/2005/8/layout/matrix3"/>
    <dgm:cxn modelId="{6EDF2BD5-AC1C-439A-86CC-D543092CC8C3}" type="presParOf" srcId="{00391A87-0AF3-44C1-A3E1-DE7596A04711}" destId="{83FB97C4-6DF9-4E13-BBF7-D845974A842C}" srcOrd="2" destOrd="0" presId="urn:microsoft.com/office/officeart/2005/8/layout/matrix3"/>
    <dgm:cxn modelId="{E952C8AB-3D4A-4DD0-9E28-1EC390D70066}" type="presParOf" srcId="{00391A87-0AF3-44C1-A3E1-DE7596A04711}" destId="{3E1677FF-4363-4176-8590-3045F505D151}" srcOrd="3" destOrd="0" presId="urn:microsoft.com/office/officeart/2005/8/layout/matrix3"/>
    <dgm:cxn modelId="{5135DF09-3FEE-4ED3-BC65-F7C1BFEBFFFE}" type="presParOf" srcId="{00391A87-0AF3-44C1-A3E1-DE7596A04711}" destId="{EDB10A48-5C96-4101-9B27-5660AC88A4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77A8B8-3B51-4912-8997-E2F50541FF45}" type="doc">
      <dgm:prSet loTypeId="urn:microsoft.com/office/officeart/2005/8/layout/chevron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F4E125E-E28E-441F-8275-864CF774A113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0CB287D8-08B3-4780-A589-FA51E4DCF4AE}" type="parTrans" cxnId="{1B9BA83E-7852-4C9A-A03A-3B81E3E31AC6}">
      <dgm:prSet/>
      <dgm:spPr/>
      <dgm:t>
        <a:bodyPr/>
        <a:lstStyle/>
        <a:p>
          <a:endParaRPr lang="ru-RU"/>
        </a:p>
      </dgm:t>
    </dgm:pt>
    <dgm:pt modelId="{CBECD3AA-8509-4909-B665-F31EFA1E1F8D}" type="sibTrans" cxnId="{1B9BA83E-7852-4C9A-A03A-3B81E3E31AC6}">
      <dgm:prSet/>
      <dgm:spPr/>
      <dgm:t>
        <a:bodyPr/>
        <a:lstStyle/>
        <a:p>
          <a:endParaRPr lang="ru-RU"/>
        </a:p>
      </dgm:t>
    </dgm:pt>
    <dgm:pt modelId="{32DD6B7F-3170-420B-B3FF-55774ED0DFA8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Словесные приёмы</a:t>
          </a:r>
          <a:r>
            <a:rPr lang="ru-RU" sz="1800" b="1" i="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: </a:t>
          </a:r>
          <a:r>
            <a:rPr lang="ru-RU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речевой образец, повторное проговаривание, объяснение, указания, вопрос.</a:t>
          </a:r>
          <a:endParaRPr lang="ru-RU" sz="18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24CD7C-4808-4023-B948-740170671616}" type="parTrans" cxnId="{EB79FEF7-F2DB-40A6-845A-0FE9290B3617}">
      <dgm:prSet/>
      <dgm:spPr/>
      <dgm:t>
        <a:bodyPr/>
        <a:lstStyle/>
        <a:p>
          <a:endParaRPr lang="ru-RU"/>
        </a:p>
      </dgm:t>
    </dgm:pt>
    <dgm:pt modelId="{34AC5916-46C9-4C48-8CEE-4A7C1CE514E2}" type="sibTrans" cxnId="{EB79FEF7-F2DB-40A6-845A-0FE9290B3617}">
      <dgm:prSet/>
      <dgm:spPr/>
      <dgm:t>
        <a:bodyPr/>
        <a:lstStyle/>
        <a:p>
          <a:endParaRPr lang="ru-RU"/>
        </a:p>
      </dgm:t>
    </dgm:pt>
    <dgm:pt modelId="{EDD542D1-EBC7-4CF0-8697-9FE5544B0C4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47A6E92-220D-4184-999D-0302CEFD4AEE}" type="parTrans" cxnId="{04D2C06E-D87B-4A8D-AF7D-71B2C3D35BA2}">
      <dgm:prSet/>
      <dgm:spPr/>
      <dgm:t>
        <a:bodyPr/>
        <a:lstStyle/>
        <a:p>
          <a:endParaRPr lang="ru-RU"/>
        </a:p>
      </dgm:t>
    </dgm:pt>
    <dgm:pt modelId="{D3BCCD45-A714-4AAD-9068-A36F292F65B5}" type="sibTrans" cxnId="{04D2C06E-D87B-4A8D-AF7D-71B2C3D35BA2}">
      <dgm:prSet/>
      <dgm:spPr/>
      <dgm:t>
        <a:bodyPr/>
        <a:lstStyle/>
        <a:p>
          <a:endParaRPr lang="ru-RU"/>
        </a:p>
      </dgm:t>
    </dgm:pt>
    <dgm:pt modelId="{038E2DFF-E260-4D26-B3A9-BDA028DEBB0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Наглядные приёмы </a:t>
          </a:r>
          <a:r>
            <a:rPr lang="ru-RU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– показ иллюстративного материала, картин, предметов, показ образца, способов действия. </a:t>
          </a:r>
          <a:endParaRPr lang="ru-RU" sz="18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F69C6E-C6EB-41C5-B699-2F1853A7F16E}" type="parTrans" cxnId="{CF477FB9-53D3-4B63-9A99-9C64F36E71E0}">
      <dgm:prSet/>
      <dgm:spPr/>
      <dgm:t>
        <a:bodyPr/>
        <a:lstStyle/>
        <a:p>
          <a:endParaRPr lang="ru-RU"/>
        </a:p>
      </dgm:t>
    </dgm:pt>
    <dgm:pt modelId="{4E491BFF-8C18-42B2-8095-0BDC5421664E}" type="sibTrans" cxnId="{CF477FB9-53D3-4B63-9A99-9C64F36E71E0}">
      <dgm:prSet/>
      <dgm:spPr/>
      <dgm:t>
        <a:bodyPr/>
        <a:lstStyle/>
        <a:p>
          <a:endParaRPr lang="ru-RU"/>
        </a:p>
      </dgm:t>
    </dgm:pt>
    <dgm:pt modelId="{DC7D135A-3F1C-4475-9B51-6E777DF004DE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FC3862B2-06E9-40D3-A477-53811BFFAF30}" type="parTrans" cxnId="{DE804EAC-F671-470C-857B-8002F3BCEDA2}">
      <dgm:prSet/>
      <dgm:spPr/>
      <dgm:t>
        <a:bodyPr/>
        <a:lstStyle/>
        <a:p>
          <a:endParaRPr lang="ru-RU"/>
        </a:p>
      </dgm:t>
    </dgm:pt>
    <dgm:pt modelId="{3F84BD1B-A97C-4E33-8382-3FEE9AA4BF98}" type="sibTrans" cxnId="{DE804EAC-F671-470C-857B-8002F3BCEDA2}">
      <dgm:prSet/>
      <dgm:spPr/>
      <dgm:t>
        <a:bodyPr/>
        <a:lstStyle/>
        <a:p>
          <a:endParaRPr lang="ru-RU"/>
        </a:p>
      </dgm:t>
    </dgm:pt>
    <dgm:pt modelId="{840A9B55-9CFA-41EC-AAEE-055EFEFD657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Игровые приёмы </a:t>
          </a:r>
          <a:r>
            <a:rPr lang="ru-RU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могут быть словесными и наглядными. Они возбуждают у ребёнка интерес к деятельности, обогащают мотивы речи, создают положительный эмоциональный фон процесса обучения и тем самым повышают речевую активность детей и результативность занятий. </a:t>
          </a:r>
          <a:endParaRPr lang="ru-RU" sz="18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E1A5D6-2628-4C90-99F3-FCC2FE353D5F}" type="parTrans" cxnId="{8782E211-CCE1-4909-A2F9-EBCA4D845665}">
      <dgm:prSet/>
      <dgm:spPr/>
      <dgm:t>
        <a:bodyPr/>
        <a:lstStyle/>
        <a:p>
          <a:endParaRPr lang="ru-RU"/>
        </a:p>
      </dgm:t>
    </dgm:pt>
    <dgm:pt modelId="{18E0458F-39BF-4AAB-BB80-C57FFD9DD708}" type="sibTrans" cxnId="{8782E211-CCE1-4909-A2F9-EBCA4D845665}">
      <dgm:prSet/>
      <dgm:spPr/>
      <dgm:t>
        <a:bodyPr/>
        <a:lstStyle/>
        <a:p>
          <a:endParaRPr lang="ru-RU"/>
        </a:p>
      </dgm:t>
    </dgm:pt>
    <dgm:pt modelId="{945673C9-83D7-4565-87D0-0565E453477F}" type="pres">
      <dgm:prSet presAssocID="{0577A8B8-3B51-4912-8997-E2F50541FF4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B1ECD0-FEF4-4515-B934-3C6619D0B460}" type="pres">
      <dgm:prSet presAssocID="{CF4E125E-E28E-441F-8275-864CF774A113}" presName="composite" presStyleCnt="0"/>
      <dgm:spPr/>
    </dgm:pt>
    <dgm:pt modelId="{09ED21A4-BBBD-4DDE-8815-19A2533BFA7E}" type="pres">
      <dgm:prSet presAssocID="{CF4E125E-E28E-441F-8275-864CF774A11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B45F64-95EE-4144-968C-8490850B278E}" type="pres">
      <dgm:prSet presAssocID="{CF4E125E-E28E-441F-8275-864CF774A11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30B42-2CD2-477A-8CEC-AE0FDCE0319D}" type="pres">
      <dgm:prSet presAssocID="{CBECD3AA-8509-4909-B665-F31EFA1E1F8D}" presName="sp" presStyleCnt="0"/>
      <dgm:spPr/>
    </dgm:pt>
    <dgm:pt modelId="{09881D7A-1B9E-4528-85C0-D0A0253CCD78}" type="pres">
      <dgm:prSet presAssocID="{EDD542D1-EBC7-4CF0-8697-9FE5544B0C41}" presName="composite" presStyleCnt="0"/>
      <dgm:spPr/>
    </dgm:pt>
    <dgm:pt modelId="{80CB8C66-50A7-4A0D-8324-650839EF7380}" type="pres">
      <dgm:prSet presAssocID="{EDD542D1-EBC7-4CF0-8697-9FE5544B0C4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899BA-8451-4329-A395-6DC1EEF6FFFD}" type="pres">
      <dgm:prSet presAssocID="{EDD542D1-EBC7-4CF0-8697-9FE5544B0C4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AC5E63-5EFB-4299-A05D-321AABA64E70}" type="pres">
      <dgm:prSet presAssocID="{D3BCCD45-A714-4AAD-9068-A36F292F65B5}" presName="sp" presStyleCnt="0"/>
      <dgm:spPr/>
    </dgm:pt>
    <dgm:pt modelId="{63F6B005-9A38-4E9B-8D84-786D6F66E4A6}" type="pres">
      <dgm:prSet presAssocID="{DC7D135A-3F1C-4475-9B51-6E777DF004DE}" presName="composite" presStyleCnt="0"/>
      <dgm:spPr/>
    </dgm:pt>
    <dgm:pt modelId="{093224CF-BF99-444C-91E7-D54825D4FB34}" type="pres">
      <dgm:prSet presAssocID="{DC7D135A-3F1C-4475-9B51-6E777DF004D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BDB23-EB4A-478E-8D67-BDDF24CDEEC8}" type="pres">
      <dgm:prSet presAssocID="{DC7D135A-3F1C-4475-9B51-6E777DF004DE}" presName="descendantText" presStyleLbl="alignAcc1" presStyleIdx="2" presStyleCnt="3" custScaleY="178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9BA83E-7852-4C9A-A03A-3B81E3E31AC6}" srcId="{0577A8B8-3B51-4912-8997-E2F50541FF45}" destId="{CF4E125E-E28E-441F-8275-864CF774A113}" srcOrd="0" destOrd="0" parTransId="{0CB287D8-08B3-4780-A589-FA51E4DCF4AE}" sibTransId="{CBECD3AA-8509-4909-B665-F31EFA1E1F8D}"/>
    <dgm:cxn modelId="{B04F087C-D9E8-48BA-9502-6B04E3A1F3B0}" type="presOf" srcId="{EDD542D1-EBC7-4CF0-8697-9FE5544B0C41}" destId="{80CB8C66-50A7-4A0D-8324-650839EF7380}" srcOrd="0" destOrd="0" presId="urn:microsoft.com/office/officeart/2005/8/layout/chevron2"/>
    <dgm:cxn modelId="{9CAB5386-8935-474D-94E9-36666576F2E2}" type="presOf" srcId="{CF4E125E-E28E-441F-8275-864CF774A113}" destId="{09ED21A4-BBBD-4DDE-8815-19A2533BFA7E}" srcOrd="0" destOrd="0" presId="urn:microsoft.com/office/officeart/2005/8/layout/chevron2"/>
    <dgm:cxn modelId="{9C42DA8F-FE4F-447C-935A-7C7371934742}" type="presOf" srcId="{840A9B55-9CFA-41EC-AAEE-055EFEFD657C}" destId="{403BDB23-EB4A-478E-8D67-BDDF24CDEEC8}" srcOrd="0" destOrd="0" presId="urn:microsoft.com/office/officeart/2005/8/layout/chevron2"/>
    <dgm:cxn modelId="{04D2C06E-D87B-4A8D-AF7D-71B2C3D35BA2}" srcId="{0577A8B8-3B51-4912-8997-E2F50541FF45}" destId="{EDD542D1-EBC7-4CF0-8697-9FE5544B0C41}" srcOrd="1" destOrd="0" parTransId="{A47A6E92-220D-4184-999D-0302CEFD4AEE}" sibTransId="{D3BCCD45-A714-4AAD-9068-A36F292F65B5}"/>
    <dgm:cxn modelId="{653BFFF1-D524-4597-B75E-43691A99A443}" type="presOf" srcId="{DC7D135A-3F1C-4475-9B51-6E777DF004DE}" destId="{093224CF-BF99-444C-91E7-D54825D4FB34}" srcOrd="0" destOrd="0" presId="urn:microsoft.com/office/officeart/2005/8/layout/chevron2"/>
    <dgm:cxn modelId="{EB79FEF7-F2DB-40A6-845A-0FE9290B3617}" srcId="{CF4E125E-E28E-441F-8275-864CF774A113}" destId="{32DD6B7F-3170-420B-B3FF-55774ED0DFA8}" srcOrd="0" destOrd="0" parTransId="{9424CD7C-4808-4023-B948-740170671616}" sibTransId="{34AC5916-46C9-4C48-8CEE-4A7C1CE514E2}"/>
    <dgm:cxn modelId="{CF477FB9-53D3-4B63-9A99-9C64F36E71E0}" srcId="{EDD542D1-EBC7-4CF0-8697-9FE5544B0C41}" destId="{038E2DFF-E260-4D26-B3A9-BDA028DEBB02}" srcOrd="0" destOrd="0" parTransId="{F4F69C6E-C6EB-41C5-B699-2F1853A7F16E}" sibTransId="{4E491BFF-8C18-42B2-8095-0BDC5421664E}"/>
    <dgm:cxn modelId="{F2717E58-743D-4F02-84D5-0E3DCEBDB001}" type="presOf" srcId="{32DD6B7F-3170-420B-B3FF-55774ED0DFA8}" destId="{BBB45F64-95EE-4144-968C-8490850B278E}" srcOrd="0" destOrd="0" presId="urn:microsoft.com/office/officeart/2005/8/layout/chevron2"/>
    <dgm:cxn modelId="{15301E99-DFBC-43DD-B9CC-54C9143545C2}" type="presOf" srcId="{0577A8B8-3B51-4912-8997-E2F50541FF45}" destId="{945673C9-83D7-4565-87D0-0565E453477F}" srcOrd="0" destOrd="0" presId="urn:microsoft.com/office/officeart/2005/8/layout/chevron2"/>
    <dgm:cxn modelId="{8782E211-CCE1-4909-A2F9-EBCA4D845665}" srcId="{DC7D135A-3F1C-4475-9B51-6E777DF004DE}" destId="{840A9B55-9CFA-41EC-AAEE-055EFEFD657C}" srcOrd="0" destOrd="0" parTransId="{F0E1A5D6-2628-4C90-99F3-FCC2FE353D5F}" sibTransId="{18E0458F-39BF-4AAB-BB80-C57FFD9DD708}"/>
    <dgm:cxn modelId="{5F4222AE-0F96-461D-ABF5-35AC1A9417FC}" type="presOf" srcId="{038E2DFF-E260-4D26-B3A9-BDA028DEBB02}" destId="{1AF899BA-8451-4329-A395-6DC1EEF6FFFD}" srcOrd="0" destOrd="0" presId="urn:microsoft.com/office/officeart/2005/8/layout/chevron2"/>
    <dgm:cxn modelId="{DE804EAC-F671-470C-857B-8002F3BCEDA2}" srcId="{0577A8B8-3B51-4912-8997-E2F50541FF45}" destId="{DC7D135A-3F1C-4475-9B51-6E777DF004DE}" srcOrd="2" destOrd="0" parTransId="{FC3862B2-06E9-40D3-A477-53811BFFAF30}" sibTransId="{3F84BD1B-A97C-4E33-8382-3FEE9AA4BF98}"/>
    <dgm:cxn modelId="{DB2DE290-5177-4A88-94E0-B21EEEE84524}" type="presParOf" srcId="{945673C9-83D7-4565-87D0-0565E453477F}" destId="{11B1ECD0-FEF4-4515-B934-3C6619D0B460}" srcOrd="0" destOrd="0" presId="urn:microsoft.com/office/officeart/2005/8/layout/chevron2"/>
    <dgm:cxn modelId="{C1D84CEC-B83A-42A6-A5E7-CE69C019E016}" type="presParOf" srcId="{11B1ECD0-FEF4-4515-B934-3C6619D0B460}" destId="{09ED21A4-BBBD-4DDE-8815-19A2533BFA7E}" srcOrd="0" destOrd="0" presId="urn:microsoft.com/office/officeart/2005/8/layout/chevron2"/>
    <dgm:cxn modelId="{B278D4EF-E14B-4667-994A-C716618886B9}" type="presParOf" srcId="{11B1ECD0-FEF4-4515-B934-3C6619D0B460}" destId="{BBB45F64-95EE-4144-968C-8490850B278E}" srcOrd="1" destOrd="0" presId="urn:microsoft.com/office/officeart/2005/8/layout/chevron2"/>
    <dgm:cxn modelId="{960C3726-B7F3-41B5-BCF0-95E03CAB8F59}" type="presParOf" srcId="{945673C9-83D7-4565-87D0-0565E453477F}" destId="{95E30B42-2CD2-477A-8CEC-AE0FDCE0319D}" srcOrd="1" destOrd="0" presId="urn:microsoft.com/office/officeart/2005/8/layout/chevron2"/>
    <dgm:cxn modelId="{B0521845-07A1-4EBB-A457-4CBA09610476}" type="presParOf" srcId="{945673C9-83D7-4565-87D0-0565E453477F}" destId="{09881D7A-1B9E-4528-85C0-D0A0253CCD78}" srcOrd="2" destOrd="0" presId="urn:microsoft.com/office/officeart/2005/8/layout/chevron2"/>
    <dgm:cxn modelId="{A69A4B94-EADA-4EFD-B04E-4771E41EA008}" type="presParOf" srcId="{09881D7A-1B9E-4528-85C0-D0A0253CCD78}" destId="{80CB8C66-50A7-4A0D-8324-650839EF7380}" srcOrd="0" destOrd="0" presId="urn:microsoft.com/office/officeart/2005/8/layout/chevron2"/>
    <dgm:cxn modelId="{2858D3DA-DD42-4922-8897-423DE70D1512}" type="presParOf" srcId="{09881D7A-1B9E-4528-85C0-D0A0253CCD78}" destId="{1AF899BA-8451-4329-A395-6DC1EEF6FFFD}" srcOrd="1" destOrd="0" presId="urn:microsoft.com/office/officeart/2005/8/layout/chevron2"/>
    <dgm:cxn modelId="{D8E6F181-529A-4065-96D5-E7EF459D48B5}" type="presParOf" srcId="{945673C9-83D7-4565-87D0-0565E453477F}" destId="{7CAC5E63-5EFB-4299-A05D-321AABA64E70}" srcOrd="3" destOrd="0" presId="urn:microsoft.com/office/officeart/2005/8/layout/chevron2"/>
    <dgm:cxn modelId="{2A5C4948-B17B-4294-9A7E-3E1A86CF4955}" type="presParOf" srcId="{945673C9-83D7-4565-87D0-0565E453477F}" destId="{63F6B005-9A38-4E9B-8D84-786D6F66E4A6}" srcOrd="4" destOrd="0" presId="urn:microsoft.com/office/officeart/2005/8/layout/chevron2"/>
    <dgm:cxn modelId="{A974CE31-34D4-4869-8975-6BD7760C6256}" type="presParOf" srcId="{63F6B005-9A38-4E9B-8D84-786D6F66E4A6}" destId="{093224CF-BF99-444C-91E7-D54825D4FB34}" srcOrd="0" destOrd="0" presId="urn:microsoft.com/office/officeart/2005/8/layout/chevron2"/>
    <dgm:cxn modelId="{6E44DFFA-C99F-4C9C-84AE-97ECE2D54D28}" type="presParOf" srcId="{63F6B005-9A38-4E9B-8D84-786D6F66E4A6}" destId="{403BDB23-EB4A-478E-8D67-BDDF24CDEEC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562F97-00EB-4E3D-A4AB-D8FD7DA55F8F}">
      <dsp:nvSpPr>
        <dsp:cNvPr id="0" name=""/>
        <dsp:cNvSpPr/>
      </dsp:nvSpPr>
      <dsp:spPr>
        <a:xfrm rot="5400000">
          <a:off x="-161766" y="172675"/>
          <a:ext cx="1078445" cy="75491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1</a:t>
          </a:r>
          <a:endParaRPr lang="ru-RU" sz="2100" kern="1200" dirty="0"/>
        </a:p>
      </dsp:txBody>
      <dsp:txXfrm rot="-5400000">
        <a:off x="1" y="388364"/>
        <a:ext cx="754912" cy="323533"/>
      </dsp:txXfrm>
    </dsp:sp>
    <dsp:sp modelId="{F9BE7682-EDBE-49FE-A54F-1193CA7376C5}">
      <dsp:nvSpPr>
        <dsp:cNvPr id="0" name=""/>
        <dsp:cNvSpPr/>
      </dsp:nvSpPr>
      <dsp:spPr>
        <a:xfrm rot="5400000">
          <a:off x="3074961" y="-2309140"/>
          <a:ext cx="700989" cy="5341087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обогащение словаря</a:t>
          </a:r>
          <a:endParaRPr lang="ru-RU" sz="3200" b="1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754913" y="45127"/>
        <a:ext cx="5306868" cy="632551"/>
      </dsp:txXfrm>
    </dsp:sp>
    <dsp:sp modelId="{3F919138-5760-4731-89D9-C4B117E2DB89}">
      <dsp:nvSpPr>
        <dsp:cNvPr id="0" name=""/>
        <dsp:cNvSpPr/>
      </dsp:nvSpPr>
      <dsp:spPr>
        <a:xfrm rot="5400000">
          <a:off x="-161766" y="1108970"/>
          <a:ext cx="1078445" cy="75491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2</a:t>
          </a:r>
          <a:endParaRPr lang="ru-RU" sz="2100" kern="1200" dirty="0"/>
        </a:p>
      </dsp:txBody>
      <dsp:txXfrm rot="-5400000">
        <a:off x="1" y="1324659"/>
        <a:ext cx="754912" cy="323533"/>
      </dsp:txXfrm>
    </dsp:sp>
    <dsp:sp modelId="{75E39A7C-B68D-48D0-8562-FB8A9DD4FBD3}">
      <dsp:nvSpPr>
        <dsp:cNvPr id="0" name=""/>
        <dsp:cNvSpPr/>
      </dsp:nvSpPr>
      <dsp:spPr>
        <a:xfrm rot="5400000">
          <a:off x="3074961" y="-1372845"/>
          <a:ext cx="700989" cy="5341087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уточнение словаря</a:t>
          </a:r>
          <a:endParaRPr lang="ru-RU" sz="3200" b="1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</dsp:txBody>
      <dsp:txXfrm rot="-5400000">
        <a:off x="754913" y="981422"/>
        <a:ext cx="5306868" cy="632551"/>
      </dsp:txXfrm>
    </dsp:sp>
    <dsp:sp modelId="{3E7B7EA3-49FE-46C1-8B0C-69A7810DCDD5}">
      <dsp:nvSpPr>
        <dsp:cNvPr id="0" name=""/>
        <dsp:cNvSpPr/>
      </dsp:nvSpPr>
      <dsp:spPr>
        <a:xfrm rot="5400000">
          <a:off x="-161766" y="2045265"/>
          <a:ext cx="1078445" cy="75491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3</a:t>
          </a:r>
          <a:endParaRPr lang="ru-RU" sz="2100" kern="1200" dirty="0"/>
        </a:p>
      </dsp:txBody>
      <dsp:txXfrm rot="-5400000">
        <a:off x="1" y="2260954"/>
        <a:ext cx="754912" cy="323533"/>
      </dsp:txXfrm>
    </dsp:sp>
    <dsp:sp modelId="{6DAFAF0D-B200-4874-8FB6-B8D1619C8245}">
      <dsp:nvSpPr>
        <dsp:cNvPr id="0" name=""/>
        <dsp:cNvSpPr/>
      </dsp:nvSpPr>
      <dsp:spPr>
        <a:xfrm rot="5400000">
          <a:off x="3074961" y="-433893"/>
          <a:ext cx="700989" cy="5341087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активизация словаря</a:t>
          </a:r>
          <a:endParaRPr lang="ru-RU" sz="3200" b="1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754913" y="1920374"/>
        <a:ext cx="5306868" cy="632551"/>
      </dsp:txXfrm>
    </dsp:sp>
    <dsp:sp modelId="{0D842B46-B852-400E-8F87-A22A2F2FC3F4}">
      <dsp:nvSpPr>
        <dsp:cNvPr id="0" name=""/>
        <dsp:cNvSpPr/>
      </dsp:nvSpPr>
      <dsp:spPr>
        <a:xfrm rot="5400000">
          <a:off x="-161766" y="3136412"/>
          <a:ext cx="1078445" cy="75491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4</a:t>
          </a:r>
          <a:endParaRPr lang="ru-RU" sz="2100" kern="1200" dirty="0"/>
        </a:p>
      </dsp:txBody>
      <dsp:txXfrm rot="-5400000">
        <a:off x="1" y="3352101"/>
        <a:ext cx="754912" cy="323533"/>
      </dsp:txXfrm>
    </dsp:sp>
    <dsp:sp modelId="{F9BB0B83-1365-40B5-8056-C1D023BFC3EA}">
      <dsp:nvSpPr>
        <dsp:cNvPr id="0" name=""/>
        <dsp:cNvSpPr/>
      </dsp:nvSpPr>
      <dsp:spPr>
        <a:xfrm rot="5400000">
          <a:off x="2920108" y="724057"/>
          <a:ext cx="1010694" cy="5341087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устранение нелитературных слов</a:t>
          </a:r>
          <a:endParaRPr lang="ru-RU" sz="3200" b="1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754912" y="2938591"/>
        <a:ext cx="5291749" cy="9120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18A611-4F3D-4F36-B4D4-831B52AB3F79}">
      <dsp:nvSpPr>
        <dsp:cNvPr id="0" name=""/>
        <dsp:cNvSpPr/>
      </dsp:nvSpPr>
      <dsp:spPr>
        <a:xfrm rot="5392502">
          <a:off x="546184" y="1512990"/>
          <a:ext cx="1610864" cy="194373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2CFD5-E383-4B1B-B2D1-58CA6F80F53B}">
      <dsp:nvSpPr>
        <dsp:cNvPr id="0" name=""/>
        <dsp:cNvSpPr/>
      </dsp:nvSpPr>
      <dsp:spPr>
        <a:xfrm>
          <a:off x="872" y="482668"/>
          <a:ext cx="3984878" cy="12958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Решение всех задач словарной работы во взаимосвязи между собой и с формированием грамматической и фонетической сторон речи, с развитием связной речи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825" y="520621"/>
        <a:ext cx="3908972" cy="1219919"/>
      </dsp:txXfrm>
    </dsp:sp>
    <dsp:sp modelId="{EF51A297-64E5-4B48-86CA-E0BAECF99934}">
      <dsp:nvSpPr>
        <dsp:cNvPr id="0" name=""/>
        <dsp:cNvSpPr/>
      </dsp:nvSpPr>
      <dsp:spPr>
        <a:xfrm rot="5400000">
          <a:off x="547942" y="3132772"/>
          <a:ext cx="1610860" cy="194373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928DBC-FA93-4DD6-BD9E-F59E295677A0}">
      <dsp:nvSpPr>
        <dsp:cNvPr id="0" name=""/>
        <dsp:cNvSpPr/>
      </dsp:nvSpPr>
      <dsp:spPr>
        <a:xfrm>
          <a:off x="62899" y="2102450"/>
          <a:ext cx="3860825" cy="12958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Опора на активное и действенное познание окружающего мира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0852" y="2140403"/>
        <a:ext cx="3784919" cy="1219919"/>
      </dsp:txXfrm>
    </dsp:sp>
    <dsp:sp modelId="{5EAC131D-75D3-4089-A393-40C309571ADE}">
      <dsp:nvSpPr>
        <dsp:cNvPr id="0" name=""/>
        <dsp:cNvSpPr/>
      </dsp:nvSpPr>
      <dsp:spPr>
        <a:xfrm>
          <a:off x="1367627" y="3942663"/>
          <a:ext cx="4683839" cy="194373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32BBA8-2680-4C09-ADC3-6F7B9D03180C}">
      <dsp:nvSpPr>
        <dsp:cNvPr id="0" name=""/>
        <dsp:cNvSpPr/>
      </dsp:nvSpPr>
      <dsp:spPr>
        <a:xfrm>
          <a:off x="62899" y="3722231"/>
          <a:ext cx="3860825" cy="12958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Семантизация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лексики (раскрытие значений новых слов, уточнение и расширение значений уже известных слов в определённом контексте, через сопоставление, подбор синонимов, словотолкование). 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0852" y="3760184"/>
        <a:ext cx="3784919" cy="1219919"/>
      </dsp:txXfrm>
    </dsp:sp>
    <dsp:sp modelId="{1FBDE2CE-2B1D-4498-9D5A-67CD1C75517D}">
      <dsp:nvSpPr>
        <dsp:cNvPr id="0" name=""/>
        <dsp:cNvSpPr/>
      </dsp:nvSpPr>
      <dsp:spPr>
        <a:xfrm rot="16201314">
          <a:off x="5257364" y="3117397"/>
          <a:ext cx="1650531" cy="194373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3592A3-B432-4A79-A35E-B809991B62EE}">
      <dsp:nvSpPr>
        <dsp:cNvPr id="0" name=""/>
        <dsp:cNvSpPr/>
      </dsp:nvSpPr>
      <dsp:spPr>
        <a:xfrm>
          <a:off x="4698455" y="3722231"/>
          <a:ext cx="4016108" cy="12958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Использование наглядности как основы для организации познавательной и речевой активности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36408" y="3760184"/>
        <a:ext cx="3940202" cy="1219919"/>
      </dsp:txXfrm>
    </dsp:sp>
    <dsp:sp modelId="{ECBB712A-98C3-4001-ADBB-496BFB44A4FD}">
      <dsp:nvSpPr>
        <dsp:cNvPr id="0" name=""/>
        <dsp:cNvSpPr/>
      </dsp:nvSpPr>
      <dsp:spPr>
        <a:xfrm rot="16135841">
          <a:off x="5290491" y="1497615"/>
          <a:ext cx="1580386" cy="194373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743F38-ADFE-4871-89EB-AE96090BA16E}">
      <dsp:nvSpPr>
        <dsp:cNvPr id="0" name=""/>
        <dsp:cNvSpPr/>
      </dsp:nvSpPr>
      <dsp:spPr>
        <a:xfrm>
          <a:off x="4929220" y="2071700"/>
          <a:ext cx="3613322" cy="12958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Связь содержания словарной работы с постепенно развивающимися возможностями познания окружающего мира, мыслительной деятельностью детей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67173" y="2109653"/>
        <a:ext cx="3537416" cy="1219919"/>
      </dsp:txXfrm>
    </dsp:sp>
    <dsp:sp modelId="{B4939014-36AF-4AD9-82DF-B29EB66CA384}">
      <dsp:nvSpPr>
        <dsp:cNvPr id="0" name=""/>
        <dsp:cNvSpPr/>
      </dsp:nvSpPr>
      <dsp:spPr>
        <a:xfrm>
          <a:off x="4929155" y="482668"/>
          <a:ext cx="3554708" cy="12958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Единство развития словаря с развитием восприятия, представлений, мышлением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67108" y="520621"/>
        <a:ext cx="3478802" cy="12199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B511C9-7D8E-457E-A708-FCEED6C9536A}">
      <dsp:nvSpPr>
        <dsp:cNvPr id="0" name=""/>
        <dsp:cNvSpPr/>
      </dsp:nvSpPr>
      <dsp:spPr>
        <a:xfrm rot="16200000">
          <a:off x="-1389327" y="1390071"/>
          <a:ext cx="4714907" cy="1934765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расширение словаря на основе ознакомления с постепенно увеличивающимся кругом предметов и явлений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744" y="942981"/>
        <a:ext cx="1934765" cy="2828945"/>
      </dsp:txXfrm>
    </dsp:sp>
    <dsp:sp modelId="{7AA43E7D-296F-435D-8FE9-FCA7DF00C0A7}">
      <dsp:nvSpPr>
        <dsp:cNvPr id="0" name=""/>
        <dsp:cNvSpPr/>
      </dsp:nvSpPr>
      <dsp:spPr>
        <a:xfrm rot="16200000">
          <a:off x="690546" y="1390071"/>
          <a:ext cx="4714907" cy="1934765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усвоение слов на основе углубления знаний о предметах и явлениях окружающего мира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2080617" y="942981"/>
        <a:ext cx="1934765" cy="2828945"/>
      </dsp:txXfrm>
    </dsp:sp>
    <dsp:sp modelId="{677A2EC1-5E69-4B6A-848F-5950B5E09E52}">
      <dsp:nvSpPr>
        <dsp:cNvPr id="0" name=""/>
        <dsp:cNvSpPr/>
      </dsp:nvSpPr>
      <dsp:spPr>
        <a:xfrm rot="16200000">
          <a:off x="2770419" y="1390071"/>
          <a:ext cx="4714907" cy="1934765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введение слов, обозначающих элементарные понятия на основе различения и обобщения предметов по существенным признакам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60490" y="942981"/>
        <a:ext cx="1934765" cy="28289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CCB5C-5004-470C-AD7A-F19C9E18CBCD}">
      <dsp:nvSpPr>
        <dsp:cNvPr id="0" name=""/>
        <dsp:cNvSpPr/>
      </dsp:nvSpPr>
      <dsp:spPr>
        <a:xfrm>
          <a:off x="1714515" y="0"/>
          <a:ext cx="5364000" cy="5364000"/>
        </a:xfrm>
        <a:prstGeom prst="diamond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8A0EE2-167C-40AC-9388-43D67C01B86D}">
      <dsp:nvSpPr>
        <dsp:cNvPr id="0" name=""/>
        <dsp:cNvSpPr/>
      </dsp:nvSpPr>
      <dsp:spPr>
        <a:xfrm>
          <a:off x="214309" y="246055"/>
          <a:ext cx="2549387" cy="20919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Бытовой словарь: названия частей тела, лица; названия игрушек, посуды, мебели, одежды, предметов туалета, пищи, помещений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6430" y="348176"/>
        <a:ext cx="2345145" cy="1887718"/>
      </dsp:txXfrm>
    </dsp:sp>
    <dsp:sp modelId="{83FB97C4-6DF9-4E13-BBF7-D845974A842C}">
      <dsp:nvSpPr>
        <dsp:cNvPr id="0" name=""/>
        <dsp:cNvSpPr/>
      </dsp:nvSpPr>
      <dsp:spPr>
        <a:xfrm>
          <a:off x="5715040" y="174615"/>
          <a:ext cx="2392030" cy="20919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Природоведческий словарь: слова, обозначающие явления неживой природы, растений, животных. 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17161" y="276736"/>
        <a:ext cx="2187788" cy="1887718"/>
      </dsp:txXfrm>
    </dsp:sp>
    <dsp:sp modelId="{3E1677FF-4363-4176-8590-3045F505D151}">
      <dsp:nvSpPr>
        <dsp:cNvPr id="0" name=""/>
        <dsp:cNvSpPr/>
      </dsp:nvSpPr>
      <dsp:spPr>
        <a:xfrm>
          <a:off x="214309" y="2817813"/>
          <a:ext cx="2851634" cy="20919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Обществоведческий словарь: слова, обозначающие явления общественной жизни (труд людей, родная страна, национальные праздники, армия и др</a:t>
          </a:r>
          <a:r>
            <a:rPr lang="ru-RU" sz="700" b="1" kern="1200" dirty="0" smtClean="0"/>
            <a:t>.</a:t>
          </a:r>
          <a:endParaRPr lang="ru-RU" sz="700" b="1" kern="1200" dirty="0"/>
        </a:p>
      </dsp:txBody>
      <dsp:txXfrm>
        <a:off x="316430" y="2919934"/>
        <a:ext cx="2647392" cy="1887718"/>
      </dsp:txXfrm>
    </dsp:sp>
    <dsp:sp modelId="{EDB10A48-5C96-4101-9B27-5660AC88A4A1}">
      <dsp:nvSpPr>
        <dsp:cNvPr id="0" name=""/>
        <dsp:cNvSpPr/>
      </dsp:nvSpPr>
      <dsp:spPr>
        <a:xfrm>
          <a:off x="5500719" y="2817813"/>
          <a:ext cx="2776030" cy="20919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Эмоционально-оценочная лексика: слова, обозначающие эмоции, переживания, чувства (смелый, честный, радостный), качественную оценку предметов (хороший, плохой, прекрасный</a:t>
          </a:r>
          <a:r>
            <a:rPr lang="ru-RU" sz="1000" b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02840" y="2919934"/>
        <a:ext cx="2571788" cy="18877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ED21A4-BBBD-4DDE-8815-19A2533BFA7E}">
      <dsp:nvSpPr>
        <dsp:cNvPr id="0" name=""/>
        <dsp:cNvSpPr/>
      </dsp:nvSpPr>
      <dsp:spPr>
        <a:xfrm rot="5400000">
          <a:off x="-242870" y="248861"/>
          <a:ext cx="1619137" cy="1133396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1</a:t>
          </a:r>
          <a:endParaRPr lang="ru-RU" sz="3100" kern="1200" dirty="0"/>
        </a:p>
      </dsp:txBody>
      <dsp:txXfrm rot="-5400000">
        <a:off x="1" y="572688"/>
        <a:ext cx="1133396" cy="485741"/>
      </dsp:txXfrm>
    </dsp:sp>
    <dsp:sp modelId="{BBB45F64-95EE-4144-968C-8490850B278E}">
      <dsp:nvSpPr>
        <dsp:cNvPr id="0" name=""/>
        <dsp:cNvSpPr/>
      </dsp:nvSpPr>
      <dsp:spPr>
        <a:xfrm rot="5400000">
          <a:off x="4295899" y="-3156512"/>
          <a:ext cx="1052439" cy="737744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Словесные приёмы</a:t>
          </a:r>
          <a:r>
            <a:rPr lang="ru-RU" sz="1800" b="1" i="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: </a:t>
          </a:r>
          <a:r>
            <a:rPr lang="ru-RU" sz="18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речевой образец, повторное проговаривание, объяснение, указания, вопрос.</a:t>
          </a:r>
          <a:endParaRPr lang="ru-RU" sz="1800" b="1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133396" y="57367"/>
        <a:ext cx="7326069" cy="949687"/>
      </dsp:txXfrm>
    </dsp:sp>
    <dsp:sp modelId="{80CB8C66-50A7-4A0D-8324-650839EF7380}">
      <dsp:nvSpPr>
        <dsp:cNvPr id="0" name=""/>
        <dsp:cNvSpPr/>
      </dsp:nvSpPr>
      <dsp:spPr>
        <a:xfrm rot="5400000">
          <a:off x="-242870" y="1692139"/>
          <a:ext cx="1619137" cy="1133396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2</a:t>
          </a:r>
          <a:endParaRPr lang="ru-RU" sz="3100" kern="1200" dirty="0"/>
        </a:p>
      </dsp:txBody>
      <dsp:txXfrm rot="-5400000">
        <a:off x="1" y="2015966"/>
        <a:ext cx="1133396" cy="485741"/>
      </dsp:txXfrm>
    </dsp:sp>
    <dsp:sp modelId="{1AF899BA-8451-4329-A395-6DC1EEF6FFFD}">
      <dsp:nvSpPr>
        <dsp:cNvPr id="0" name=""/>
        <dsp:cNvSpPr/>
      </dsp:nvSpPr>
      <dsp:spPr>
        <a:xfrm rot="5400000">
          <a:off x="4295899" y="-1713234"/>
          <a:ext cx="1052439" cy="737744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Наглядные приёмы </a:t>
          </a:r>
          <a:r>
            <a:rPr lang="ru-RU" sz="18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– показ иллюстративного материала, картин, предметов, показ образца, способов действия. </a:t>
          </a:r>
          <a:endParaRPr lang="ru-RU" sz="1800" b="1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133396" y="1500645"/>
        <a:ext cx="7326069" cy="949687"/>
      </dsp:txXfrm>
    </dsp:sp>
    <dsp:sp modelId="{093224CF-BF99-444C-91E7-D54825D4FB34}">
      <dsp:nvSpPr>
        <dsp:cNvPr id="0" name=""/>
        <dsp:cNvSpPr/>
      </dsp:nvSpPr>
      <dsp:spPr>
        <a:xfrm rot="5400000">
          <a:off x="-242870" y="3549742"/>
          <a:ext cx="1619137" cy="1133396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3</a:t>
          </a:r>
          <a:endParaRPr lang="ru-RU" sz="3100" kern="1200" dirty="0"/>
        </a:p>
      </dsp:txBody>
      <dsp:txXfrm rot="-5400000">
        <a:off x="1" y="3873569"/>
        <a:ext cx="1133396" cy="485741"/>
      </dsp:txXfrm>
    </dsp:sp>
    <dsp:sp modelId="{403BDB23-EB4A-478E-8D67-BDDF24CDEEC8}">
      <dsp:nvSpPr>
        <dsp:cNvPr id="0" name=""/>
        <dsp:cNvSpPr/>
      </dsp:nvSpPr>
      <dsp:spPr>
        <a:xfrm rot="5400000">
          <a:off x="3881574" y="144368"/>
          <a:ext cx="1881088" cy="737744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Игровые приёмы </a:t>
          </a:r>
          <a:r>
            <a:rPr lang="ru-RU" sz="1800" b="1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могут быть словесными и наглядными. Они возбуждают у ребёнка интерес к деятельности, обогащают мотивы речи, создают положительный эмоциональный фон процесса обучения и тем самым повышают речевую активность детей и результативность занятий. </a:t>
          </a:r>
          <a:endParaRPr lang="ru-RU" sz="1800" b="1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133396" y="2984374"/>
        <a:ext cx="7285618" cy="16974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Словарная работа в детском саду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aff190a1b2e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571744"/>
            <a:ext cx="4824994" cy="2880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57950" y="4643446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Выполнила </a:t>
            </a:r>
          </a:p>
          <a:p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оспитатель</a:t>
            </a:r>
          </a:p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Наумова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Л.Ю.</a:t>
            </a:r>
          </a:p>
          <a:p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Методические приёмы делятся на три основные группы: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57158" y="1397000"/>
          <a:ext cx="8510842" cy="49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Словарная работа в разных видах деятельности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1571612"/>
            <a:ext cx="47148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Бытовая деятельность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Дети осваивают жизненно необходимый обиходный словарь. В связи с воспитанием культурно-гигиенических навыков, формированием навыков самообслуживания ребенок осваивает слова, обозначающие предметы одежды, мебели, постельные и умывальные принадлежности, а также их качества, действия с ними. Естественность ситуаций общения в быту, связь с чувственным восприятием, собственная деятельность приводят к тому, что ребенок быстро запоминает слова, осваивает стоящие за словами обобщения, основанные на существенных признаках.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</a:b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IMG_20151119_1007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2000240"/>
            <a:ext cx="3240000" cy="1944000"/>
          </a:xfrm>
          <a:prstGeom prst="rect">
            <a:avLst/>
          </a:prstGeom>
        </p:spPr>
      </p:pic>
      <p:pic>
        <p:nvPicPr>
          <p:cNvPr id="11267" name="Picture 3" descr="http://player.myshared.ru/10/970638/slides/slide_13.jpg"/>
          <p:cNvPicPr>
            <a:picLocks noChangeAspect="1" noChangeArrowheads="1"/>
          </p:cNvPicPr>
          <p:nvPr/>
        </p:nvPicPr>
        <p:blipFill>
          <a:blip r:embed="rId3"/>
          <a:srcRect l="73125" b="72500"/>
          <a:stretch>
            <a:fillRect/>
          </a:stretch>
        </p:blipFill>
        <p:spPr bwMode="auto">
          <a:xfrm>
            <a:off x="5286380" y="4143380"/>
            <a:ext cx="2916000" cy="223787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Словарная работа в разных видах деятельности</a:t>
            </a:r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1857364"/>
            <a:ext cx="4929190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2. Трудовая деятельность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Словарь детей пополняется за счет названий орудий труда, инструментов, действий, качеств и свойств предметов. Особое значение имеет совместный, коллективный труд, в котором возникают и специально создаются разнообразные коммуникативные ситуации, требующие употребления соответствующих слов: планирование работы, обсуждение конкретных способов ее выполнения, обмен мнениями в ходе труда, краткие отчеты о выполненной работе.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20151119_0939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2000240"/>
            <a:ext cx="3240000" cy="1944000"/>
          </a:xfrm>
          <a:prstGeom prst="rect">
            <a:avLst/>
          </a:prstGeom>
        </p:spPr>
      </p:pic>
      <p:pic>
        <p:nvPicPr>
          <p:cNvPr id="5" name="Рисунок 4" descr="IMG_20151117_1035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4572008"/>
            <a:ext cx="3240000" cy="1944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Словарная работа в разных видах деятельности</a:t>
            </a:r>
            <a:endParaRPr lang="ru-RU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714488"/>
            <a:ext cx="492919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3. Сюжетно-ролевые игры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сюжетно-ролевых играх на бытовые темы активизируется бытовой словарь, в играх на производственные темы – профессиональная лексика; в строительных играх – слова, обозначающие качества и пространственное расположение предметов, а также соответствующие глаголы.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20161003_073315.jpg"/>
          <p:cNvPicPr>
            <a:picLocks noChangeAspect="1"/>
          </p:cNvPicPr>
          <p:nvPr/>
        </p:nvPicPr>
        <p:blipFill>
          <a:blip r:embed="rId2" cstate="print"/>
          <a:srcRect r="19943"/>
          <a:stretch>
            <a:fillRect/>
          </a:stretch>
        </p:blipFill>
        <p:spPr>
          <a:xfrm>
            <a:off x="5429256" y="2071678"/>
            <a:ext cx="3240000" cy="2428279"/>
          </a:xfrm>
          <a:prstGeom prst="rect">
            <a:avLst/>
          </a:prstGeom>
        </p:spPr>
      </p:pic>
      <p:pic>
        <p:nvPicPr>
          <p:cNvPr id="5" name="Рисунок 4" descr="IMG_20151105_0959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4214818"/>
            <a:ext cx="3996000" cy="23976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Словарная работа в разных видах деятельности</a:t>
            </a:r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1714488"/>
            <a:ext cx="5214942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4. Творческая художественная деятельность детей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Ознакомление с различными видами искусства благодаря сочетанию зрительного и слухового восприятия, особого эмоционального воздействия на чувства ребенка расширяет кругозор и обогащает лексикон детей. Театрализованные игры, праздники и развлечения, участие в концертах и утренниках способствуют активизации образного словаря.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</a:b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DSC014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4214818"/>
            <a:ext cx="3240000" cy="2430000"/>
          </a:xfrm>
          <a:prstGeom prst="rect">
            <a:avLst/>
          </a:prstGeom>
        </p:spPr>
      </p:pic>
      <p:pic>
        <p:nvPicPr>
          <p:cNvPr id="6" name="Рисунок 5" descr="фото с телефона 1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857232"/>
            <a:ext cx="1944000" cy="3240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Словарная работа в разных видах деятельности</a:t>
            </a:r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1428736"/>
            <a:ext cx="4500562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Образовательная деятельность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Словарная работа проводится в образовательной деятельности по всем разделам программы. Например, по изобразительной деятельности дети осваивают названия предметов, оборудования, материалов, их качеств; по физической культуре помогают уточнить и закрепить глаголы движения и т.д.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</a:b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Open Sans" pitchFamily="34" charset="0"/>
                <a:ea typeface="Times New Roman" pitchFamily="18" charset="0"/>
                <a:cs typeface="Open Sans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IMG_20150402_1620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2214554"/>
            <a:ext cx="1944000" cy="3240000"/>
          </a:xfrm>
          <a:prstGeom prst="rect">
            <a:avLst/>
          </a:prstGeom>
        </p:spPr>
      </p:pic>
      <p:pic>
        <p:nvPicPr>
          <p:cNvPr id="5" name="Рисунок 4" descr="IMG_20151111_1053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4714884"/>
            <a:ext cx="3240000" cy="1944000"/>
          </a:xfrm>
          <a:prstGeom prst="rect">
            <a:avLst/>
          </a:prstGeom>
        </p:spPr>
      </p:pic>
      <p:pic>
        <p:nvPicPr>
          <p:cNvPr id="6" name="Рисунок 5" descr="IMG_20151102_1027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428736"/>
            <a:ext cx="1944000" cy="3240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7143800" cy="464347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Бедность словаря мешает полноценному общению, а, следовательно, и общему развитию ребенка. И наоборот, богатство словаря является признаком хорошо развитой речи и показателем высокого уровня умственного развития. Своевременное развитие словаря – один из важнейших факторов подготовки к школе.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http://player.myshared.ru/10/970638/slides/slide_18.jpg"/>
          <p:cNvPicPr>
            <a:picLocks noChangeAspect="1" noChangeArrowheads="1"/>
          </p:cNvPicPr>
          <p:nvPr/>
        </p:nvPicPr>
        <p:blipFill>
          <a:blip r:embed="rId2"/>
          <a:srcRect r="78437" b="73750"/>
          <a:stretch>
            <a:fillRect/>
          </a:stretch>
        </p:blipFill>
        <p:spPr bwMode="auto">
          <a:xfrm>
            <a:off x="7072330" y="357166"/>
            <a:ext cx="1643074" cy="1500198"/>
          </a:xfrm>
          <a:prstGeom prst="rect">
            <a:avLst/>
          </a:prstGeom>
          <a:noFill/>
        </p:spPr>
      </p:pic>
      <p:pic>
        <p:nvPicPr>
          <p:cNvPr id="8" name="Рисунок 7" descr="IMG_20161130_1124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4071942"/>
            <a:ext cx="3960000" cy="2376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Список используемой литературы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1357298"/>
            <a:ext cx="850112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Алексеева М.М, Яшина В.И. Методика развития речи и обучения родному языку дошкольников: Учеб. пособие для студ. высших и средних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учебных заведений. – М.; «Академия», 2006г., 400стр.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Кольцова М.М. Ребенок учится говорить, - М.; 1979г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Логинова В.И. Формирование словаря/ под ред. Ф.Сохина, - М.; 1984г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Лурия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А.Р. Развитие значения слов, изд.: Речь и мышление: материалы к курсу лекций по общей психологии, -М., 1984г.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Лямина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Г.М. Формирование речевой деятельности (средний дошкольный возраст) // Дошкольное воспитание. - №9, 2005г.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Стародубова Н.А. Теория и методика развития речи  дошкольников. – М.; «Академия», 2009г., 256 стр.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Ушакова О.С., Струнина Е.М. Методика развития речи детей дошкольного возраста. – М.; «ВЛАДОС», 2008г., 287 стр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Актуальность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428736"/>
            <a:ext cx="7858180" cy="492922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Богатая и хорошо развитая речь служит средством полноценного общения и развития личности. Вопрос о состоянии словаря и о методике его развития у ребенка дошкольного возраста является одним из актуальных вопросов дошкольного образования. 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34" y="1428736"/>
            <a:ext cx="807249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целенаправленная педагогическая деятельность, обеспечивающая эффективное освоение словарного состава родного языка.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словаря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понимается как длительный процесс количественного накопления слов, освоения их социально закреплённых значений и формирование умения использовать их в конкретных условиях общения. 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 словарной работы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Принципы словарной работы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1000108"/>
          <a:ext cx="871543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Направления содержания словарной работы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1714488"/>
          <a:ext cx="6096000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Словарь ребенка – дошкольника включает: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357158" y="1397000"/>
          <a:ext cx="8501122" cy="53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Методы и приемы формирования словаря детей дошкольного возраста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7" y="2285992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Первая группа включает методы: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786057"/>
            <a:ext cx="91440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а) непосредственного ознакомления с окружающим и обогащение словаря:          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рассматривание и обследование предметов,</a:t>
            </a:r>
          </a:p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наблюдение, </a:t>
            </a:r>
          </a:p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осмотр помещения детского сада, </a:t>
            </a:r>
          </a:p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целевые прогулки и экскурсии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4572008"/>
            <a:ext cx="9144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опосредованного ознакомления с окружающим и обогащение словаря: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рассматривание картин с малознакомым содержанием,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чтение художественных произведений,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показ кино и видеофильмов,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просмотр телепередач.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Методы и приемы формирования словаря детей дошкольного возраста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2071678"/>
            <a:ext cx="8501122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Вторая группа методов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используется для закрепления и активизации словаря: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рассматривание игрушек,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рассматривание картин с хорошо знакомым содержанием,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дидактические игры и упражнения.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659</Words>
  <Application>Microsoft Office PowerPoint</Application>
  <PresentationFormat>Экран (4:3)</PresentationFormat>
  <Paragraphs>89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Словарная работа в детском саду</vt:lpstr>
      <vt:lpstr> Актуальность</vt:lpstr>
      <vt:lpstr>Словарная работа</vt:lpstr>
      <vt:lpstr>Задачи словарной работы </vt:lpstr>
      <vt:lpstr>Принципы словарной работы</vt:lpstr>
      <vt:lpstr>Направления содержания словарной работы</vt:lpstr>
      <vt:lpstr>Словарь ребенка – дошкольника включает: </vt:lpstr>
      <vt:lpstr>Методы и приемы формирования словаря детей дошкольного возраста</vt:lpstr>
      <vt:lpstr> Методы и приемы формирования словаря детей дошкольного возраста</vt:lpstr>
      <vt:lpstr> Методические приёмы делятся на три основные группы:</vt:lpstr>
      <vt:lpstr>Словарная работа в разных видах деятельности</vt:lpstr>
      <vt:lpstr>Словарная работа в разных видах деятельности</vt:lpstr>
      <vt:lpstr>Словарная работа в разных видах деятельности</vt:lpstr>
      <vt:lpstr>Словарная работа в разных видах деятельности</vt:lpstr>
      <vt:lpstr>Словарная работа в разных видах деятельности</vt:lpstr>
      <vt:lpstr>    Бедность словаря мешает полноценному общению, а, следовательно, и общему развитию ребенка. И наоборот, богатство словаря является признаком хорошо развитой речи и показателем высокого уровня умственного развития. Своевременное развитие словаря – один из важнейших факторов подготовки к школе.    </vt:lpstr>
      <vt:lpstr>Список используемой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Актуальность</dc:title>
  <cp:lastModifiedBy>Пользователь Windows</cp:lastModifiedBy>
  <cp:revision>3</cp:revision>
  <dcterms:modified xsi:type="dcterms:W3CDTF">2022-11-01T16:29:10Z</dcterms:modified>
</cp:coreProperties>
</file>