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59" r:id="rId9"/>
    <p:sldId id="265" r:id="rId10"/>
    <p:sldId id="264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2.freepng.ru/20180216/yiq/kisspng-paper-colored-pencil-clip-art-pencil-frame-cliparts-5a8720036fdfd1.72374686151880499545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1028" name="Picture 4" descr="https://xn----7sbabaanph0a0akhqhcpylq.xn--p1ai/attachments/Image/5_1.png?template=gener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-285776"/>
            <a:ext cx="8786842" cy="6572272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5143504" y="1500174"/>
            <a:ext cx="2143140" cy="307183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Нахождение неизвестного числа в равенствах вида </a:t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8 – Х = 2,</a:t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8 : Х = 2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2.freepng.ru/20180216/yiq/kisspng-paper-colored-pencil-clip-art-pencil-frame-cliparts-5a8720036fdfd1.72374686151880499545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22530" name="Picture 2" descr="https://avatars.mds.yandex.net/get-pdb/1938902/35db23f9-70d1-45d5-a54b-1dc4021452f1/s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642918"/>
            <a:ext cx="8143904" cy="5500726"/>
          </a:xfrm>
          <a:prstGeom prst="rect">
            <a:avLst/>
          </a:prstGeom>
          <a:noFill/>
        </p:spPr>
      </p:pic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1428728" y="1071546"/>
            <a:ext cx="3571900" cy="2214578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число  4200 разделить на неизвестное число, то получится 4. Найти неизвестное число.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1142976" y="4572008"/>
            <a:ext cx="3714776" cy="1500198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2.freepng.ru/20180216/yiq/kisspng-paper-colored-pencil-clip-art-pencil-frame-cliparts-5a8720036fdfd1.72374686151880499545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" name="Picture 2" descr="https://www.arhcity.ru/data/124/ertgdkg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285860"/>
            <a:ext cx="3643338" cy="4071966"/>
          </a:xfrm>
          <a:prstGeom prst="rect">
            <a:avLst/>
          </a:prstGeom>
          <a:noFill/>
        </p:spPr>
      </p:pic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642910" y="785794"/>
            <a:ext cx="3786214" cy="3286148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Два повара должны испечь 174 пирожка. За час работы один повар может испечь 30 пирожков, а другой – 28. За сколько часов, работая вместе, они  испекут все пирожки 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642910" y="4357694"/>
            <a:ext cx="3786214" cy="1643074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2.freepng.ru/20180216/yiq/kisspng-paper-colored-pencil-clip-art-pencil-frame-cliparts-5a8720036fdfd1.72374686151880499545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4143372" y="1428736"/>
            <a:ext cx="3786214" cy="2071702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с.128-129- правило;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с. 128 № 14 ; с.129 № 19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4" name="Picture 4" descr="https://mirdetstvo.ru/wp-content/uploads/2018/08/shkola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643050"/>
            <a:ext cx="4063349" cy="45148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2.freepng.ru/20180216/yiq/kisspng-paper-colored-pencil-clip-art-pencil-frame-cliparts-5a8720036fdfd1.72374686151880499545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1785918" y="428604"/>
            <a:ext cx="3786214" cy="71438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Устный счет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285860"/>
            <a:ext cx="3643338" cy="300039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1100 * 4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1100 * 9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 * 1100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10 * 1100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 * 1100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 * 1100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1928794" y="5072074"/>
            <a:ext cx="3786214" cy="914400"/>
          </a:xfrm>
          <a:prstGeom prst="snip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Расположите ответы в порядке уменьшения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4" name="Picture 4" descr="https://avatars.mds.yandex.net/get-pdb/1269609/8fea0bb2-410a-471c-b2a5-c578b912c195/s1200?webp=fal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1785926"/>
            <a:ext cx="4240097" cy="2857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2.freepng.ru/20180216/yiq/kisspng-paper-colored-pencil-clip-art-pencil-frame-cliparts-5a8720036fdfd1.72374686151880499545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3071802" y="642918"/>
            <a:ext cx="4857784" cy="3143272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Петя съел несколько порций мороженого и заболел. Врач выписал ему лекарство от кашля : в упаковке 20 таблеток, по 50 мг лекарства в каждой . Сколько граммов лекарства в упаковке 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2" name="Picture 6" descr="https://static.tildacdn.com/tild3737-6335-4262-a635-623663316136/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00372"/>
            <a:ext cx="5214974" cy="3643338"/>
          </a:xfrm>
          <a:prstGeom prst="rect">
            <a:avLst/>
          </a:prstGeom>
          <a:noFill/>
        </p:spPr>
      </p:pic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5000628" y="4214818"/>
            <a:ext cx="3643338" cy="1928826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2.freepng.ru/20180216/yiq/kisspng-paper-colored-pencil-clip-art-pencil-frame-cliparts-5a8720036fdfd1.72374686151880499545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17412" name="Picture 4" descr="https://avatars.mds.yandex.net/get-pdb/2338686/77388aa7-4110-4f8d-9b22-b4fcfbe5cb48/s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857364"/>
            <a:ext cx="3857652" cy="4062152"/>
          </a:xfrm>
          <a:prstGeom prst="rect">
            <a:avLst/>
          </a:prstGeom>
          <a:noFill/>
        </p:spPr>
      </p:pic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571472" y="1000108"/>
            <a:ext cx="5214974" cy="3500462"/>
          </a:xfrm>
          <a:prstGeom prst="snip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называются неизвестные числа в равенствах?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 + 120=200        92 + с = 192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– 30 = 760          79 – Х = 6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* 6 = 480           150 * а = 900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 : 5 = 120          300 : к = 50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2.freepng.ru/20180216/yiq/kisspng-paper-colored-pencil-clip-art-pencil-frame-cliparts-5a8720036fdfd1.72374686151880499545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1428728" y="714356"/>
            <a:ext cx="5357850" cy="150019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Нахождение неизвестного числа в равенствах вида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 –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= 2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928662" y="2500306"/>
            <a:ext cx="2286016" cy="642942"/>
          </a:xfrm>
          <a:prstGeom prst="snip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 –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= 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714348" y="3500438"/>
            <a:ext cx="2928958" cy="2071702"/>
          </a:xfrm>
          <a:prstGeom prst="snip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 – уменьшаемое,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 – вычитаемое,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2 - разность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4286248" y="2428868"/>
            <a:ext cx="4286280" cy="1643074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Чтобы найти неизвестное вычитаемое (Х), надо из уменьшаемого ( 8)  вычесть разность ( 2)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4572000" y="4286256"/>
            <a:ext cx="4000528" cy="1428760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2.freepng.ru/20180216/yiq/kisspng-paper-colored-pencil-clip-art-pencil-frame-cliparts-5a8720036fdfd1.72374686151880499545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20482" name="Picture 2" descr="https://img2.freepng.ru/20180228/ste/kisspng-child-photography-drawing-illustration-teacher-lectures-5a976a6624c845.62929706151987261415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642918"/>
            <a:ext cx="7929618" cy="5429288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2143108" y="857232"/>
            <a:ext cx="2714644" cy="85725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Решите уравнения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1214414" y="2071678"/>
            <a:ext cx="4429156" cy="857256"/>
          </a:xfrm>
          <a:prstGeom prst="snip2Diag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92 – У = 46          135 – Х = 220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642910" y="4500570"/>
            <a:ext cx="2357454" cy="1571636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3214678" y="4572008"/>
            <a:ext cx="2357454" cy="1571636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2.freepng.ru/20180216/yiq/kisspng-paper-colored-pencil-clip-art-pencil-frame-cliparts-5a8720036fdfd1.72374686151880499545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19458" name="Picture 2" descr="http://habazavr.ru/prezentaciya-uchitel-s-ukazkoj-u-doski/uchitel-s-ukazkoj-u-doski_02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00042"/>
            <a:ext cx="8143932" cy="5915033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4000496" y="785794"/>
            <a:ext cx="4357718" cy="264320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мельнице было 15450 кг пшеницы. После того как часть пшеницы смололи, осталось 8600 кг пшеницы. Сколько пшеницы смололи 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3929058" y="4143380"/>
            <a:ext cx="4429156" cy="1857388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2.freepng.ru/20180216/yiq/kisspng-paper-colored-pencil-clip-art-pencil-frame-cliparts-5a8720036fdfd1.72374686151880499545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1428728" y="500042"/>
            <a:ext cx="5357850" cy="150019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Нахождение неизвестного числа в равенствах вида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 :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= 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857224" y="2214554"/>
            <a:ext cx="2286016" cy="642942"/>
          </a:xfrm>
          <a:prstGeom prst="snip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  :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= 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714348" y="3214686"/>
            <a:ext cx="2928958" cy="2071702"/>
          </a:xfrm>
          <a:prstGeom prst="snip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 –делимое,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 – делитель,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2 - частное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4071934" y="2214554"/>
            <a:ext cx="4500594" cy="1643074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Чтобы найти неизвестный делитель (Х), надо делимое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( 8)  разделить на частное ( 2)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4714876" y="4143380"/>
            <a:ext cx="3143272" cy="1714512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2.freepng.ru/20180216/yiq/kisspng-paper-colored-pencil-clip-art-pencil-frame-cliparts-5a8720036fdfd1.72374686151880499545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21506" name="Picture 2" descr="http://habazavr.ru/prezentaciya-uchenik-u-doski/uchenik-u-doski_01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643998" cy="6572272"/>
          </a:xfrm>
          <a:prstGeom prst="rect">
            <a:avLst/>
          </a:prstGeom>
          <a:noFill/>
        </p:spPr>
      </p:pic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2786050" y="714356"/>
            <a:ext cx="4786346" cy="785818"/>
          </a:xfrm>
          <a:prstGeom prst="snip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625 : Х = 5         2300 :  У = 23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3000364" y="3857628"/>
            <a:ext cx="2428892" cy="1785950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5857884" y="3857628"/>
            <a:ext cx="2571768" cy="1785950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218</Words>
  <PresentationFormat>Экран (4:3)</PresentationFormat>
  <Paragraphs>23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newsystempro2809@outlook.com</cp:lastModifiedBy>
  <cp:revision>11</cp:revision>
  <dcterms:created xsi:type="dcterms:W3CDTF">2020-05-12T18:44:10Z</dcterms:created>
  <dcterms:modified xsi:type="dcterms:W3CDTF">2020-05-12T20:32:16Z</dcterms:modified>
</cp:coreProperties>
</file>