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74" r:id="rId4"/>
    <p:sldId id="259" r:id="rId5"/>
    <p:sldId id="262" r:id="rId6"/>
    <p:sldId id="265" r:id="rId7"/>
    <p:sldId id="266" r:id="rId8"/>
    <p:sldId id="263" r:id="rId9"/>
    <p:sldId id="264" r:id="rId10"/>
    <p:sldId id="268" r:id="rId11"/>
    <p:sldId id="269" r:id="rId12"/>
    <p:sldId id="270" r:id="rId13"/>
    <p:sldId id="271" r:id="rId14"/>
    <p:sldId id="272" r:id="rId15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alphaModFix amt="6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3A12-E3BB-4B89-9C32-267B4A656BF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01A61-3692-4A45-9EFA-051A1898760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755" y="5224382"/>
            <a:ext cx="3563888" cy="16336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523"/>
            <a:ext cx="8229600" cy="114300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ru-RU" sz="4800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Речевая разминка</a:t>
            </a:r>
            <a:endParaRPr lang="ru-RU" sz="4800" b="1">
              <a:solidFill>
                <a:schemeClr val="accent6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2032000" y="1413510"/>
            <a:ext cx="50800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en-US" sz="2400" b="0">
                <a:latin typeface="Times New Roman" panose="02020603050405020304" charset="0"/>
                <a:ea typeface="SimSun" panose="02010600030101010101" pitchFamily="2" charset="-122"/>
              </a:rPr>
              <a:t>Родина - слово большое-большое!Пусть не бывает на свете чудес,Если сказать это слово с душою,Глубже морей оно, выше небес!В нём умещается ровно полмира:Мама и папа, соседи, друзья.Город родимый, родная квартира,Бабушка, школа, котёнок... и я.Зайчик солнечный в ладошке,Куст сирени за окошком.И на щёчке родинка - Это тоже Родина.</a:t>
            </a:r>
            <a:endParaRPr lang="en-US" altLang="en-US" sz="2400" b="0">
              <a:latin typeface="Times New Roman" panose="0202060305040502030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5" name="Замещающее содержимое 104"/>
          <p:cNvPicPr/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8275" y="1557020"/>
            <a:ext cx="8807450" cy="508889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7" name="Заголовок 4"/>
          <p:cNvSpPr>
            <a:spLocks noGrp="1"/>
          </p:cNvSpPr>
          <p:nvPr/>
        </p:nvSpPr>
        <p:spPr>
          <a:xfrm>
            <a:off x="457200" y="260985"/>
            <a:ext cx="8229600" cy="125730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vert="horz" lIns="91440" tIns="45720" rIns="91440" bIns="45720" rtlCol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en-US" sz="4000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Курган - это древняя могильная насыпь из земли и камней.</a:t>
            </a:r>
            <a:endParaRPr lang="ru-RU" altLang="en-US" sz="4000" b="1">
              <a:solidFill>
                <a:schemeClr val="accent6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6" name="Замещающее содержимое 105"/>
          <p:cNvPicPr/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1290" y="1417320"/>
            <a:ext cx="8793480" cy="531431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7" name="Заголовок 4"/>
          <p:cNvSpPr>
            <a:spLocks noGrp="1"/>
          </p:cNvSpPr>
          <p:nvPr/>
        </p:nvSpPr>
        <p:spPr>
          <a:xfrm>
            <a:off x="457200" y="117475"/>
            <a:ext cx="8229600" cy="125730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vert="horz" lIns="91440" tIns="45720" rIns="91440" bIns="45720" rtlCol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en-US" sz="4000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Лях - это прозвище жителя Литвы в старину.</a:t>
            </a:r>
            <a:endParaRPr lang="ru-RU" altLang="en-US" sz="4000" b="1">
              <a:solidFill>
                <a:schemeClr val="accent6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7" name="Замещающее содержимое 106"/>
          <p:cNvPicPr/>
          <p:nvPr>
            <p:ph idx="1"/>
          </p:nvPr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600200"/>
            <a:ext cx="8229600" cy="4526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Заголовок 4"/>
          <p:cNvSpPr>
            <a:spLocks noGrp="1"/>
          </p:cNvSpPr>
          <p:nvPr/>
        </p:nvSpPr>
        <p:spPr>
          <a:xfrm>
            <a:off x="457200" y="117475"/>
            <a:ext cx="8229600" cy="125730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vert="horz" lIns="91440" tIns="45720" rIns="91440" bIns="45720" rtlCol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en-US" sz="4000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Оцените работу на уроке</a:t>
            </a:r>
            <a:endParaRPr lang="ru-RU" altLang="en-US" sz="4000" b="1">
              <a:solidFill>
                <a:schemeClr val="accent6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Заголовок 4"/>
          <p:cNvSpPr>
            <a:spLocks noGrp="1"/>
          </p:cNvSpPr>
          <p:nvPr/>
        </p:nvSpPr>
        <p:spPr>
          <a:xfrm>
            <a:off x="457200" y="476885"/>
            <a:ext cx="8229600" cy="125730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vert="horz" lIns="91440" tIns="45720" rIns="91440" bIns="45720" rtlCol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en-US" sz="4800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Спасибо </a:t>
            </a:r>
            <a:r>
              <a:rPr lang="ru-RU" altLang="en-US" sz="5400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за урок!</a:t>
            </a:r>
            <a:endParaRPr lang="ru-RU" altLang="en-US" sz="5400" b="1">
              <a:solidFill>
                <a:schemeClr val="accent6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11" name="Замещающее содержимое 110"/>
          <p:cNvPicPr/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283710" y="1845310"/>
            <a:ext cx="4438650" cy="4901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" name="Изображение 111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405" y="3573145"/>
            <a:ext cx="3838575" cy="329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" name="Изображение 108"/>
          <p:cNvPicPr/>
          <p:nvPr/>
        </p:nvPicPr>
        <p:blipFill>
          <a:blip r:embed="rId1"/>
          <a:srcRect l="5798" t="4521" r="4684" b="5992"/>
          <a:stretch>
            <a:fillRect/>
          </a:stretch>
        </p:blipFill>
        <p:spPr>
          <a:xfrm>
            <a:off x="2555875" y="981075"/>
            <a:ext cx="1990090" cy="2626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Изображение 107"/>
          <p:cNvPicPr/>
          <p:nvPr/>
        </p:nvPicPr>
        <p:blipFill>
          <a:blip r:embed="rId2"/>
          <a:srcRect l="2284"/>
          <a:stretch>
            <a:fillRect/>
          </a:stretch>
        </p:blipFill>
        <p:spPr>
          <a:xfrm>
            <a:off x="6432550" y="1268730"/>
            <a:ext cx="2580640" cy="3430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Замещающее содержимое 104"/>
          <p:cNvPicPr/>
          <p:nvPr>
            <p:ph sz="half" idx="2"/>
          </p:nvPr>
        </p:nvPicPr>
        <p:blipFill>
          <a:blip r:embed="rId3"/>
          <a:srcRect l="16175"/>
          <a:stretch>
            <a:fillRect/>
          </a:stretch>
        </p:blipFill>
        <p:spPr>
          <a:xfrm>
            <a:off x="2123440" y="3651250"/>
            <a:ext cx="2292985" cy="3039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Заголовок 2"/>
          <p:cNvSpPr>
            <a:spLocks noGrp="1"/>
          </p:cNvSpPr>
          <p:nvPr/>
        </p:nvSpPr>
        <p:spPr>
          <a:xfrm>
            <a:off x="457200" y="116840"/>
            <a:ext cx="8229600" cy="66421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Выставка книг</a:t>
            </a:r>
            <a:endParaRPr lang="ru-RU" sz="4800" b="1">
              <a:solidFill>
                <a:schemeClr val="accent6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0" name="Замещающее содержимое 99"/>
          <p:cNvPicPr>
            <a:picLocks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251460" y="1268730"/>
            <a:ext cx="2228215" cy="3435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Изображение 106"/>
          <p:cNvPicPr/>
          <p:nvPr/>
        </p:nvPicPr>
        <p:blipFill>
          <a:blip r:embed="rId5"/>
          <a:stretch>
            <a:fillRect/>
          </a:stretch>
        </p:blipFill>
        <p:spPr>
          <a:xfrm>
            <a:off x="4499610" y="3645535"/>
            <a:ext cx="2412365" cy="304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" name="Изображение 111"/>
          <p:cNvPicPr/>
          <p:nvPr/>
        </p:nvPicPr>
        <p:blipFill>
          <a:blip r:embed="rId6"/>
          <a:srcRect l="4499" r="4308"/>
          <a:stretch>
            <a:fillRect/>
          </a:stretch>
        </p:blipFill>
        <p:spPr>
          <a:xfrm>
            <a:off x="4573905" y="981075"/>
            <a:ext cx="1814830" cy="25996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850" y="1917353"/>
            <a:ext cx="7772400" cy="1470025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Раздел «Родина»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Рисунок 6" descr="полка с книгами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4668445"/>
            <a:ext cx="9144000" cy="218955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215" y="5599113"/>
            <a:ext cx="8229600" cy="114300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0000"/>
          </a:bodyPr>
          <a:p>
            <a:r>
              <a:rPr lang="ru-RU" altLang="en-US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Иван Саввич Никитин</a:t>
            </a:r>
            <a:br>
              <a:rPr lang="ru-RU" altLang="en-US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1824 - 1861 г.г.</a:t>
            </a:r>
            <a:endParaRPr lang="ru-RU" altLang="en-US" b="1">
              <a:solidFill>
                <a:schemeClr val="accent6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0" name="Замещающее содержимое 99"/>
          <p:cNvPicPr/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89150" y="45085"/>
            <a:ext cx="4698365" cy="555434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Замещающее содержимое 100"/>
          <p:cNvPicPr/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7200" y="188595"/>
            <a:ext cx="8229600" cy="512064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445443"/>
            <a:ext cx="8229600" cy="114300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Иван родился 21 сентября в городе Воронеже.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" name="Замещающее содержимое 101"/>
          <p:cNvPicPr/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1625" y="188595"/>
            <a:ext cx="8604250" cy="523367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445443"/>
            <a:ext cx="8229600" cy="114300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 1859 году Иван открыл свою библиотеку.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50000"/>
              </a:schemeClr>
            </a:solidFill>
          </a:ln>
        </p:spPr>
        <p:txBody>
          <a:bodyPr/>
          <a:p>
            <a:r>
              <a:rPr lang="ru-RU" altLang="en-US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Ключевые слова</a:t>
            </a:r>
            <a:endParaRPr lang="ru-RU" altLang="en-US" b="1">
              <a:solidFill>
                <a:schemeClr val="accent6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Заголовок 3"/>
          <p:cNvSpPr>
            <a:spLocks noGrp="1"/>
          </p:cNvSpPr>
          <p:nvPr/>
        </p:nvSpPr>
        <p:spPr>
          <a:xfrm>
            <a:off x="457200" y="1628775"/>
            <a:ext cx="8229600" cy="486600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Воронеж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Свечи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Ребёнок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Семья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Природа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Библиотека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Языки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Рисунок 1" descr="0_8f58e_793aa84f_orig.png"/>
          <p:cNvPicPr>
            <a:picLocks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107315" y="5292725"/>
            <a:ext cx="3185160" cy="145923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" name="Замещающее содержимое 102"/>
          <p:cNvPicPr/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5605" y="772160"/>
            <a:ext cx="8406765" cy="521843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84505" y="116840"/>
            <a:ext cx="8229600" cy="65024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0000"/>
          </a:bodyPr>
          <a:p>
            <a:r>
              <a:rPr lang="ru-RU" altLang="en-US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И.С. Никитин «Русь»</a:t>
            </a:r>
            <a:endParaRPr lang="ru-RU" altLang="en-US" b="1">
              <a:solidFill>
                <a:schemeClr val="accent6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Заголовок 4"/>
          <p:cNvSpPr>
            <a:spLocks noGrp="1"/>
          </p:cNvSpPr>
          <p:nvPr/>
        </p:nvSpPr>
        <p:spPr>
          <a:xfrm>
            <a:off x="457200" y="6021705"/>
            <a:ext cx="8229600" cy="78295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vert="horz" lIns="91440" tIns="45720" rIns="91440" bIns="45720" rtlCol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en-US" sz="2400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Можно ли назвать стихотворение «Русь» гимном русской земли? Почему?</a:t>
            </a:r>
            <a:endParaRPr lang="ru-RU" altLang="en-US" sz="2400" b="1">
              <a:solidFill>
                <a:schemeClr val="accent6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4" name="Замещающее содержимое 103"/>
          <p:cNvPicPr/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4140" y="1198245"/>
            <a:ext cx="8913495" cy="546608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7" name="Заголовок 4"/>
          <p:cNvSpPr>
            <a:spLocks noGrp="1"/>
          </p:cNvSpPr>
          <p:nvPr/>
        </p:nvSpPr>
        <p:spPr>
          <a:xfrm>
            <a:off x="467360" y="260985"/>
            <a:ext cx="8229600" cy="88582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vert="horz" lIns="91440" tIns="45720" rIns="91440" bIns="45720" rtlCol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en-US" sz="4000" b="1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Нива - это большое засеянное поле.</a:t>
            </a:r>
            <a:endParaRPr lang="ru-RU" altLang="en-US" sz="4000" b="1">
              <a:solidFill>
                <a:schemeClr val="accent6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PRING_RESOURCE_PATHS_HASH_2" val="a3329b22f14b6ee5c2e1386925ee72932e7bf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809</Words>
  <Application>WPS Presentation</Application>
  <PresentationFormat>Экран (4:3)</PresentationFormat>
  <Paragraphs>49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SimSun</vt:lpstr>
      <vt:lpstr>Wingdings</vt:lpstr>
      <vt:lpstr>Times New Roman</vt:lpstr>
      <vt:lpstr>Microsoft YaHei</vt:lpstr>
      <vt:lpstr>Arial Unicode MS</vt:lpstr>
      <vt:lpstr>Calibri</vt:lpstr>
      <vt:lpstr>Тема Office</vt:lpstr>
      <vt:lpstr>Речевая разминка</vt:lpstr>
      <vt:lpstr>Речевая разминка</vt:lpstr>
      <vt:lpstr>Раздел «Родина»</vt:lpstr>
      <vt:lpstr>Иван Саввич Никитин 1824 - 1861 г.г.</vt:lpstr>
      <vt:lpstr>Иван родился 21 сентября в городе Воронеже.</vt:lpstr>
      <vt:lpstr>В 1859 году Иван открыл свою библиотеку.</vt:lpstr>
      <vt:lpstr>Ключевые слова</vt:lpstr>
      <vt:lpstr>И.С. Никитин «Русь»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PC</dc:creator>
  <cp:lastModifiedBy>1</cp:lastModifiedBy>
  <cp:revision>21</cp:revision>
  <dcterms:created xsi:type="dcterms:W3CDTF">2014-04-08T13:52:00Z</dcterms:created>
  <dcterms:modified xsi:type="dcterms:W3CDTF">2022-03-14T04:11:13Z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10C2821A11F845C0969BB1B3081B15DC</vt:lpwstr>
  </property>
  <property fmtid="{D5CDD505-2E9C-101B-9397-08002B2CF9AE}" pid="3" name="KSOProductBuildVer">
    <vt:lpwstr>1049-11.2.0.11029</vt:lpwstr>
  </property>
</Properties>
</file>