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4" r:id="rId7"/>
    <p:sldId id="261" r:id="rId8"/>
    <p:sldId id="262" r:id="rId9"/>
    <p:sldId id="263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ES0xc_Gx3e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avatars.mds.yandex.net/get-pdb/1365646/53d67cf8-62bf-49ea-883e-2a11537d35e1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071810"/>
            <a:ext cx="4766059" cy="2752399"/>
          </a:xfrm>
          <a:prstGeom prst="rect">
            <a:avLst/>
          </a:prstGeom>
          <a:noFill/>
        </p:spPr>
      </p:pic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428860" y="1000108"/>
            <a:ext cx="4429156" cy="1857388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Тема :«Виды треугольников»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571604" y="214290"/>
            <a:ext cx="7143800" cy="2286016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Мама купила 2 кг свеклы по цене 26 р. за килограмм и несколько бананов на 32 р. У нее осталось денег в 5 раз больше, чем она потратила. Сколько денег было у мамы?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https://img1.liveinternet.ru/images/attach/c/7/98/943/98943935_redi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428868"/>
            <a:ext cx="2071702" cy="2071702"/>
          </a:xfrm>
          <a:prstGeom prst="rect">
            <a:avLst/>
          </a:prstGeom>
          <a:noFill/>
        </p:spPr>
      </p:pic>
      <p:pic>
        <p:nvPicPr>
          <p:cNvPr id="24592" name="Picture 16" descr="https://img2.freepng.ru/20180612/hfi/kisspng-banana-smiley-thumb-signal-emoticon-peint-5b1f7781e9ada1.6886403715287888659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5072074"/>
            <a:ext cx="1645034" cy="1462252"/>
          </a:xfrm>
          <a:prstGeom prst="rect">
            <a:avLst/>
          </a:prstGeom>
          <a:noFill/>
        </p:spPr>
      </p:pic>
      <p:pic>
        <p:nvPicPr>
          <p:cNvPr id="20" name="Picture 16" descr="https://img2.freepng.ru/20180612/hfi/kisspng-banana-smiley-thumb-signal-emoticon-peint-5b1f7781e9ada1.6886403715287888659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5395748"/>
            <a:ext cx="1645034" cy="1462252"/>
          </a:xfrm>
          <a:prstGeom prst="rect">
            <a:avLst/>
          </a:prstGeom>
          <a:noFill/>
        </p:spPr>
      </p:pic>
      <p:pic>
        <p:nvPicPr>
          <p:cNvPr id="17" name="Picture 4" descr="https://img1.liveinternet.ru/images/attach/c/7/98/943/98943935_redi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214686"/>
            <a:ext cx="2071702" cy="2071702"/>
          </a:xfrm>
          <a:prstGeom prst="rect">
            <a:avLst/>
          </a:prstGeom>
          <a:noFill/>
        </p:spPr>
      </p:pic>
      <p:pic>
        <p:nvPicPr>
          <p:cNvPr id="11" name="Picture 4" descr="https://img1.liveinternet.ru/images/attach/c/7/98/943/98943935_redi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500306"/>
            <a:ext cx="2071702" cy="2071702"/>
          </a:xfrm>
          <a:prstGeom prst="rect">
            <a:avLst/>
          </a:prstGeom>
          <a:noFill/>
        </p:spPr>
      </p:pic>
      <p:pic>
        <p:nvPicPr>
          <p:cNvPr id="12" name="Picture 4" descr="https://img1.liveinternet.ru/images/attach/c/7/98/943/98943935_redi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428868"/>
            <a:ext cx="2071702" cy="2071702"/>
          </a:xfrm>
          <a:prstGeom prst="rect">
            <a:avLst/>
          </a:prstGeom>
          <a:noFill/>
        </p:spPr>
      </p:pic>
      <p:pic>
        <p:nvPicPr>
          <p:cNvPr id="13" name="Picture 16" descr="https://img2.freepng.ru/20180612/hfi/kisspng-banana-smiley-thumb-signal-emoticon-peint-5b1f7781e9ada1.6886403715287888659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5000636"/>
            <a:ext cx="1645034" cy="1462252"/>
          </a:xfrm>
          <a:prstGeom prst="rect">
            <a:avLst/>
          </a:prstGeom>
          <a:noFill/>
        </p:spPr>
      </p:pic>
      <p:pic>
        <p:nvPicPr>
          <p:cNvPr id="18" name="Picture 4" descr="https://img1.liveinternet.ru/images/attach/c/7/98/943/98943935_redi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3429000"/>
            <a:ext cx="2071702" cy="2071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http://detsad-2.ru/images/rodit/kon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285860"/>
            <a:ext cx="4195751" cy="4804923"/>
          </a:xfrm>
          <a:prstGeom prst="rect">
            <a:avLst/>
          </a:prstGeom>
          <a:noFill/>
        </p:spPr>
      </p:pic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500034" y="1428736"/>
            <a:ext cx="4000528" cy="2428892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Д.З.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с.135, 136 - правило,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с. 139 № 15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14480" y="1500174"/>
            <a:ext cx="65722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Найти неизвестное число в равенствах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 + 104 = 753                      234 – а = 16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5" descr="http://dutsadok.com.ua/clipart/ljudi/cd89340355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928934"/>
            <a:ext cx="5202790" cy="3210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500166" y="980420"/>
            <a:ext cx="585791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Составить уравнение и найти неизвестное число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 Если неизвестное число увеличить в 5 раз, то получиться  245. Найти это число».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 descr="https://botana.biz/prepod/_bloks/pic/jehzqlo-0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786058"/>
            <a:ext cx="5128417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357290" y="428604"/>
            <a:ext cx="592935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Купили 200 г масла, колбасы в 3 раза больше, чем масла, а сыра в 3 раза меньше, чем колбасы. Сколько граммов сыра купили? Сколько всего граммов масла, колбасы и сыра купили 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9" name="Picture 5" descr="http://pngimg.com/uploads/cheese/cheese_PNG2530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143248"/>
            <a:ext cx="2643174" cy="1571904"/>
          </a:xfrm>
          <a:prstGeom prst="rect">
            <a:avLst/>
          </a:prstGeom>
          <a:noFill/>
        </p:spPr>
      </p:pic>
      <p:pic>
        <p:nvPicPr>
          <p:cNvPr id="16393" name="Picture 9" descr="https://funforkids.ru/pictures/sausage/sausage0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280271">
            <a:off x="5042960" y="4666740"/>
            <a:ext cx="2214546" cy="1776994"/>
          </a:xfrm>
          <a:prstGeom prst="rect">
            <a:avLst/>
          </a:prstGeom>
          <a:noFill/>
        </p:spPr>
      </p:pic>
      <p:pic>
        <p:nvPicPr>
          <p:cNvPr id="16391" name="Picture 7" descr="https://itfit.ru/wp-content/uploads/2019/12/49447-1024x703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4929198"/>
            <a:ext cx="2248089" cy="1543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1000100" y="1071546"/>
            <a:ext cx="4214842" cy="2071702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Виды  треугольник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https://uchebnik.mos.ru/system_2/atomic_objects/files/004/544/523/original/yandex_image20190805-11403-11lrko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928670"/>
            <a:ext cx="5272097" cy="4357718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143108" y="5643578"/>
            <a:ext cx="65008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https://www.youtube.com/watch?v=ES0xc_Gx3eg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10" name="Picture 6" descr="https://fsd.multiurok.ru/html/2018/05/06/s_5aeee30cf09a0/img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71480"/>
            <a:ext cx="7500990" cy="53578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6" name="Picture 4" descr="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14290"/>
            <a:ext cx="6715172" cy="3786214"/>
          </a:xfrm>
          <a:prstGeom prst="rect">
            <a:avLst/>
          </a:prstGeom>
          <a:noFill/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714480" y="4286256"/>
            <a:ext cx="6500858" cy="1857388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Назовите равнобедренный, равносторонний и разносторонний треугольники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714480" y="4286256"/>
            <a:ext cx="6500858" cy="1857388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Назовите равнобедренный, равносторонний и разносторонний треугольники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prikolist.club/wp-content/uploads/2019/07/treugolnik_19_100828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785926"/>
            <a:ext cx="2186549" cy="2428892"/>
          </a:xfrm>
          <a:prstGeom prst="rect">
            <a:avLst/>
          </a:prstGeom>
          <a:noFill/>
        </p:spPr>
      </p:pic>
      <p:sp>
        <p:nvSpPr>
          <p:cNvPr id="7" name="Равнобедренный треугольник 6"/>
          <p:cNvSpPr/>
          <p:nvPr/>
        </p:nvSpPr>
        <p:spPr>
          <a:xfrm>
            <a:off x="1214414" y="785794"/>
            <a:ext cx="928694" cy="1643074"/>
          </a:xfrm>
          <a:prstGeom prst="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 rot="19679716">
            <a:off x="1336710" y="2513460"/>
            <a:ext cx="1432625" cy="1411533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4500562" y="571480"/>
            <a:ext cx="1060704" cy="914400"/>
          </a:xfrm>
          <a:prstGeom prst="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объединение 9"/>
          <p:cNvSpPr/>
          <p:nvPr/>
        </p:nvSpPr>
        <p:spPr>
          <a:xfrm>
            <a:off x="3071802" y="2285992"/>
            <a:ext cx="1571636" cy="1214446"/>
          </a:xfrm>
          <a:prstGeom prst="flowChartMerg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объединение 10"/>
          <p:cNvSpPr/>
          <p:nvPr/>
        </p:nvSpPr>
        <p:spPr>
          <a:xfrm rot="1053970">
            <a:off x="6170977" y="870372"/>
            <a:ext cx="1268183" cy="1516483"/>
          </a:xfrm>
          <a:prstGeom prst="flowChartMerg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22/000ebca9-d1c991e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428728" y="214290"/>
            <a:ext cx="6500858" cy="1857388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Перимерт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равнобедренного треугольника равен 25 см. Длина наибольшей из сторон равна 9 см. Найти длины остальных сторон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www.clipartmax.com/png/full/242-2426158_is-governed-by-chochmah-the-son-of-keter-the-father-triangl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357430"/>
            <a:ext cx="3143272" cy="3786214"/>
          </a:xfrm>
          <a:prstGeom prst="rect">
            <a:avLst/>
          </a:prstGeom>
          <a:noFill/>
        </p:spPr>
      </p:pic>
      <p:cxnSp>
        <p:nvCxnSpPr>
          <p:cNvPr id="13" name="Прямая соединительная линия 12"/>
          <p:cNvCxnSpPr/>
          <p:nvPr/>
        </p:nvCxnSpPr>
        <p:spPr>
          <a:xfrm rot="5400000">
            <a:off x="3214678" y="3714752"/>
            <a:ext cx="357190" cy="35719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857356" y="3786190"/>
            <a:ext cx="428628" cy="28575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1571604" y="5429264"/>
            <a:ext cx="2571768" cy="3571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9 см</a:t>
            </a:r>
            <a:endParaRPr lang="ru-RU" sz="2800" dirty="0"/>
          </a:p>
        </p:txBody>
      </p:sp>
      <p:sp>
        <p:nvSpPr>
          <p:cNvPr id="10" name="Семиугольник 9"/>
          <p:cNvSpPr/>
          <p:nvPr/>
        </p:nvSpPr>
        <p:spPr>
          <a:xfrm>
            <a:off x="3571868" y="3357562"/>
            <a:ext cx="1143008" cy="428628"/>
          </a:xfrm>
          <a:prstGeom prst="hept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? см</a:t>
            </a:r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164</Words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newsystempro2809@outlook.com</cp:lastModifiedBy>
  <cp:revision>12</cp:revision>
  <dcterms:created xsi:type="dcterms:W3CDTF">2020-05-17T17:12:50Z</dcterms:created>
  <dcterms:modified xsi:type="dcterms:W3CDTF">2020-05-18T06:52:57Z</dcterms:modified>
</cp:coreProperties>
</file>