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61" r:id="rId3"/>
    <p:sldId id="282" r:id="rId4"/>
    <p:sldId id="264" r:id="rId5"/>
    <p:sldId id="265" r:id="rId6"/>
    <p:sldId id="283" r:id="rId7"/>
    <p:sldId id="268" r:id="rId8"/>
    <p:sldId id="284" r:id="rId9"/>
    <p:sldId id="269" r:id="rId10"/>
    <p:sldId id="286" r:id="rId11"/>
    <p:sldId id="272" r:id="rId12"/>
    <p:sldId id="273" r:id="rId13"/>
    <p:sldId id="274" r:id="rId14"/>
    <p:sldId id="287" r:id="rId15"/>
    <p:sldId id="266" r:id="rId16"/>
    <p:sldId id="289" r:id="rId17"/>
    <p:sldId id="288" r:id="rId18"/>
    <p:sldId id="277" r:id="rId19"/>
    <p:sldId id="25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5759" autoAdjust="0"/>
    <p:restoredTop sz="94660"/>
  </p:normalViewPr>
  <p:slideViewPr>
    <p:cSldViewPr>
      <p:cViewPr>
        <p:scale>
          <a:sx n="81" d="100"/>
          <a:sy n="81" d="100"/>
        </p:scale>
        <p:origin x="-564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6618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r>
              <a:rPr lang="ru-RU" dirty="0" smtClean="0"/>
              <a:t>	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77" y="188640"/>
            <a:ext cx="8712968" cy="6451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Режим труда и отдыха</a:t>
            </a:r>
            <a:endParaRPr lang="ru-RU" dirty="0"/>
          </a:p>
        </p:txBody>
      </p:sp>
      <p:pic>
        <p:nvPicPr>
          <p:cNvPr id="4" name="Содержимое 3" descr="rabota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80245" y="1554163"/>
            <a:ext cx="7535910" cy="4525962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Режим труда и отдыха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Современный человек живет в определенном ритме: он должен в определенное время вставать, выполнять свои обязанности, питаться, отдыхать и спать. И это неудивительно, все процессы в природе подчинены в той или иной мере строгому ритму: чередуются времена года, ночь сменяет день, день снова приходит на смену ночи. Ритмичная деятельность - один из основных законов жизни и одна из основ любого труда.</a:t>
            </a:r>
          </a:p>
          <a:p>
            <a:r>
              <a:rPr lang="ru-RU" dirty="0" smtClean="0"/>
              <a:t>Рациональное сочетание элементов режима жизнедеятельности обеспечивает более продуктивную работу человека и высокий уровень его здоровья</a:t>
            </a:r>
            <a:r>
              <a:rPr lang="ru-RU" dirty="0" smtClean="0"/>
              <a:t>.</a:t>
            </a:r>
            <a:endParaRPr lang="ru-RU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Режим труда и отдыха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Трудовой ритм задает ритм физиологический: в определенные часы организм испытывает нагрузку, вследствие чего повышается обмен веществ, усиливается кровообращение, дыхание, а затем появляется чувство усталости; в другие часы, дни, когда нагрузка снижается, наступает отдых после утомления, восстанавливаются силы и энергия. Правильное чередование нагрузки и отдыха является основой высокой работоспособности человека.</a:t>
            </a:r>
          </a:p>
          <a:p>
            <a:r>
              <a:rPr lang="ru-RU" dirty="0" smtClean="0"/>
              <a:t>Неравномерность нагрузки: спешка в одни периоды и бездеятельность - в другие одинаково вредны.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Режим труда и отдыха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Наиболее эффективным в деле восстановления работоспособности является активный отдых. Чередование видов работы, сочетание умственного и физического труда, физическая культура обеспечивают эффективное восстановление сил и энергии. Отдыхать человеку требуется ежедневно, раз в неделю и раз в году, используя свободное время для укрепления своего физического и духовного здоровья.</a:t>
            </a:r>
          </a:p>
          <a:p>
            <a:r>
              <a:rPr lang="ru-RU" dirty="0" smtClean="0"/>
              <a:t>Без достаточного, нормального сна немыслимо здоровье человека.</a:t>
            </a:r>
          </a:p>
          <a:p>
            <a:r>
              <a:rPr lang="ru-RU" dirty="0" smtClean="0"/>
              <a:t>Здоровый сон. Удивительно, но сон является важнейшей частью нашей жизни. Спать нужно не меньше восьми часов в сутки в комфортных условиях. 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Физические нагрузки</a:t>
            </a:r>
            <a:endParaRPr lang="ru-RU" dirty="0"/>
          </a:p>
        </p:txBody>
      </p:sp>
      <p:pic>
        <p:nvPicPr>
          <p:cNvPr id="4" name="Содержимое 3" descr="s12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5106" y="1554163"/>
            <a:ext cx="6866187" cy="4525962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Физические нагрузки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 Медики полагают, что для поддержания хорошей физической формы достаточно 20-30 минут активных физических упражнений, улучшающих поступление кислорода в организм не менее трех раз в неделю и укрепляющие мышцы упражнения не менее 2 раз в неделю. Если это по каким-либо причинам невозможно, то для поддержания здоровья ежедневно достаточно 30 минут умеренной или выраженной физической активности (не обязательно непрерывной) не менее 5 дней в неделю. В тех случаях, когда пациент имел в виду разных причин низкую двигательную активность, она должна повышаться постепенно. Перед ее началом желательна консультация врача. Наиболее удобно начинать с ходьбы или плавания. 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8568952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53517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Позитивное восприятие </a:t>
            </a:r>
            <a:endParaRPr lang="ru-RU" dirty="0"/>
          </a:p>
        </p:txBody>
      </p:sp>
      <p:pic>
        <p:nvPicPr>
          <p:cNvPr id="4" name="Содержимое 3" descr="pozitiv-negati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5123" y="1554163"/>
            <a:ext cx="8046154" cy="4525962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Позитивное восприятие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Научиться </a:t>
            </a:r>
            <a:r>
              <a:rPr lang="ru-RU" dirty="0" smtClean="0"/>
              <a:t>видеть хорошее в любой, даже самой проигрышной ситуации - это очень полезное умение. Только начнешь замечать в своей жизни хорошее - и его будет становиться все больше и больше. Подобное притягивает подобное. Вокруг вечно хмурого неудачника собираются такие же неудачники. А человек светлый, позитивный собирает вокруг себя таких же людей и притягивает к себе такие же события.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908720"/>
            <a:ext cx="8686800" cy="5171405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«В </a:t>
            </a:r>
            <a:r>
              <a:rPr lang="ru-RU" dirty="0" smtClean="0"/>
              <a:t>большинстве болезней виновата не природа, не общество, а только сам человек. Чаще всего он болеет от лени и жадности, но иногда и от неразумности. Чтобы быть здоровым, нужны собственные усилия, постоянные и значительные. Заменить их нельзя ничем. Человек столь совершенен, что вернуть здоровье можно почти с любой точки его упадка. Только необходимые усилия возрастают по мере старости и углубления болезней</a:t>
            </a:r>
            <a:r>
              <a:rPr lang="ru-RU" dirty="0"/>
              <a:t>.» </a:t>
            </a:r>
            <a:endParaRPr lang="ru-RU" dirty="0" smtClean="0"/>
          </a:p>
          <a:p>
            <a:pPr marL="0" indent="0" algn="r">
              <a:buNone/>
            </a:pPr>
            <a:r>
              <a:rPr lang="ru-RU" dirty="0" smtClean="0"/>
              <a:t>Н</a:t>
            </a:r>
            <a:r>
              <a:rPr lang="ru-RU" dirty="0"/>
              <a:t>. М. Амосов </a:t>
            </a:r>
            <a:r>
              <a:rPr lang="ru-RU" dirty="0" smtClean="0"/>
              <a:t> </a:t>
            </a:r>
            <a:r>
              <a:rPr lang="ru-RU" dirty="0"/>
              <a:t>«Раздумья о здоровье» 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составляющие здорового образа жизни: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 Умеренное и сбалансированное питание;</a:t>
            </a:r>
          </a:p>
          <a:p>
            <a:r>
              <a:rPr lang="ru-RU" dirty="0" smtClean="0"/>
              <a:t> Закаливание;</a:t>
            </a:r>
          </a:p>
          <a:p>
            <a:r>
              <a:rPr lang="ru-RU" dirty="0" smtClean="0"/>
              <a:t> Соблюдение личной гигиены;</a:t>
            </a:r>
          </a:p>
          <a:p>
            <a:r>
              <a:rPr lang="ru-RU" dirty="0" smtClean="0"/>
              <a:t> Отказ от вредных привычек;</a:t>
            </a:r>
          </a:p>
          <a:p>
            <a:r>
              <a:rPr lang="ru-RU" dirty="0" smtClean="0"/>
              <a:t> Правильно поставленный режим труда и отдыха;</a:t>
            </a:r>
          </a:p>
          <a:p>
            <a:r>
              <a:rPr lang="ru-RU" dirty="0" smtClean="0"/>
              <a:t> Прогулки на свежем воздухе;</a:t>
            </a:r>
          </a:p>
          <a:p>
            <a:r>
              <a:rPr lang="ru-RU" dirty="0" smtClean="0"/>
              <a:t> Достаточная двигательная активность;</a:t>
            </a:r>
          </a:p>
          <a:p>
            <a:r>
              <a:rPr lang="ru-RU" dirty="0" smtClean="0"/>
              <a:t> Позитивное восприятие окружающего мира;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Правильное питание</a:t>
            </a:r>
            <a:endParaRPr lang="ru-RU" dirty="0"/>
          </a:p>
        </p:txBody>
      </p:sp>
      <p:pic>
        <p:nvPicPr>
          <p:cNvPr id="4" name="Содержимое 3" descr="og_og_1487794625284617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4032" y="1554163"/>
            <a:ext cx="8648335" cy="4525962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правильного питания: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Еда должна быть разнообразной. Это значит, что в рацион необходимо включить продукты и животного и растительного происхождения.</a:t>
            </a:r>
          </a:p>
          <a:p>
            <a:r>
              <a:rPr lang="ru-RU" dirty="0" smtClean="0"/>
              <a:t>Калорийность рациона не должна превышать суточную норму. У каждого она своя. При расчете нормы калорий учитываются многие аспекты образа жизни. Например, наличие физических нагрузок, лишнего веса, болезней и т.д.</a:t>
            </a:r>
          </a:p>
          <a:p>
            <a:r>
              <a:rPr lang="ru-RU" dirty="0" smtClean="0"/>
              <a:t>Не менее 5 приемов пищи в сутки. Они включают три основных и два перекуса. Голодать нельзя – это аксиома. Чтобы всегда чувствовать себя хорошо, научитесь кушать 5 раз в день в одно и то же время.</a:t>
            </a:r>
          </a:p>
          <a:p>
            <a:r>
              <a:rPr lang="ru-RU" dirty="0" smtClean="0"/>
              <a:t>Кушайте медленно. Таким образом, вы вовремя ощутите чувство насыщенности, не переедите и насладитесь вкусом.</a:t>
            </a:r>
          </a:p>
          <a:p>
            <a:r>
              <a:rPr lang="ru-RU" dirty="0" smtClean="0"/>
              <a:t>Хорошо пережевывайте пищу. Это спасение для желудка и всей пищеварительной системы. Специалисты рекомендуют жевать пищу не менее двадцати раз.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правильного питания: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Ешьте жидкое. Обязательно ежедневно употреблять супы. Они способствуют выделению желудочного сока. Этим супы упрощают процесс переваривания других блюд.</a:t>
            </a:r>
          </a:p>
          <a:p>
            <a:r>
              <a:rPr lang="ru-RU" dirty="0" smtClean="0"/>
              <a:t>Кушаем богатые на витамины овощи и фрукты. Это отличный вариант для перекуса. Свежие овощи и фрукты не только утолят голод, но и пополнят недостаток полезных веществ.</a:t>
            </a:r>
          </a:p>
          <a:p>
            <a:r>
              <a:rPr lang="ru-RU" dirty="0" smtClean="0"/>
              <a:t>Пить, пить и еще раз пить. Норма воды в сутки – 1,5-2 литра. Чай, кофе и супы не в счет. Утром натощак выпивается стакан воды. Для вкуса можно добавить лимон.</a:t>
            </a:r>
          </a:p>
          <a:p>
            <a:r>
              <a:rPr lang="ru-RU" dirty="0" smtClean="0"/>
              <a:t>Употребляем кисломолочные продукты. Лучше всего низкой жирности, но не обезжиренные. Они содержат полезный белок и способствуют скорейшему пищеварению.</a:t>
            </a:r>
          </a:p>
          <a:p>
            <a:r>
              <a:rPr lang="ru-RU" dirty="0" smtClean="0"/>
              <a:t>Не ленитесь, ешьте только свежеприготовленные блюда. Со временем еда теряет полезные свойства.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Закаливание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96752"/>
            <a:ext cx="705678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Закаливание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Самыми оптимальными способами закаливания являются растирания холодной водой, контрастный душ, солнечные ванны летом в сочетании со свежим воздухом, физическими упражнениями и купаниями в прохладной воде. Такие процедуры повышают устойчивость организма к пониженным температурам. 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Личная гигиена</a:t>
            </a:r>
            <a:endParaRPr lang="ru-RU" dirty="0"/>
          </a:p>
        </p:txBody>
      </p:sp>
      <p:pic>
        <p:nvPicPr>
          <p:cNvPr id="4" name="Содержимое 3" descr="Гигиена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48047" y="1622584"/>
            <a:ext cx="6600305" cy="438912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Личная гигиена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Гигиена организма связана, прежде всего, с поддержанием чистоты кожи. При загрязнении кожи засоряются выводные протоки потовых желез, и нарушается способность организма к терморегуляции. Вследствие регулярного выделения железами кожи пота и жира в совокупности с внешними загрязнениями создаётся благоприятная среда для размножения болезнетворных микроорганизмов и развития заболеваний. Держите тело в чистоте. Это избавит вас от риска получить заболевания, связанные с размножением бактерий и паразитов.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124</TotalTime>
  <Words>714</Words>
  <Application>Microsoft Office PowerPoint</Application>
  <PresentationFormat>Экран (4:3)</PresentationFormat>
  <Paragraphs>51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Презентация PowerPoint</vt:lpstr>
      <vt:lpstr>Основные составляющие здорового образа жизни:</vt:lpstr>
      <vt:lpstr>Правильное питание</vt:lpstr>
      <vt:lpstr>Принципы правильного питания:</vt:lpstr>
      <vt:lpstr>Принципы правильного питания:</vt:lpstr>
      <vt:lpstr>Закаливание</vt:lpstr>
      <vt:lpstr>Закаливание</vt:lpstr>
      <vt:lpstr>Личная гигиена</vt:lpstr>
      <vt:lpstr>Личная гигиена</vt:lpstr>
      <vt:lpstr>Режим труда и отдыха</vt:lpstr>
      <vt:lpstr>Режим труда и отдыха</vt:lpstr>
      <vt:lpstr>Режим труда и отдыха</vt:lpstr>
      <vt:lpstr>Режим труда и отдыха</vt:lpstr>
      <vt:lpstr>Физические нагрузки</vt:lpstr>
      <vt:lpstr>Физические нагрузки</vt:lpstr>
      <vt:lpstr>Презентация PowerPoint</vt:lpstr>
      <vt:lpstr>Позитивное восприятие </vt:lpstr>
      <vt:lpstr>Позитивное восприятие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Здоровый образ жизни и его составляющие</dc:title>
  <dc:creator>Владимир</dc:creator>
  <cp:lastModifiedBy>Алеся</cp:lastModifiedBy>
  <cp:revision>18</cp:revision>
  <dcterms:created xsi:type="dcterms:W3CDTF">2018-10-17T06:12:18Z</dcterms:created>
  <dcterms:modified xsi:type="dcterms:W3CDTF">2022-11-01T16:44:30Z</dcterms:modified>
</cp:coreProperties>
</file>