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9" r:id="rId4"/>
    <p:sldId id="267" r:id="rId5"/>
    <p:sldId id="277" r:id="rId6"/>
    <p:sldId id="273" r:id="rId7"/>
    <p:sldId id="268" r:id="rId8"/>
    <p:sldId id="272" r:id="rId9"/>
    <p:sldId id="271" r:id="rId10"/>
    <p:sldId id="278" r:id="rId11"/>
    <p:sldId id="261" r:id="rId12"/>
    <p:sldId id="275" r:id="rId13"/>
    <p:sldId id="27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U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87;&#1088;&#1077;&#1079;&#1077;&#1085;&#1090;&#1072;&#1094;&#1080;&#1103;%20&#1044;&#1045;&#1053;&#1068;%20&#1044;&#1054;&#1041;&#1056;&#1054;&#1058;&#1067;\&#1055;&#1077;&#1089;&#1085;&#1103;%20&#1086;%20&#1044;&#1086;&#1073;&#1088;&#1086;&#1090;&#1077;.mp4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87;&#1088;&#1077;&#1079;&#1077;&#1085;&#1090;&#1072;&#1094;&#1080;&#1103;%20&#1044;&#1045;&#1053;&#1068;%20&#1044;&#1054;&#1041;&#1056;&#1054;&#1058;&#1067;\&#1052;&#1091;&#1083;&#1100;&#1090;&#1080;&#1082;%20&#1087;&#1088;&#1086;%20&#1076;&#1088;&#1091;&#1078;&#1073;&#1091;%20-%20&#1044;&#1086;&#1073;&#1088;&#1099;&#1077;%20&#1084;&#1091;&#1083;&#1100;&#1090;&#1080;&#1082;&#1080;.%20&#1057;&#1086;&#1074;&#1077;&#1090;&#1089;&#1082;&#1080;&#1077;%20&#1084;&#1091;&#1083;&#1100;&#1090;&#1092;&#1080;&#1083;&#1100;&#1084;&#1099;.mp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87;&#1088;&#1077;&#1079;&#1077;&#1085;&#1090;&#1072;&#1094;&#1080;&#1103;%20&#1044;&#1045;&#1053;&#1068;%20&#1044;&#1054;&#1041;&#1056;&#1054;&#1058;&#1067;\videoplayback.mp4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ownloads\&#1048;&#1079;%20&#1052;&#1091;&#1083;&#1100;&#1090;&#1092;&#1080;&#1083;&#1100;&#1084;&#1086;&#1074;%20-%20&#1050;&#1086;&#1090;%20&#1051;&#1077;&#1086;&#1087;&#1086;&#1083;&#1100;&#1076;%20(www.hotplayer.ru).mp3" TargetMode="Externa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ownloads\&#1048;&#1079;%20&#1052;&#1091;&#1083;&#1100;&#1090;&#1092;&#1080;&#1083;&#1100;&#1084;&#1086;&#1074;%20-%20&#1050;&#1086;&#1090;%20&#1051;&#1077;&#1086;&#1087;&#1086;&#1083;&#1100;&#1076;%20(www.hotplayer.ru).mp3" TargetMode="Externa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s://i.ytimg.com/vi/dwQKE_9EiXw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251520" y="30121"/>
            <a:ext cx="396044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Согреем душу тёплым словом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avatars.mds.yandex.net/get-pdb/1945878/782b59cf-7ba4-44fb-8551-ffbda05fc0d5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19086"/>
            <a:ext cx="5400600" cy="66389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Песня о Доброте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683568" y="476672"/>
            <a:ext cx="7807802" cy="58098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3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s://i.ytimg.com/vi/dwQKE_9EiXw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251520" y="30121"/>
            <a:ext cx="396044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Согреем душу тёплым словом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Мультик про дружбу - Добрые мультики. Советские мультфильмы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51520" y="764704"/>
            <a:ext cx="8604448" cy="48400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s://avatars.mds.yandex.net/get-pdb/1515467/8baff206-65fb-4afa-b8bc-a83920069885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57200"/>
            <a:ext cx="9753600" cy="7315200"/>
          </a:xfrm>
          <a:prstGeom prst="rect">
            <a:avLst/>
          </a:prstGeom>
          <a:noFill/>
        </p:spPr>
      </p:pic>
      <p:pic>
        <p:nvPicPr>
          <p:cNvPr id="8" name="Picture 4" descr="https://apopkachildacademy.com/wp-content/uploads/2015/01/masonry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27883" y="2492896"/>
            <a:ext cx="5940661" cy="3960440"/>
          </a:xfrm>
          <a:prstGeom prst="rect">
            <a:avLst/>
          </a:prstGeom>
          <a:noFill/>
        </p:spPr>
      </p:pic>
      <p:pic>
        <p:nvPicPr>
          <p:cNvPr id="4" name="Picture 2" descr="https://avatars.mds.yandex.net/get-pdb/225396/1e19c599-cfe6-4797-ba89-1cdc251112cb/orig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603448"/>
            <a:ext cx="9815736" cy="3096343"/>
          </a:xfrm>
          <a:prstGeom prst="rect">
            <a:avLst/>
          </a:prstGeom>
          <a:noFill/>
        </p:spPr>
      </p:pic>
      <p:pic>
        <p:nvPicPr>
          <p:cNvPr id="9" name="Picture 2" descr="https://i.gifer.com/5UKP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0"/>
            <a:ext cx="3312368" cy="3312368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0" y="-94565"/>
            <a:ext cx="60785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395536" y="2779189"/>
            <a:ext cx="921702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https://avatars.mds.yandex.net/get-pdb/1515467/8baff206-65fb-4afa-b8bc-a83920069885/s1200?webp=fals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" y="0"/>
            <a:ext cx="9143891" cy="685791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03929" y="764704"/>
            <a:ext cx="851654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EEECE1"/>
                </a:solidFill>
                <a:latin typeface="Times New Roman"/>
                <a:ea typeface="Calibri"/>
              </a:rPr>
              <a:t>Доброе слово и кошке </a:t>
            </a:r>
            <a:r>
              <a:rPr lang="ru-RU" sz="3200" dirty="0" smtClean="0">
                <a:solidFill>
                  <a:srgbClr val="EEECE1"/>
                </a:solidFill>
                <a:latin typeface="Times New Roman"/>
                <a:ea typeface="Calibri"/>
              </a:rPr>
              <a:t>приятно.</a:t>
            </a:r>
          </a:p>
          <a:p>
            <a:endParaRPr lang="ru-RU" sz="3200" dirty="0">
              <a:solidFill>
                <a:srgbClr val="EEECE1"/>
              </a:solidFill>
              <a:latin typeface="Times New Roman"/>
              <a:ea typeface="Calibri"/>
            </a:endParaRPr>
          </a:p>
          <a:p>
            <a:endParaRPr lang="ru-RU" sz="3200" dirty="0" smtClean="0">
              <a:solidFill>
                <a:srgbClr val="EEECE1"/>
              </a:solidFill>
              <a:latin typeface="Times New Roman"/>
              <a:ea typeface="Calibri"/>
            </a:endParaRPr>
          </a:p>
          <a:p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03929" y="1349479"/>
            <a:ext cx="858855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>
                <a:solidFill>
                  <a:srgbClr val="0070C0"/>
                </a:solidFill>
                <a:latin typeface="Times New Roman"/>
              </a:rPr>
              <a:t>Не одежда красит человека, а его добрые дела.</a:t>
            </a:r>
          </a:p>
          <a:p>
            <a:pPr lvl="0"/>
            <a:r>
              <a:rPr lang="ru-RU" sz="3200" dirty="0" smtClean="0">
                <a:solidFill>
                  <a:srgbClr val="FFFF00"/>
                </a:solidFill>
                <a:latin typeface="Times New Roman"/>
              </a:rPr>
              <a:t>Торопись </a:t>
            </a:r>
            <a:r>
              <a:rPr lang="ru-RU" sz="3200" dirty="0">
                <a:solidFill>
                  <a:srgbClr val="FFFF00"/>
                </a:solidFill>
                <a:latin typeface="Times New Roman"/>
              </a:rPr>
              <a:t>на доброе дело, а худое само приспеет.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971600" y="2426697"/>
            <a:ext cx="79208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 smtClean="0">
              <a:solidFill>
                <a:prstClr val="black"/>
              </a:solidFill>
              <a:latin typeface="Times New Roman"/>
            </a:endParaRPr>
          </a:p>
          <a:p>
            <a:r>
              <a:rPr lang="ru-RU" sz="3200" dirty="0" smtClean="0">
                <a:solidFill>
                  <a:prstClr val="black"/>
                </a:solidFill>
                <a:latin typeface="Times New Roman"/>
              </a:rPr>
              <a:t> </a:t>
            </a:r>
            <a:r>
              <a:rPr lang="ru-RU" sz="3200" dirty="0">
                <a:solidFill>
                  <a:srgbClr val="F79646">
                    <a:lumMod val="75000"/>
                  </a:srgbClr>
                </a:solidFill>
                <a:latin typeface="Times New Roman"/>
              </a:rPr>
              <a:t>Не хвались серебром, а хвались добром.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115616" y="2890391"/>
            <a:ext cx="7920880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7030A0"/>
                </a:solidFill>
                <a:latin typeface="Times New Roman"/>
              </a:rPr>
              <a:t> </a:t>
            </a:r>
          </a:p>
          <a:p>
            <a:r>
              <a:rPr lang="ru-RU" sz="3200" dirty="0" smtClean="0">
                <a:solidFill>
                  <a:srgbClr val="7030A0"/>
                </a:solidFill>
                <a:latin typeface="Times New Roman"/>
              </a:rPr>
              <a:t>  Кто </a:t>
            </a:r>
            <a:r>
              <a:rPr lang="ru-RU" sz="3200" dirty="0">
                <a:solidFill>
                  <a:srgbClr val="7030A0"/>
                </a:solidFill>
                <a:latin typeface="Times New Roman"/>
              </a:rPr>
              <a:t>добро творит, того Бог отблагодарит</a:t>
            </a:r>
            <a:r>
              <a:rPr lang="ru-RU" sz="3200" dirty="0" smtClean="0">
                <a:solidFill>
                  <a:srgbClr val="7030A0"/>
                </a:solidFill>
                <a:latin typeface="Times New Roman"/>
              </a:rPr>
              <a:t>.</a:t>
            </a:r>
          </a:p>
          <a:p>
            <a:pPr lvl="0"/>
            <a:r>
              <a:rPr lang="ru-RU" sz="3200" dirty="0">
                <a:solidFill>
                  <a:prstClr val="black"/>
                </a:solidFill>
                <a:latin typeface="Times New Roman"/>
              </a:rPr>
              <a:t> </a:t>
            </a:r>
            <a:r>
              <a:rPr lang="ru-RU" sz="3200" dirty="0" smtClean="0">
                <a:solidFill>
                  <a:prstClr val="black"/>
                </a:solidFill>
                <a:latin typeface="Times New Roman"/>
              </a:rPr>
              <a:t>        </a:t>
            </a:r>
            <a:r>
              <a:rPr lang="ru-RU" sz="3200" dirty="0" smtClean="0">
                <a:solidFill>
                  <a:srgbClr val="C0504D">
                    <a:lumMod val="75000"/>
                  </a:srgbClr>
                </a:solidFill>
                <a:latin typeface="Times New Roman"/>
              </a:rPr>
              <a:t> </a:t>
            </a:r>
            <a:r>
              <a:rPr lang="ru-RU" sz="3200" dirty="0">
                <a:solidFill>
                  <a:srgbClr val="C0504D">
                    <a:lumMod val="75000"/>
                  </a:srgbClr>
                </a:solidFill>
                <a:latin typeface="Times New Roman"/>
              </a:rPr>
              <a:t>В ком добра нет, в том и правды мало.</a:t>
            </a:r>
          </a:p>
          <a:p>
            <a:pPr lvl="0"/>
            <a:r>
              <a:rPr lang="ru-RU" sz="3200" dirty="0" smtClean="0">
                <a:solidFill>
                  <a:srgbClr val="FF0000"/>
                </a:solidFill>
                <a:latin typeface="Times New Roman"/>
              </a:rPr>
              <a:t>                    Не </a:t>
            </a:r>
            <a:r>
              <a:rPr lang="ru-RU" sz="3200" dirty="0">
                <a:solidFill>
                  <a:srgbClr val="FF0000"/>
                </a:solidFill>
                <a:latin typeface="Times New Roman"/>
              </a:rPr>
              <a:t>ищи красоты – ищи доброты.</a:t>
            </a:r>
            <a:endParaRPr lang="ru-RU" dirty="0">
              <a:solidFill>
                <a:prstClr val="black"/>
              </a:solidFill>
            </a:endParaRPr>
          </a:p>
          <a:p>
            <a:pPr lvl="0"/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s://avatars.mds.yandex.net/get-pdb/1515467/8baff206-65fb-4afa-b8bc-a83920069885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57200"/>
            <a:ext cx="9753600" cy="7315200"/>
          </a:xfrm>
          <a:prstGeom prst="rect">
            <a:avLst/>
          </a:prstGeom>
          <a:noFill/>
        </p:spPr>
      </p:pic>
      <p:pic>
        <p:nvPicPr>
          <p:cNvPr id="11266" name="Picture 2" descr="http://www.playcast.ru/uploads/2017/08/29/2331523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260648"/>
            <a:ext cx="5251536" cy="5832648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videoplayback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24341" y="620688"/>
            <a:ext cx="9168341" cy="5157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0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Ребята, давайте жить дружно!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6752"/>
            <a:ext cx="8280920" cy="5081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Из Мультфильмов - Кот Леопольд (www.hotplayer.ru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49763" y="374015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05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siteua.org/content/images/original/82258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620688"/>
            <a:ext cx="7290692" cy="5276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s://i.ytimg.com/vi/dwQKE_9EiXw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251520" y="30121"/>
            <a:ext cx="396044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Согреем душу тёплым словом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Ребята, давайте жить дружно!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96752"/>
            <a:ext cx="7776864" cy="5450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Из Мультфильмов - Кот Леопольд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05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91</Words>
  <Application>Microsoft Office PowerPoint</Application>
  <PresentationFormat>Экран (4:3)</PresentationFormat>
  <Paragraphs>17</Paragraphs>
  <Slides>13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Ребята, давайте жить дружно!</vt:lpstr>
      <vt:lpstr>Слайд 7</vt:lpstr>
      <vt:lpstr>Слайд 8</vt:lpstr>
      <vt:lpstr>Ребята, давайте жить дружно!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49</cp:revision>
  <dcterms:created xsi:type="dcterms:W3CDTF">2019-11-20T17:14:41Z</dcterms:created>
  <dcterms:modified xsi:type="dcterms:W3CDTF">2019-11-28T17:04:14Z</dcterms:modified>
</cp:coreProperties>
</file>