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59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10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/>
          <a:lstStyle/>
          <a:p>
            <a:r>
              <a:rPr lang="ru-RU" b="1" dirty="0" smtClean="0"/>
              <a:t>КАРАТЭ-ДО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(КАРАТЭ-ШОТОКАН)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C:\Documents and Settings\user\Рабочий стол\sho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924944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История возникновения каратэ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Воинское искусство, которое в наше время известно под названием каратэ, пришло к нам более 2000 лет назад из Индии. </a:t>
            </a:r>
          </a:p>
          <a:p>
            <a:r>
              <a:rPr lang="ru-RU" dirty="0" smtClean="0"/>
              <a:t>Основателем древней школы стал монах по имени </a:t>
            </a:r>
            <a:r>
              <a:rPr lang="ru-RU" dirty="0" err="1" smtClean="0"/>
              <a:t>Бодхидхарма</a:t>
            </a:r>
            <a:r>
              <a:rPr lang="ru-RU" dirty="0" smtClean="0"/>
              <a:t> , который прибыл из Индии в китайский монастырь </a:t>
            </a:r>
            <a:r>
              <a:rPr lang="ru-RU" dirty="0" err="1" smtClean="0"/>
              <a:t>Шаолинь</a:t>
            </a:r>
            <a:r>
              <a:rPr lang="ru-RU" dirty="0" smtClean="0"/>
              <a:t> («молодой лес»). Он обучил </a:t>
            </a:r>
            <a:r>
              <a:rPr lang="ru-RU" dirty="0" err="1" smtClean="0"/>
              <a:t>шаолинских</a:t>
            </a:r>
            <a:r>
              <a:rPr lang="ru-RU" dirty="0" smtClean="0"/>
              <a:t> </a:t>
            </a:r>
            <a:r>
              <a:rPr lang="ru-RU" dirty="0" smtClean="0"/>
              <a:t>монахов специальным упражнениям, которые они использовали для поддержания своей боевой формы.</a:t>
            </a:r>
          </a:p>
          <a:p>
            <a:r>
              <a:rPr lang="ru-RU" dirty="0" smtClean="0"/>
              <a:t>Спустя много веков данное боевое искусство каратэ попало в Японию.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История возникновения </a:t>
            </a:r>
            <a:br>
              <a:rPr lang="ru-RU" b="1" dirty="0" smtClean="0"/>
            </a:br>
            <a:r>
              <a:rPr lang="ru-RU" b="1" dirty="0" smtClean="0"/>
              <a:t>каратэ-до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Основателем современного каратэ является </a:t>
            </a:r>
            <a:r>
              <a:rPr lang="ru-RU" dirty="0" err="1" smtClean="0"/>
              <a:t>Гичин</a:t>
            </a:r>
            <a:r>
              <a:rPr lang="ru-RU" dirty="0" smtClean="0"/>
              <a:t> </a:t>
            </a:r>
            <a:r>
              <a:rPr lang="ru-RU" dirty="0" err="1" smtClean="0"/>
              <a:t>Фунакоши</a:t>
            </a:r>
            <a:r>
              <a:rPr lang="ru-RU" dirty="0" smtClean="0"/>
              <a:t>. Благодаря усилиям именно этого человека древний боевой стиль стал популярным в современном мире. Произошло это в 20-х годах прошлого века.</a:t>
            </a:r>
          </a:p>
          <a:p>
            <a:r>
              <a:rPr lang="ru-RU" dirty="0" err="1" smtClean="0"/>
              <a:t>Фунакоши</a:t>
            </a:r>
            <a:r>
              <a:rPr lang="ru-RU" dirty="0" smtClean="0"/>
              <a:t> ввёл термин </a:t>
            </a:r>
            <a:r>
              <a:rPr lang="ru-RU" b="1" dirty="0" smtClean="0">
                <a:solidFill>
                  <a:srgbClr val="C00000"/>
                </a:solidFill>
              </a:rPr>
              <a:t>«каратэ» – «искусство пустой руки». </a:t>
            </a:r>
            <a:r>
              <a:rPr lang="ru-RU" dirty="0" smtClean="0"/>
              <a:t>Этот выдающийся человек в первую очередь видел духовное начало в каратэ, и поэтому добавил к нему суффикс </a:t>
            </a:r>
            <a:r>
              <a:rPr lang="ru-RU" b="1" dirty="0" smtClean="0">
                <a:solidFill>
                  <a:srgbClr val="C00000"/>
                </a:solidFill>
              </a:rPr>
              <a:t>«до»</a:t>
            </a:r>
            <a:r>
              <a:rPr lang="ru-RU" dirty="0" smtClean="0"/>
              <a:t>, что означает </a:t>
            </a:r>
            <a:r>
              <a:rPr lang="ru-RU" b="1" dirty="0" smtClean="0">
                <a:solidFill>
                  <a:srgbClr val="C00000"/>
                </a:solidFill>
              </a:rPr>
              <a:t>«путь»</a:t>
            </a:r>
            <a:r>
              <a:rPr lang="ru-RU" dirty="0" smtClean="0"/>
              <a:t>.</a:t>
            </a:r>
          </a:p>
          <a:p>
            <a:r>
              <a:rPr lang="ru-RU" i="1" dirty="0" smtClean="0"/>
              <a:t>«Истинное каратэ-до заключается в обыденной жизни. Тело и разум должны развиваться и совершенствоваться в духе гуманности. Человек всегда должен быть справедливым» </a:t>
            </a:r>
            <a:r>
              <a:rPr lang="ru-RU" dirty="0" smtClean="0"/>
              <a:t>– говорил </a:t>
            </a:r>
            <a:r>
              <a:rPr lang="ru-RU" dirty="0" err="1" smtClean="0"/>
              <a:t>Фунакоши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Современное каратэ-до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1955 году </a:t>
            </a:r>
            <a:r>
              <a:rPr lang="ru-RU" dirty="0" err="1" smtClean="0"/>
              <a:t>Гичин</a:t>
            </a:r>
            <a:r>
              <a:rPr lang="ru-RU" dirty="0" smtClean="0"/>
              <a:t> </a:t>
            </a:r>
            <a:r>
              <a:rPr lang="ru-RU" dirty="0" err="1" smtClean="0"/>
              <a:t>Фунакоши</a:t>
            </a:r>
            <a:r>
              <a:rPr lang="ru-RU" dirty="0" smtClean="0"/>
              <a:t> создал японскую ассоциацию каратэ, практикующую стиль  «до» (или иначе – </a:t>
            </a:r>
            <a:r>
              <a:rPr lang="ru-RU" dirty="0" err="1" smtClean="0"/>
              <a:t>шотокан</a:t>
            </a:r>
            <a:r>
              <a:rPr lang="ru-RU" dirty="0" smtClean="0"/>
              <a:t>). </a:t>
            </a:r>
          </a:p>
          <a:p>
            <a:r>
              <a:rPr lang="ru-RU" dirty="0" smtClean="0"/>
              <a:t>После его смерти его работу продолжили его ученики. И благодаря их усилиям начиная с </a:t>
            </a:r>
            <a:r>
              <a:rPr lang="ru-RU" dirty="0" smtClean="0"/>
              <a:t> 60-х </a:t>
            </a:r>
            <a:r>
              <a:rPr lang="ru-RU" dirty="0" smtClean="0"/>
              <a:t>годов XX века каратэ широко распространяется по всему миру. </a:t>
            </a:r>
            <a:r>
              <a:rPr lang="ru-RU" dirty="0" err="1" smtClean="0"/>
              <a:t>Шотокан</a:t>
            </a:r>
            <a:r>
              <a:rPr lang="ru-RU" dirty="0" smtClean="0"/>
              <a:t> является наиболее массовым стилем каратэ. Его практикуют многие миллионы людей во всём мире.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каратэ-до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Каратэ зарождалось как боевое искусство, которое помогало безоружным крестьянам одерживать победы над профессионально подготовленными, вооруженными воинами. Главный принцип каратэ-до - "принцип одного удара", т.е. – «попал-вывел из строя».</a:t>
            </a:r>
          </a:p>
          <a:p>
            <a:r>
              <a:rPr lang="ru-RU" dirty="0" smtClean="0"/>
              <a:t>Задача школы традиционного каратэ не только научить хорошо драться, но и воспитать личность, психологически подготовленную к трудному современному миру, умению преодолевать препятствия на пути и не только в каратэ.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каратэ-до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Искусство каратэ заключается не в том, чтобы победить любой ценой, а в том, чтобы победить более сильного противника за счет технически грамотных действий. Поэтому необходимо научить, как победить, а не кидаться сломя голову в бой. Традиционная школа каратэ ставит своей целью победу ума над силой, хотя и развитию силы уделяет достаточно внимания.</a:t>
            </a:r>
          </a:p>
          <a:p>
            <a:r>
              <a:rPr lang="ru-RU" dirty="0" smtClean="0"/>
              <a:t>Каратэ – универсальный вид спорта, ему покорны все возрасты. В детстве занимаются развитием гибкости, ловкости, в более зрелом возрасте больше внимания уделяют силе, мощному исполнению и более тонкому понятию применения приемов.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Сдан экзамен на 10 КЮ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Documents and Settings\user\Рабочий стол\Фото00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1875" b="21875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413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КАРАТЭ-ДО (КАРАТЭ-ШОТОКАН)</vt:lpstr>
      <vt:lpstr>История возникновения каратэ</vt:lpstr>
      <vt:lpstr>История возникновения  каратэ-до</vt:lpstr>
      <vt:lpstr>Современное каратэ-до</vt:lpstr>
      <vt:lpstr>Особенности каратэ-до</vt:lpstr>
      <vt:lpstr>Особенности каратэ-до</vt:lpstr>
      <vt:lpstr>Сдан экзамен на 10 КЮ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КАРАТЕ СЭНЭ</dc:title>
  <cp:lastModifiedBy>Мы</cp:lastModifiedBy>
  <cp:revision>12</cp:revision>
  <dcterms:modified xsi:type="dcterms:W3CDTF">2013-12-01T17:14:50Z</dcterms:modified>
</cp:coreProperties>
</file>