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182892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чтение, 3 класс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Каминский «Сочинение»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829417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Н.М.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247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62846" y="584790"/>
            <a:ext cx="5975497" cy="5741581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одился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1931 года в Калинковичах Гомельской области. Окончил Ленинградский инженерно-строительный институт в 1954 году и Московский полиграфический институт в 1966 году. Специальность - художник-график. Дипломная работа - книжка юмористических рисунков "О больших и маленьких". Член творческих союзов Санкт-Петербурга: писателей, художников, журналистов, театральных деятелей. Основное направление в творчестве для детей - юмористические произведения дошкольного и младшего школьного возраста. Жанры: рассказы, сказки, стихи, рисунки. Занимается коллекционированием и публикацией школьного юмористического фольклора, выступает на эстраде и в школах с юмористической программой. С 1981 по 1992 год - исполнитель роли Учителя смеха в авторском эстрадном представлении для детей "Урок смеха" в Ленинградском театре "Эксперимент". С 1979 года по настоящее время - редактор-составитель отдела юмора в журнале "Костёр". С 1966 года - постоянный автор журнала "Весёлые картинки" (около 100 публикаций). Сотрудничал с детскими журналами: "Искорка", "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Мурзилка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"Миша", "Баламут", "Автобус", "Буратино", "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Кукумбер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Один из создателей и главный художник журналов "Баламут" и "Автобус". На международном фестивале юмора "Золотой Остап" в 1998 году в номинации "Юмор для детей" награждён дипломом и малой статуэткой "Золотой Остап".</a:t>
            </a:r>
            <a:b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ds05.infourok.ru/uploads/ex/12c1/00077948-b9614610/3/img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48" y="1057938"/>
            <a:ext cx="5072209" cy="47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029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64504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героев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509822"/>
            <a:ext cx="4754880" cy="4859079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2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герои: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Лена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Приписала себе чужие заслуги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поверила сочинению подруги, так как знала, что это неправда</a:t>
            </a:r>
          </a:p>
          <a:p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 хозяйство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Ленивая, рассеянная, фантазерк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11162" y="1509823"/>
            <a:ext cx="4111329" cy="4570937"/>
          </a:xfrm>
        </p:spPr>
        <p:txBody>
          <a:bodyPr>
            <a:normAutofit fontScale="92500" lnSpcReduction="20000"/>
          </a:bodyPr>
          <a:lstStyle/>
          <a:p>
            <a:endParaRPr lang="ru-RU" sz="24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Второстепенные герои: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Хозяйственная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Трудолюбивая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Глупая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531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326" y="269358"/>
            <a:ext cx="9875520" cy="93212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4791" y="1573619"/>
            <a:ext cx="5313089" cy="478465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герои: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Лена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Ленивая, рассеянная, фантазерка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Приписала себе чужие заслуги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Глупая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 хозяйство</a:t>
            </a:r>
          </a:p>
          <a:p>
            <a:pPr marL="45720" indent="0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67612" y="1573619"/>
            <a:ext cx="4754880" cy="4784650"/>
          </a:xfrm>
        </p:spPr>
        <p:txBody>
          <a:bodyPr>
            <a:normAutofit/>
          </a:bodyPr>
          <a:lstStyle/>
          <a:p>
            <a:endParaRPr lang="ru-RU" sz="24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Второстепенные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герои: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Оля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Хозяйственная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Трудолюбивая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поверила сочинению подруги, так как знала, что это неправда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45564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0" y="520996"/>
            <a:ext cx="9875520" cy="82934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 текста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1.У каждого должны бать свои обязанности.</a:t>
            </a:r>
            <a:endParaRPr lang="ru-RU" sz="40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r>
              <a:rPr lang="ru-RU" sz="4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2.Ложь человека не красит.</a:t>
            </a:r>
            <a:endParaRPr lang="ru-RU" sz="40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r>
              <a:rPr lang="ru-RU" sz="4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3.Материнская забота и на дне моря спасёт.</a:t>
            </a:r>
            <a:endParaRPr lang="ru-RU" sz="40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endParaRPr lang="ru-RU" sz="40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031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</a:rPr>
              <a:t>1. Прочитать рассказ Л. Каминского «Сочинение» с. </a:t>
            </a:r>
            <a:r>
              <a:rPr lang="ru-RU" sz="4000" b="1" i="1" smtClean="0">
                <a:solidFill>
                  <a:schemeClr val="tx1"/>
                </a:solidFill>
              </a:rPr>
              <a:t>26-28</a:t>
            </a:r>
            <a:endParaRPr lang="ru-RU" sz="4000" b="1" i="1" dirty="0" smtClean="0">
              <a:solidFill>
                <a:schemeClr val="tx1"/>
              </a:solidFill>
            </a:endParaRPr>
          </a:p>
          <a:p>
            <a:r>
              <a:rPr lang="ru-RU" sz="4000" b="1" i="1" dirty="0" smtClean="0">
                <a:solidFill>
                  <a:schemeClr val="tx1"/>
                </a:solidFill>
              </a:rPr>
              <a:t>Написать сочинение «Как я помогаю маме»</a:t>
            </a:r>
            <a:endParaRPr lang="ru-RU" sz="4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686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6493" y="712381"/>
            <a:ext cx="9875520" cy="8187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игра «Класс! Здорово!»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phonoteka.org/uploads/posts/2021-05/1620256402_24-phonoteka_org-p-palets-vverkh-fon-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167" y="2483907"/>
            <a:ext cx="4631846" cy="359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yt3.ggpht.com/ytc/AKedOLToMEaejroE5EZcAujoZDDELL1dIWAwUTCu6BRR=s900-c-k-c0x00ffffff-no-rj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2057400"/>
            <a:ext cx="4388644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625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0" y="457200"/>
            <a:ext cx="9875520" cy="88250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43000" y="1339702"/>
            <a:ext cx="9872871" cy="475629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 ряд-удивленно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 ряд-грустно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 ряд-весело, с восхищением</a:t>
            </a:r>
          </a:p>
          <a:p>
            <a:pPr marL="45720" indent="0" algn="ctr">
              <a:buNone/>
            </a:pPr>
            <a:endParaRPr lang="ru-RU" sz="4000" b="1" i="1" dirty="0" smtClean="0"/>
          </a:p>
          <a:p>
            <a:pPr marL="45720" indent="0" algn="ctr">
              <a:buNone/>
            </a:pPr>
            <a:r>
              <a:rPr lang="ru-RU" sz="4000" b="1" i="1" dirty="0" smtClean="0"/>
              <a:t>Наши </a:t>
            </a:r>
            <a:r>
              <a:rPr lang="ru-RU" sz="4000" b="1" i="1" dirty="0"/>
              <a:t>руки были в мыле, </a:t>
            </a:r>
            <a:endParaRPr lang="ru-RU" sz="4000" dirty="0"/>
          </a:p>
          <a:p>
            <a:pPr marL="45720" indent="0" algn="ctr">
              <a:buNone/>
            </a:pPr>
            <a:r>
              <a:rPr lang="ru-RU" sz="4000" b="1" i="1" dirty="0"/>
              <a:t>Мы посуду сами мыли,</a:t>
            </a:r>
            <a:endParaRPr lang="ru-RU" sz="4000" dirty="0"/>
          </a:p>
          <a:p>
            <a:pPr marL="45720" indent="0" algn="ctr">
              <a:buNone/>
            </a:pPr>
            <a:r>
              <a:rPr lang="ru-RU" sz="4000" b="1" i="1" dirty="0"/>
              <a:t>Мы посуду мыли сами,</a:t>
            </a:r>
            <a:endParaRPr lang="ru-RU" sz="4000" dirty="0"/>
          </a:p>
          <a:p>
            <a:pPr marL="45720" indent="0" algn="ctr">
              <a:buNone/>
            </a:pPr>
            <a:r>
              <a:rPr lang="ru-RU" sz="4000" b="1" i="1" dirty="0"/>
              <a:t>Помогали нашей маме</a:t>
            </a:r>
            <a:r>
              <a:rPr lang="ru-RU" sz="4000" i="1" dirty="0"/>
              <a:t>.</a:t>
            </a:r>
            <a:endParaRPr lang="ru-RU" sz="4000" dirty="0"/>
          </a:p>
          <a:p>
            <a:pPr marL="45720" indent="0"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92202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08344"/>
            <a:ext cx="9875520" cy="818707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ела, на,  дана, жизнь, добрые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placepic.ru/wp-content/uploads/2021/06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997" y="1404141"/>
            <a:ext cx="3165831" cy="237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.pinimg.com/originals/d8/98/ac/d898acfd58f43224a1a2917cba0cc2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15" y="3784216"/>
            <a:ext cx="2392754" cy="265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1.bp.blogspot.com/-K40vn3PIXVQ/Xl0oJrQwA4I/AAAAAAAAAbM/2U4maSn55jUgoLxgk7zFGSbM_Am2ZAVIACEwYBhgL/s1600/%25D0%25BF%25D0%25BE%25D0%25BA%25D0%25BE%25D1%2580%25D0%25BC%25D0%25B8%25D1%2582%25D1%258C%2B%25D0%25BA%25D0%25BE%25D1%2582%25D0%25B5%25D0%25BD%25D0%25BA%25D0%25B0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488" y="3763056"/>
            <a:ext cx="2473554" cy="26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placepic.ru/wp-content/uploads/2018/06/2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56" y="1360967"/>
            <a:ext cx="3440779" cy="241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placepic.ru/wp-content/uploads/2018/06/240-%D0%BF%D0%BE%D0%BB%D0%B5%D0%B7%D0%BD%D1%8B%D1%85-%D0%B4%D0%B5%D0%B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247" y="3884085"/>
            <a:ext cx="4461697" cy="244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626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>
            <a:off x="1143000" y="60960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1-вид </a:t>
            </a:r>
            <a:r>
              <a:rPr lang="ru-RU" sz="4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письменной школьной работы, изложение своих мыслей, чувств по заданной теме. 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2-музыкальное </a:t>
            </a:r>
            <a:r>
              <a:rPr lang="ru-RU" sz="4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или литературное произведение, результат фантазии, </a:t>
            </a:r>
            <a:r>
              <a:rPr lang="ru-RU" sz="4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выдумки</a:t>
            </a:r>
            <a:endParaRPr lang="ru-RU" sz="40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endParaRPr lang="ru-RU" sz="40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404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62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Каминский «Сочинение»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889898" y="1679944"/>
            <a:ext cx="4132594" cy="4400816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Лена 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Сочинение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Работа не шла.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мама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Уборка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начала писать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одноклассница Оля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Неправда</a:t>
            </a:r>
          </a:p>
          <a:p>
            <a:endParaRPr lang="ru-RU" dirty="0"/>
          </a:p>
        </p:txBody>
      </p:sp>
      <p:pic>
        <p:nvPicPr>
          <p:cNvPr id="7" name="Объект 6" descr="C:\Users\UserQWERTY\Desktop\Учитель России\c387bd3ebd23c3f3b9081e47d346d471.pn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16" y="1679944"/>
            <a:ext cx="5741582" cy="4400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3669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inskkniga.by/uploads/product/000/89/186a996cfb604ebbc3c8710f863d3abb-(1)_2018-10-24_20-36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79" y="297711"/>
            <a:ext cx="11600121" cy="623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798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dn1.ozone.ru/s3/multimedia-a/6063393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04" y="1031760"/>
            <a:ext cx="1994033" cy="216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yh2.mychapchap.ru/uploads/posts/2020-12/1608957517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486" y="4226868"/>
            <a:ext cx="3164895" cy="210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ehnoteca.ru/img/1616/1615085/brabantia_310102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992" y="680885"/>
            <a:ext cx="2274966" cy="227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humbs.dreamstime.com/b/%D0%BA%D0%B0%D1%82%D1%83%D1%88%D0%BA%D1%8B-%D0%BA%D0%BD%D0%BE%D0%BF%D0%BA%D0%B8-%D0%B8-%D0%B8%D0%B3-%D1%8B-%D0%BF%D0%BE%D1%82%D0%BE%D0%BA%D0%B0-872785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341" y="4143274"/>
            <a:ext cx="2917234" cy="194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atic.onlinetrade.ru/img/items/b/komplekt_shvabra_vedro_s_mehanizmom_otgima_leifheit_52015_set_clean_twist_system_xl_43877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713" y="806902"/>
            <a:ext cx="2111197" cy="258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tehnoteca.ru/img/1248/1247182/moha_45614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80" y="3819033"/>
            <a:ext cx="2267849" cy="226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luckyretail.com/Uploadfile/201902162/205660A2/205660A2-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708" y="1031760"/>
            <a:ext cx="2136745" cy="213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940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соответствие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342527"/>
              </p:ext>
            </p:extLst>
          </p:nvPr>
        </p:nvGraphicFramePr>
        <p:xfrm>
          <a:off x="1142999" y="2118359"/>
          <a:ext cx="9702209" cy="39847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5719"/>
                <a:gridCol w="3247757"/>
                <a:gridCol w="3768733"/>
              </a:tblGrid>
              <a:tr h="7554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воротник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передник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проворно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орудуя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риторический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вопрос, требующий ответа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802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фартук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79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головной убор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вопрос,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требующий ответа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8688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ловко действуя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неумело действуя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047000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Basis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151</TotalTime>
  <Words>475</Words>
  <Application>Microsoft Office PowerPoint</Application>
  <PresentationFormat>Произвольный</PresentationFormat>
  <Paragraphs>83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Базис</vt:lpstr>
      <vt:lpstr>Литературное чтение, 3 класс  Л. Каминский «Сочинение»</vt:lpstr>
      <vt:lpstr>Пальчиковая игра «Класс! Здорово!»</vt:lpstr>
      <vt:lpstr>Речевая разминка</vt:lpstr>
      <vt:lpstr>дела, на,  дана, жизнь, добрые</vt:lpstr>
      <vt:lpstr>СОЧИНЕНИЕ</vt:lpstr>
      <vt:lpstr>Леонид Каминский «Сочинение»</vt:lpstr>
      <vt:lpstr>Презентация PowerPoint</vt:lpstr>
      <vt:lpstr>Презентация PowerPoint</vt:lpstr>
      <vt:lpstr>Найди соответствие</vt:lpstr>
      <vt:lpstr>Презентация PowerPoint</vt:lpstr>
      <vt:lpstr>Характеристика героев</vt:lpstr>
      <vt:lpstr>Проверим</vt:lpstr>
      <vt:lpstr>Основная мысль текста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чтение, 3 класс  Л. Каминский «Сочинение»</dc:title>
  <dc:creator>Дима Ошкин</dc:creator>
  <cp:lastModifiedBy>admin</cp:lastModifiedBy>
  <cp:revision>18</cp:revision>
  <dcterms:created xsi:type="dcterms:W3CDTF">2022-04-03T17:44:46Z</dcterms:created>
  <dcterms:modified xsi:type="dcterms:W3CDTF">2022-11-01T17:32:44Z</dcterms:modified>
</cp:coreProperties>
</file>