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3" r:id="rId18"/>
    <p:sldId id="272" r:id="rId19"/>
    <p:sldId id="274" r:id="rId20"/>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4" d="100"/>
          <a:sy n="104" d="100"/>
        </p:scale>
        <p:origin x="-186"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9" name="Подзаголовок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Заголовок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ru-RU" smtClean="0"/>
              <a:t>Образец заголовка</a:t>
            </a:r>
            <a:endParaRPr kumimoji="0" lang="en-US"/>
          </a:p>
        </p:txBody>
      </p:sp>
      <p:cxnSp>
        <p:nvCxnSpPr>
          <p:cNvPr id="8" name="Прямая соединительная линия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Прямая соединительная линия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Овал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Дата 14"/>
          <p:cNvSpPr>
            <a:spLocks noGrp="1"/>
          </p:cNvSpPr>
          <p:nvPr>
            <p:ph type="dt" sz="half" idx="10"/>
          </p:nvPr>
        </p:nvSpPr>
        <p:spPr/>
        <p:txBody>
          <a:bodyPr/>
          <a:lstStyle/>
          <a:p>
            <a:fld id="{B96A213D-3F2D-44B0-B44F-840C1AD51DBD}" type="datetimeFigureOut">
              <a:rPr lang="ru-RU" smtClean="0"/>
              <a:t>26.05.2014</a:t>
            </a:fld>
            <a:endParaRPr lang="ru-RU"/>
          </a:p>
        </p:txBody>
      </p:sp>
      <p:sp>
        <p:nvSpPr>
          <p:cNvPr id="16" name="Номер слайда 15"/>
          <p:cNvSpPr>
            <a:spLocks noGrp="1"/>
          </p:cNvSpPr>
          <p:nvPr>
            <p:ph type="sldNum" sz="quarter" idx="11"/>
          </p:nvPr>
        </p:nvSpPr>
        <p:spPr/>
        <p:txBody>
          <a:bodyPr/>
          <a:lstStyle/>
          <a:p>
            <a:fld id="{ED2197E2-A7F9-4C61-80DD-B2154A5B0C5E}" type="slidenum">
              <a:rPr lang="ru-RU" smtClean="0"/>
              <a:t>‹#›</a:t>
            </a:fld>
            <a:endParaRPr lang="ru-RU"/>
          </a:p>
        </p:txBody>
      </p:sp>
      <p:sp>
        <p:nvSpPr>
          <p:cNvPr id="17" name="Нижний колонтитул 16"/>
          <p:cNvSpPr>
            <a:spLocks noGrp="1"/>
          </p:cNvSpPr>
          <p:nvPr>
            <p:ph type="ftr" sz="quarter" idx="12"/>
          </p:nvPr>
        </p:nvSpPr>
        <p:spPr/>
        <p:txBody>
          <a:bodyPr/>
          <a:lstStyle/>
          <a:p>
            <a:endParaRPr lang="ru-RU"/>
          </a:p>
        </p:txBody>
      </p:sp>
    </p:spTree>
  </p:cSld>
  <p:clrMapOvr>
    <a:masterClrMapping/>
  </p:clrMapOvr>
  <p:transition advClick="0" advTm="800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96A213D-3F2D-44B0-B44F-840C1AD51DBD}" type="datetimeFigureOut">
              <a:rPr lang="ru-RU" smtClean="0"/>
              <a:t>26.05.2014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D2197E2-A7F9-4C61-80DD-B2154A5B0C5E}" type="slidenum">
              <a:rPr lang="ru-RU" smtClean="0"/>
              <a:t>‹#›</a:t>
            </a:fld>
            <a:endParaRPr lang="ru-RU"/>
          </a:p>
        </p:txBody>
      </p:sp>
    </p:spTree>
  </p:cSld>
  <p:clrMapOvr>
    <a:masterClrMapping/>
  </p:clrMapOvr>
  <p:transition advClick="0" advTm="8000"/>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B96A213D-3F2D-44B0-B44F-840C1AD51DBD}" type="datetimeFigureOut">
              <a:rPr lang="ru-RU" smtClean="0"/>
              <a:t>26.05.2014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D2197E2-A7F9-4C61-80DD-B2154A5B0C5E}" type="slidenum">
              <a:rPr lang="ru-RU" smtClean="0"/>
              <a:t>‹#›</a:t>
            </a:fld>
            <a:endParaRPr lang="ru-RU"/>
          </a:p>
        </p:txBody>
      </p:sp>
    </p:spTree>
  </p:cSld>
  <p:clrMapOvr>
    <a:masterClrMapping/>
  </p:clrMapOvr>
  <p:transition advClick="0" advTm="800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9" name="Содержимое 8"/>
          <p:cNvSpPr>
            <a:spLocks noGrp="1"/>
          </p:cNvSpPr>
          <p:nvPr>
            <p:ph idx="1"/>
          </p:nvPr>
        </p:nvSpPr>
        <p:spPr>
          <a:xfrm>
            <a:off x="457200" y="1524000"/>
            <a:ext cx="8229600"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4" name="Дата 13"/>
          <p:cNvSpPr>
            <a:spLocks noGrp="1"/>
          </p:cNvSpPr>
          <p:nvPr>
            <p:ph type="dt" sz="half" idx="14"/>
          </p:nvPr>
        </p:nvSpPr>
        <p:spPr/>
        <p:txBody>
          <a:bodyPr/>
          <a:lstStyle/>
          <a:p>
            <a:fld id="{B96A213D-3F2D-44B0-B44F-840C1AD51DBD}" type="datetimeFigureOut">
              <a:rPr lang="ru-RU" smtClean="0"/>
              <a:t>26.05.2014</a:t>
            </a:fld>
            <a:endParaRPr lang="ru-RU"/>
          </a:p>
        </p:txBody>
      </p:sp>
      <p:sp>
        <p:nvSpPr>
          <p:cNvPr id="15" name="Номер слайда 14"/>
          <p:cNvSpPr>
            <a:spLocks noGrp="1"/>
          </p:cNvSpPr>
          <p:nvPr>
            <p:ph type="sldNum" sz="quarter" idx="15"/>
          </p:nvPr>
        </p:nvSpPr>
        <p:spPr/>
        <p:txBody>
          <a:bodyPr/>
          <a:lstStyle>
            <a:lvl1pPr algn="ctr">
              <a:defRPr/>
            </a:lvl1pPr>
          </a:lstStyle>
          <a:p>
            <a:fld id="{ED2197E2-A7F9-4C61-80DD-B2154A5B0C5E}" type="slidenum">
              <a:rPr lang="ru-RU" smtClean="0"/>
              <a:t>‹#›</a:t>
            </a:fld>
            <a:endParaRPr lang="ru-RU"/>
          </a:p>
        </p:txBody>
      </p:sp>
      <p:sp>
        <p:nvSpPr>
          <p:cNvPr id="16" name="Нижний колонтитул 15"/>
          <p:cNvSpPr>
            <a:spLocks noGrp="1"/>
          </p:cNvSpPr>
          <p:nvPr>
            <p:ph type="ftr" sz="quarter" idx="16"/>
          </p:nvPr>
        </p:nvSpPr>
        <p:spPr/>
        <p:txBody>
          <a:bodyPr/>
          <a:lstStyle/>
          <a:p>
            <a:endParaRPr lang="ru-RU"/>
          </a:p>
        </p:txBody>
      </p:sp>
      <p:sp>
        <p:nvSpPr>
          <p:cNvPr id="17" name="Заголовок 16"/>
          <p:cNvSpPr>
            <a:spLocks noGrp="1"/>
          </p:cNvSpPr>
          <p:nvPr>
            <p:ph type="title"/>
          </p:nvPr>
        </p:nvSpPr>
        <p:spPr/>
        <p:txBody>
          <a:bodyPr rtlCol="0" anchor="b" anchorCtr="0"/>
          <a:lstStyle/>
          <a:p>
            <a:r>
              <a:rPr kumimoji="0" lang="ru-RU" smtClean="0"/>
              <a:t>Образец заголовка</a:t>
            </a:r>
            <a:endParaRPr kumimoji="0" lang="en-US"/>
          </a:p>
        </p:txBody>
      </p:sp>
    </p:spTree>
  </p:cSld>
  <p:clrMapOvr>
    <a:masterClrMapping/>
  </p:clrMapOvr>
  <p:transition advClick="0" advTm="8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4" name="Дата 3"/>
          <p:cNvSpPr>
            <a:spLocks noGrp="1"/>
          </p:cNvSpPr>
          <p:nvPr>
            <p:ph type="dt" sz="half" idx="10"/>
          </p:nvPr>
        </p:nvSpPr>
        <p:spPr/>
        <p:txBody>
          <a:bodyPr/>
          <a:lstStyle/>
          <a:p>
            <a:fld id="{B96A213D-3F2D-44B0-B44F-840C1AD51DBD}" type="datetimeFigureOut">
              <a:rPr lang="ru-RU" smtClean="0"/>
              <a:t>26.05.2014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D2197E2-A7F9-4C61-80DD-B2154A5B0C5E}" type="slidenum">
              <a:rPr lang="ru-RU" smtClean="0"/>
              <a:t>‹#›</a:t>
            </a:fld>
            <a:endParaRPr lang="ru-RU"/>
          </a:p>
        </p:txBody>
      </p:sp>
      <p:sp>
        <p:nvSpPr>
          <p:cNvPr id="2" name="Заголовок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cxnSp>
        <p:nvCxnSpPr>
          <p:cNvPr id="7" name="Прямая соединительная линия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advClick="0" advTm="8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5" name="Дата 4"/>
          <p:cNvSpPr>
            <a:spLocks noGrp="1"/>
          </p:cNvSpPr>
          <p:nvPr>
            <p:ph type="dt" sz="half" idx="10"/>
          </p:nvPr>
        </p:nvSpPr>
        <p:spPr/>
        <p:txBody>
          <a:bodyPr/>
          <a:lstStyle/>
          <a:p>
            <a:fld id="{B96A213D-3F2D-44B0-B44F-840C1AD51DBD}" type="datetimeFigureOut">
              <a:rPr lang="ru-RU" smtClean="0"/>
              <a:t>26.05.2014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D2197E2-A7F9-4C61-80DD-B2154A5B0C5E}" type="slidenum">
              <a:rPr lang="ru-RU" smtClean="0"/>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11" name="Содержимое 10"/>
          <p:cNvSpPr>
            <a:spLocks noGrp="1"/>
          </p:cNvSpPr>
          <p:nvPr>
            <p:ph sz="half" idx="1"/>
          </p:nvPr>
        </p:nvSpPr>
        <p:spPr>
          <a:xfrm>
            <a:off x="457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524000"/>
            <a:ext cx="4059936" cy="4572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Tree>
  </p:cSld>
  <p:clrMapOvr>
    <a:masterClrMapping/>
  </p:clrMapOvr>
  <p:transition advClick="0" advTm="800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9" name="Номер слайда 8"/>
          <p:cNvSpPr>
            <a:spLocks noGrp="1"/>
          </p:cNvSpPr>
          <p:nvPr>
            <p:ph type="sldNum" sz="quarter" idx="12"/>
          </p:nvPr>
        </p:nvSpPr>
        <p:spPr/>
        <p:txBody>
          <a:bodyPr/>
          <a:lstStyle/>
          <a:p>
            <a:fld id="{ED2197E2-A7F9-4C61-80DD-B2154A5B0C5E}" type="slidenum">
              <a:rPr lang="ru-RU" smtClean="0"/>
              <a:t>‹#›</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7" name="Дата 6"/>
          <p:cNvSpPr>
            <a:spLocks noGrp="1"/>
          </p:cNvSpPr>
          <p:nvPr>
            <p:ph type="dt" sz="half" idx="10"/>
          </p:nvPr>
        </p:nvSpPr>
        <p:spPr/>
        <p:txBody>
          <a:bodyPr/>
          <a:lstStyle/>
          <a:p>
            <a:fld id="{B96A213D-3F2D-44B0-B44F-840C1AD51DBD}" type="datetimeFigureOut">
              <a:rPr lang="ru-RU" smtClean="0"/>
              <a:t>26.05.2014</a:t>
            </a:fld>
            <a:endParaRPr lang="ru-RU"/>
          </a:p>
        </p:txBody>
      </p:sp>
      <p:sp>
        <p:nvSpPr>
          <p:cNvPr id="3" name="Текст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32" name="Содержимое 31"/>
          <p:cNvSpPr>
            <a:spLocks noGrp="1"/>
          </p:cNvSpPr>
          <p:nvPr>
            <p:ph sz="half" idx="2"/>
          </p:nvPr>
        </p:nvSpPr>
        <p:spPr>
          <a:xfrm>
            <a:off x="457200"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4" name="Содержимое 33"/>
          <p:cNvSpPr>
            <a:spLocks noGrp="1"/>
          </p:cNvSpPr>
          <p:nvPr>
            <p:ph sz="quarter" idx="4"/>
          </p:nvPr>
        </p:nvSpPr>
        <p:spPr>
          <a:xfrm>
            <a:off x="4649788" y="2201896"/>
            <a:ext cx="4038600" cy="3913632"/>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 name="Заголовок 1"/>
          <p:cNvSpPr>
            <a:spLocks noGrp="1"/>
          </p:cNvSpPr>
          <p:nvPr>
            <p:ph type="title"/>
          </p:nvPr>
        </p:nvSpPr>
        <p:spPr>
          <a:xfrm>
            <a:off x="457200" y="155448"/>
            <a:ext cx="8229600" cy="1143000"/>
          </a:xfrm>
        </p:spPr>
        <p:txBody>
          <a:bodyPr anchor="b" anchorCtr="0"/>
          <a:lstStyle>
            <a:lvl1pPr>
              <a:defRPr/>
            </a:lvl1pPr>
          </a:lstStyle>
          <a:p>
            <a:r>
              <a:rPr kumimoji="0" lang="ru-RU" smtClean="0"/>
              <a:t>Образец заголовка</a:t>
            </a:r>
            <a:endParaRPr kumimoji="0" lang="en-US"/>
          </a:p>
        </p:txBody>
      </p:sp>
      <p:sp>
        <p:nvSpPr>
          <p:cNvPr id="12" name="Текст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cxnSp>
        <p:nvCxnSpPr>
          <p:cNvPr id="10" name="Прямая соединительная линия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transition advClick="0" advTm="800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B96A213D-3F2D-44B0-B44F-840C1AD51DBD}" type="datetimeFigureOut">
              <a:rPr lang="ru-RU" smtClean="0"/>
              <a:t>26.05.2014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D2197E2-A7F9-4C61-80DD-B2154A5B0C5E}" type="slidenum">
              <a:rPr lang="ru-RU" smtClean="0"/>
              <a:t>‹#›</a:t>
            </a:fld>
            <a:endParaRPr lang="ru-RU"/>
          </a:p>
        </p:txBody>
      </p:sp>
      <p:sp>
        <p:nvSpPr>
          <p:cNvPr id="2" name="Заголовок 1"/>
          <p:cNvSpPr>
            <a:spLocks noGrp="1"/>
          </p:cNvSpPr>
          <p:nvPr>
            <p:ph type="title"/>
          </p:nvPr>
        </p:nvSpPr>
        <p:spPr/>
        <p:txBody>
          <a:bodyPr/>
          <a:lstStyle/>
          <a:p>
            <a:r>
              <a:rPr kumimoji="0" lang="ru-RU" smtClean="0"/>
              <a:t>Образец заголовка</a:t>
            </a:r>
            <a:endParaRPr kumimoji="0" lang="en-US"/>
          </a:p>
        </p:txBody>
      </p:sp>
    </p:spTree>
  </p:cSld>
  <p:clrMapOvr>
    <a:masterClrMapping/>
  </p:clrMapOvr>
  <p:transition advClick="0" advTm="800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B96A213D-3F2D-44B0-B44F-840C1AD51DBD}" type="datetimeFigureOut">
              <a:rPr lang="ru-RU" smtClean="0"/>
              <a:t>26.05.2014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D2197E2-A7F9-4C61-80DD-B2154A5B0C5E}" type="slidenum">
              <a:rPr lang="ru-RU" smtClean="0"/>
              <a:t>‹#›</a:t>
            </a:fld>
            <a:endParaRPr lang="ru-RU"/>
          </a:p>
        </p:txBody>
      </p:sp>
    </p:spTree>
  </p:cSld>
  <p:clrMapOvr>
    <a:masterClrMapping/>
  </p:clrMapOvr>
  <p:transition advClick="0" advTm="8000"/>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9" name="Содержимое 28"/>
          <p:cNvSpPr>
            <a:spLocks noGrp="1"/>
          </p:cNvSpPr>
          <p:nvPr>
            <p:ph sz="quarter" idx="1"/>
          </p:nvPr>
        </p:nvSpPr>
        <p:spPr>
          <a:xfrm>
            <a:off x="457200" y="457200"/>
            <a:ext cx="6248400" cy="5715000"/>
          </a:xfrm>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3" name="Текст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31" name="Заголовок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8" name="Дата 7"/>
          <p:cNvSpPr>
            <a:spLocks noGrp="1"/>
          </p:cNvSpPr>
          <p:nvPr>
            <p:ph type="dt" sz="half" idx="14"/>
          </p:nvPr>
        </p:nvSpPr>
        <p:spPr/>
        <p:txBody>
          <a:bodyPr/>
          <a:lstStyle/>
          <a:p>
            <a:fld id="{B96A213D-3F2D-44B0-B44F-840C1AD51DBD}" type="datetimeFigureOut">
              <a:rPr lang="ru-RU" smtClean="0"/>
              <a:t>26.05.2014</a:t>
            </a:fld>
            <a:endParaRPr lang="ru-RU"/>
          </a:p>
        </p:txBody>
      </p:sp>
      <p:sp>
        <p:nvSpPr>
          <p:cNvPr id="9" name="Номер слайда 8"/>
          <p:cNvSpPr>
            <a:spLocks noGrp="1"/>
          </p:cNvSpPr>
          <p:nvPr>
            <p:ph type="sldNum" sz="quarter" idx="15"/>
          </p:nvPr>
        </p:nvSpPr>
        <p:spPr/>
        <p:txBody>
          <a:bodyPr/>
          <a:lstStyle/>
          <a:p>
            <a:fld id="{ED2197E2-A7F9-4C61-80DD-B2154A5B0C5E}" type="slidenum">
              <a:rPr lang="ru-RU" smtClean="0"/>
              <a:t>‹#›</a:t>
            </a:fld>
            <a:endParaRPr lang="ru-RU"/>
          </a:p>
        </p:txBody>
      </p:sp>
      <p:sp>
        <p:nvSpPr>
          <p:cNvPr id="10" name="Нижний колонтитул 9"/>
          <p:cNvSpPr>
            <a:spLocks noGrp="1"/>
          </p:cNvSpPr>
          <p:nvPr>
            <p:ph type="ftr" sz="quarter" idx="16"/>
          </p:nvPr>
        </p:nvSpPr>
        <p:spPr/>
        <p:txBody>
          <a:bodyPr/>
          <a:lstStyle/>
          <a:p>
            <a:endParaRPr lang="ru-RU"/>
          </a:p>
        </p:txBody>
      </p:sp>
    </p:spTree>
  </p:cSld>
  <p:clrMapOvr>
    <a:masterClrMapping/>
  </p:clrMapOvr>
  <p:transition advClick="0" advTm="8000"/>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ru-RU" smtClean="0"/>
              <a:t>Вставка рисунка</a:t>
            </a:r>
            <a:endParaRPr kumimoji="0" lang="en-US"/>
          </a:p>
        </p:txBody>
      </p:sp>
      <p:sp>
        <p:nvSpPr>
          <p:cNvPr id="4" name="Текст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8" name="Дата 7"/>
          <p:cNvSpPr>
            <a:spLocks noGrp="1"/>
          </p:cNvSpPr>
          <p:nvPr>
            <p:ph type="dt" sz="half" idx="10"/>
          </p:nvPr>
        </p:nvSpPr>
        <p:spPr/>
        <p:txBody>
          <a:bodyPr/>
          <a:lstStyle/>
          <a:p>
            <a:fld id="{B96A213D-3F2D-44B0-B44F-840C1AD51DBD}" type="datetimeFigureOut">
              <a:rPr lang="ru-RU" smtClean="0"/>
              <a:t>26.05.2014</a:t>
            </a:fld>
            <a:endParaRPr lang="ru-RU"/>
          </a:p>
        </p:txBody>
      </p:sp>
      <p:sp>
        <p:nvSpPr>
          <p:cNvPr id="9" name="Номер слайда 8"/>
          <p:cNvSpPr>
            <a:spLocks noGrp="1"/>
          </p:cNvSpPr>
          <p:nvPr>
            <p:ph type="sldNum" sz="quarter" idx="11"/>
          </p:nvPr>
        </p:nvSpPr>
        <p:spPr/>
        <p:txBody>
          <a:bodyPr/>
          <a:lstStyle/>
          <a:p>
            <a:fld id="{ED2197E2-A7F9-4C61-80DD-B2154A5B0C5E}" type="slidenum">
              <a:rPr lang="ru-RU" smtClean="0"/>
              <a:t>‹#›</a:t>
            </a:fld>
            <a:endParaRPr lang="ru-RU"/>
          </a:p>
        </p:txBody>
      </p:sp>
      <p:sp>
        <p:nvSpPr>
          <p:cNvPr id="10" name="Нижний колонтитул 9"/>
          <p:cNvSpPr>
            <a:spLocks noGrp="1"/>
          </p:cNvSpPr>
          <p:nvPr>
            <p:ph type="ftr" sz="quarter" idx="12"/>
          </p:nvPr>
        </p:nvSpPr>
        <p:spPr/>
        <p:txBody>
          <a:bodyPr/>
          <a:lstStyle/>
          <a:p>
            <a:endParaRPr lang="ru-RU"/>
          </a:p>
        </p:txBody>
      </p:sp>
    </p:spTree>
  </p:cSld>
  <p:clrMapOvr>
    <a:masterClrMapping/>
  </p:clrMapOvr>
  <p:transition advClick="0" advTm="800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Текст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24" name="Дата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B96A213D-3F2D-44B0-B44F-840C1AD51DBD}" type="datetimeFigureOut">
              <a:rPr lang="ru-RU" smtClean="0"/>
              <a:t>26.05.2014</a:t>
            </a:fld>
            <a:endParaRPr lang="ru-RU"/>
          </a:p>
        </p:txBody>
      </p:sp>
      <p:sp>
        <p:nvSpPr>
          <p:cNvPr id="10" name="Нижний колонтитул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ru-RU"/>
          </a:p>
        </p:txBody>
      </p:sp>
      <p:sp>
        <p:nvSpPr>
          <p:cNvPr id="22" name="Номер слайда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ED2197E2-A7F9-4C61-80DD-B2154A5B0C5E}" type="slidenum">
              <a:rPr lang="ru-RU" smtClean="0"/>
              <a:t>‹#›</a:t>
            </a:fld>
            <a:endParaRPr lang="ru-RU"/>
          </a:p>
        </p:txBody>
      </p:sp>
      <p:sp>
        <p:nvSpPr>
          <p:cNvPr id="5" name="Заголовок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ru-RU" smtClean="0"/>
              <a:t>Образец заголовка</a:t>
            </a:r>
            <a:endParaRPr kumimoji="0"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advClick="0" advTm="8000"/>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p:txBody>
          <a:bodyPr/>
          <a:lstStyle/>
          <a:p>
            <a:r>
              <a:rPr lang="ru-RU" dirty="0" smtClean="0"/>
              <a:t>Ремонт и замена набоек</a:t>
            </a:r>
          </a:p>
          <a:p>
            <a:endParaRPr lang="ru-RU" dirty="0" smtClean="0"/>
          </a:p>
          <a:p>
            <a:endParaRPr lang="ru-RU" dirty="0" smtClean="0"/>
          </a:p>
          <a:p>
            <a:endParaRPr lang="ru-RU" dirty="0"/>
          </a:p>
        </p:txBody>
      </p:sp>
      <p:sp>
        <p:nvSpPr>
          <p:cNvPr id="2" name="Заголовок 1"/>
          <p:cNvSpPr>
            <a:spLocks noGrp="1"/>
          </p:cNvSpPr>
          <p:nvPr>
            <p:ph type="ctrTitle"/>
          </p:nvPr>
        </p:nvSpPr>
        <p:spPr/>
        <p:txBody>
          <a:bodyPr/>
          <a:lstStyle/>
          <a:p>
            <a:r>
              <a:rPr lang="ru-RU" dirty="0" smtClean="0"/>
              <a:t>Открытый урок</a:t>
            </a:r>
            <a:endParaRPr lang="ru-RU" dirty="0"/>
          </a:p>
        </p:txBody>
      </p:sp>
    </p:spTree>
  </p:cSld>
  <p:clrMapOvr>
    <a:masterClrMapping/>
  </p:clrMapOvr>
  <p:transition advClick="0" advTm="800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429124" y="1000108"/>
            <a:ext cx="4257676" cy="5095892"/>
          </a:xfrm>
        </p:spPr>
        <p:txBody>
          <a:bodyPr>
            <a:normAutofit fontScale="92500" lnSpcReduction="20000"/>
          </a:bodyPr>
          <a:lstStyle/>
          <a:p>
            <a:r>
              <a:rPr lang="ru-RU" sz="2000" dirty="0" smtClean="0"/>
              <a:t>Для резки, пластина с нанесенной разметкой зажимается в тисках. Как только пропилено несколько миллиметров, пластина оттягивается рукой таким образом, что бы пилочка лобзика не зажималась. Тогда набойку выпилить можно довольно быстро. Пилить нужно по внешней стороне линии, что бы был запас. Выступающую часть набойки из-за уровня каблука туфель потом можно будет сточить на наждачной колонке или срезать ножом</a:t>
            </a:r>
            <a:r>
              <a:rPr lang="ru-RU" sz="2000" dirty="0" smtClean="0"/>
              <a:t>.</a:t>
            </a:r>
            <a:r>
              <a:rPr lang="ru-RU" sz="2000" dirty="0" smtClean="0"/>
              <a:t> Новые набойки готовы и можно приступать к установке их на каблуки туфлей. Но перед этим сами каблуки необходимо подготовить к установке набоек.</a:t>
            </a:r>
            <a:endParaRPr lang="ru-RU" sz="2000" dirty="0"/>
          </a:p>
        </p:txBody>
      </p:sp>
      <p:pic>
        <p:nvPicPr>
          <p:cNvPr id="28674" name="Picture 2" descr="Ремонт обуви – набойка на каблук своими руками, набойки вырезаны лобзиком и готовы к установке."/>
          <p:cNvPicPr>
            <a:picLocks noChangeAspect="1" noChangeArrowheads="1"/>
          </p:cNvPicPr>
          <p:nvPr/>
        </p:nvPicPr>
        <p:blipFill>
          <a:blip r:embed="rId2" cstate="print"/>
          <a:srcRect/>
          <a:stretch>
            <a:fillRect/>
          </a:stretch>
        </p:blipFill>
        <p:spPr bwMode="auto">
          <a:xfrm>
            <a:off x="642910" y="1785926"/>
            <a:ext cx="3429000" cy="2586043"/>
          </a:xfrm>
          <a:prstGeom prst="rect">
            <a:avLst/>
          </a:prstGeom>
          <a:noFill/>
        </p:spPr>
      </p:pic>
    </p:spTree>
  </p:cSld>
  <p:clrMapOvr>
    <a:masterClrMapping/>
  </p:clrMapOvr>
  <p:transition advClick="0" advTm="800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357686" y="1524000"/>
            <a:ext cx="4329114" cy="4572000"/>
          </a:xfrm>
        </p:spPr>
        <p:txBody>
          <a:bodyPr>
            <a:normAutofit fontScale="92500" lnSpcReduction="10000"/>
          </a:bodyPr>
          <a:lstStyle/>
          <a:p>
            <a:r>
              <a:rPr lang="ru-RU" sz="2000" dirty="0" smtClean="0"/>
              <a:t>Наверное, рассматривая фотографию выше, Вы обратили внимание на внешний вид каблуков после снятия набоек. Плоскость практически вся в отверстиях и встает вопрос, а как же крепить новые набойки</a:t>
            </a:r>
            <a:r>
              <a:rPr lang="ru-RU" sz="2000" dirty="0" smtClean="0"/>
              <a:t>?</a:t>
            </a:r>
            <a:r>
              <a:rPr lang="ru-RU" sz="2000" dirty="0" smtClean="0"/>
              <a:t> Ответ прост, необходимо в отверстия для крепления штатных пластиковых набоек установить деревянные пробки. Отверстия под штыри обычно имеют диаметр 5мм и глубину 10-15мм. Сначала измеряют глубину. Если она меньше 10мм, то необходимо с помощью свела высверлить основу каблука на глубину 15-20мм.</a:t>
            </a:r>
            <a:endParaRPr lang="ru-RU" sz="2000" dirty="0"/>
          </a:p>
        </p:txBody>
      </p:sp>
      <p:sp>
        <p:nvSpPr>
          <p:cNvPr id="3" name="Заголовок 2"/>
          <p:cNvSpPr>
            <a:spLocks noGrp="1"/>
          </p:cNvSpPr>
          <p:nvPr>
            <p:ph type="title"/>
          </p:nvPr>
        </p:nvSpPr>
        <p:spPr>
          <a:xfrm>
            <a:off x="500034" y="785794"/>
            <a:ext cx="8229600" cy="1219200"/>
          </a:xfrm>
        </p:spPr>
        <p:txBody>
          <a:bodyPr>
            <a:normAutofit fontScale="90000"/>
          </a:bodyPr>
          <a:lstStyle/>
          <a:p>
            <a:r>
              <a:rPr lang="ru-RU" b="1" dirty="0" smtClean="0"/>
              <a:t>Подготовка каблуков туфель для установки набоек</a:t>
            </a:r>
            <a:br>
              <a:rPr lang="ru-RU" b="1" dirty="0" smtClean="0"/>
            </a:br>
            <a:endParaRPr lang="ru-RU" dirty="0"/>
          </a:p>
        </p:txBody>
      </p:sp>
      <p:pic>
        <p:nvPicPr>
          <p:cNvPr id="37890" name="Picture 2" descr="Ремонт обуви – набойка на каблук своими руками, пробки забиты в отверстия каблуков туфель."/>
          <p:cNvPicPr>
            <a:picLocks noChangeAspect="1" noChangeArrowheads="1"/>
          </p:cNvPicPr>
          <p:nvPr/>
        </p:nvPicPr>
        <p:blipFill>
          <a:blip r:embed="rId2" cstate="print"/>
          <a:srcRect/>
          <a:stretch>
            <a:fillRect/>
          </a:stretch>
        </p:blipFill>
        <p:spPr bwMode="auto">
          <a:xfrm>
            <a:off x="357158" y="2000240"/>
            <a:ext cx="3429000" cy="2409826"/>
          </a:xfrm>
          <a:prstGeom prst="rect">
            <a:avLst/>
          </a:prstGeom>
          <a:noFill/>
        </p:spPr>
      </p:pic>
    </p:spTree>
  </p:cSld>
  <p:clrMapOvr>
    <a:masterClrMapping/>
  </p:clrMapOvr>
  <p:transition advClick="0" advTm="800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357686" y="1524000"/>
            <a:ext cx="4329114" cy="4572000"/>
          </a:xfrm>
        </p:spPr>
        <p:txBody>
          <a:bodyPr>
            <a:normAutofit fontScale="92500" lnSpcReduction="20000"/>
          </a:bodyPr>
          <a:lstStyle/>
          <a:p>
            <a:r>
              <a:rPr lang="ru-RU" sz="2000" dirty="0" smtClean="0"/>
              <a:t>Если будете сверлить электрической дрелью, то нужно учесть, что сверло может мягкий материал каблука «утянуть» и глубина отверстия получится больше, чем это необходимо. Я обычно эту операцию выполняю вручную, зажав сверло в специальной рукоятке</a:t>
            </a:r>
            <a:r>
              <a:rPr lang="ru-RU" sz="2000" dirty="0" smtClean="0"/>
              <a:t>.</a:t>
            </a:r>
            <a:r>
              <a:rPr lang="ru-RU" sz="2000" dirty="0" smtClean="0"/>
              <a:t> Пробки в каблуки для установки набоек можно сделать из любой деревяшки, отпилив нужный кусок по длине и наколов с помощью ножа чурочки нужного диаметра. Можно использовать и готовые, например, хорошо подходят по диаметру деревянные японские палочки для еды.</a:t>
            </a:r>
            <a:endParaRPr lang="ru-RU" sz="2000" dirty="0"/>
          </a:p>
        </p:txBody>
      </p:sp>
      <p:sp>
        <p:nvSpPr>
          <p:cNvPr id="3" name="Заголовок 2"/>
          <p:cNvSpPr>
            <a:spLocks noGrp="1"/>
          </p:cNvSpPr>
          <p:nvPr>
            <p:ph type="title"/>
          </p:nvPr>
        </p:nvSpPr>
        <p:spPr/>
        <p:txBody>
          <a:bodyPr/>
          <a:lstStyle/>
          <a:p>
            <a:endParaRPr lang="ru-RU"/>
          </a:p>
        </p:txBody>
      </p:sp>
      <p:pic>
        <p:nvPicPr>
          <p:cNvPr id="36866" name="Picture 2" descr="Ремонт обуви – набойка на каблук своими руками, сверление отверстий в каблуках туфель."/>
          <p:cNvPicPr>
            <a:picLocks noChangeAspect="1" noChangeArrowheads="1"/>
          </p:cNvPicPr>
          <p:nvPr/>
        </p:nvPicPr>
        <p:blipFill>
          <a:blip r:embed="rId2" cstate="print"/>
          <a:srcRect/>
          <a:stretch>
            <a:fillRect/>
          </a:stretch>
        </p:blipFill>
        <p:spPr bwMode="auto">
          <a:xfrm>
            <a:off x="1000100" y="1714488"/>
            <a:ext cx="2558555" cy="2309807"/>
          </a:xfrm>
          <a:prstGeom prst="rect">
            <a:avLst/>
          </a:prstGeom>
          <a:noFill/>
        </p:spPr>
      </p:pic>
      <p:pic>
        <p:nvPicPr>
          <p:cNvPr id="36868" name="Picture 4" descr="Ремонт обуви – набойка на каблук своими руками, деревянные японские палочки хорошо подходят для пробок."/>
          <p:cNvPicPr>
            <a:picLocks noChangeAspect="1" noChangeArrowheads="1"/>
          </p:cNvPicPr>
          <p:nvPr/>
        </p:nvPicPr>
        <p:blipFill>
          <a:blip r:embed="rId3" cstate="print"/>
          <a:srcRect/>
          <a:stretch>
            <a:fillRect/>
          </a:stretch>
        </p:blipFill>
        <p:spPr bwMode="auto">
          <a:xfrm>
            <a:off x="714348" y="4286256"/>
            <a:ext cx="3000396" cy="2075275"/>
          </a:xfrm>
          <a:prstGeom prst="rect">
            <a:avLst/>
          </a:prstGeom>
          <a:noFill/>
        </p:spPr>
      </p:pic>
    </p:spTree>
  </p:cSld>
  <p:clrMapOvr>
    <a:masterClrMapping/>
  </p:clrMapOvr>
  <p:transition advClick="0" advTm="800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3929058" y="1524000"/>
            <a:ext cx="4757742" cy="4572000"/>
          </a:xfrm>
        </p:spPr>
        <p:txBody>
          <a:bodyPr>
            <a:normAutofit fontScale="77500" lnSpcReduction="20000"/>
          </a:bodyPr>
          <a:lstStyle/>
          <a:p>
            <a:r>
              <a:rPr lang="ru-RU" dirty="0" smtClean="0"/>
              <a:t>Достаточно их распилить на отрезки нужной длины. Если палочка толстовата, то немного обстругать ее ножом. После изготовления пробок их можно забить в отверстия каблуков. Диаметр пробок должен обеспечить их плотную посадку, но не стоит делать пробки, диаметром на много больше отверстий в каблуке, так как при забивании пробок каблук может треснуть. Пробки не должны выступать за уровень поверхности каблука, лучше пусть они будут немного утоплены.</a:t>
            </a:r>
            <a:endParaRPr lang="ru-RU" dirty="0"/>
          </a:p>
        </p:txBody>
      </p:sp>
      <p:sp>
        <p:nvSpPr>
          <p:cNvPr id="3" name="Заголовок 2"/>
          <p:cNvSpPr>
            <a:spLocks noGrp="1"/>
          </p:cNvSpPr>
          <p:nvPr>
            <p:ph type="title"/>
          </p:nvPr>
        </p:nvSpPr>
        <p:spPr/>
        <p:txBody>
          <a:bodyPr/>
          <a:lstStyle/>
          <a:p>
            <a:endParaRPr lang="ru-RU"/>
          </a:p>
        </p:txBody>
      </p:sp>
      <p:pic>
        <p:nvPicPr>
          <p:cNvPr id="35842" name="Picture 2" descr="Ремонт обуви – набойка на каблук своими руками, распилка деревянных палочек на пробки."/>
          <p:cNvPicPr>
            <a:picLocks noChangeAspect="1" noChangeArrowheads="1"/>
          </p:cNvPicPr>
          <p:nvPr/>
        </p:nvPicPr>
        <p:blipFill>
          <a:blip r:embed="rId2" cstate="print"/>
          <a:srcRect/>
          <a:stretch>
            <a:fillRect/>
          </a:stretch>
        </p:blipFill>
        <p:spPr bwMode="auto">
          <a:xfrm>
            <a:off x="357158" y="2143116"/>
            <a:ext cx="3429000" cy="2447926"/>
          </a:xfrm>
          <a:prstGeom prst="rect">
            <a:avLst/>
          </a:prstGeom>
          <a:noFill/>
        </p:spPr>
      </p:pic>
    </p:spTree>
  </p:cSld>
  <p:clrMapOvr>
    <a:masterClrMapping/>
  </p:clrMapOvr>
  <p:transition advClick="0" advTm="800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214810" y="1524000"/>
            <a:ext cx="4471990" cy="4572000"/>
          </a:xfrm>
        </p:spPr>
        <p:txBody>
          <a:bodyPr>
            <a:noAutofit/>
          </a:bodyPr>
          <a:lstStyle/>
          <a:p>
            <a:r>
              <a:rPr lang="ru-RU" sz="2000" dirty="0" smtClean="0"/>
              <a:t>Набойки для установки подготовлены, в каблуки вбиты деревянные пробки, и настало время установки набоек на туфли</a:t>
            </a:r>
            <a:r>
              <a:rPr lang="ru-RU" sz="2000" dirty="0" smtClean="0"/>
              <a:t>.</a:t>
            </a:r>
            <a:r>
              <a:rPr lang="ru-RU" sz="2000" dirty="0" smtClean="0"/>
              <a:t> Для надежного крепления набойки на каблуках я применяю комбинированное крепление, приклеивание с последующим прибиванием сапожными гвоздиками. От обычных гвоздей сапожные отличаются тем, что имеют плоские грани, диаметр 1-2мм при длине около 15мм. Головка у сапожных гвоздей тоже специальной формы, маленькая в диаметре, но толстая. </a:t>
            </a:r>
            <a:endParaRPr lang="ru-RU" sz="2000" dirty="0"/>
          </a:p>
        </p:txBody>
      </p:sp>
      <p:sp>
        <p:nvSpPr>
          <p:cNvPr id="3" name="Заголовок 2"/>
          <p:cNvSpPr>
            <a:spLocks noGrp="1"/>
          </p:cNvSpPr>
          <p:nvPr>
            <p:ph type="title"/>
          </p:nvPr>
        </p:nvSpPr>
        <p:spPr>
          <a:xfrm>
            <a:off x="642910" y="500042"/>
            <a:ext cx="8015286" cy="857256"/>
          </a:xfrm>
        </p:spPr>
        <p:txBody>
          <a:bodyPr>
            <a:normAutofit fontScale="90000"/>
          </a:bodyPr>
          <a:lstStyle/>
          <a:p>
            <a:r>
              <a:rPr lang="ru-RU" b="1" dirty="0" smtClean="0"/>
              <a:t>Установка набоек на каблуки</a:t>
            </a:r>
            <a:br>
              <a:rPr lang="ru-RU" b="1" dirty="0" smtClean="0"/>
            </a:br>
            <a:endParaRPr lang="ru-RU" dirty="0"/>
          </a:p>
        </p:txBody>
      </p:sp>
      <p:pic>
        <p:nvPicPr>
          <p:cNvPr id="40962" name="Picture 2" descr="Ремонт обуви – набойка на каблук своими руками, сапожные гвоздики."/>
          <p:cNvPicPr>
            <a:picLocks noChangeAspect="1" noChangeArrowheads="1"/>
          </p:cNvPicPr>
          <p:nvPr/>
        </p:nvPicPr>
        <p:blipFill>
          <a:blip r:embed="rId2" cstate="print"/>
          <a:srcRect/>
          <a:stretch>
            <a:fillRect/>
          </a:stretch>
        </p:blipFill>
        <p:spPr bwMode="auto">
          <a:xfrm>
            <a:off x="500034" y="2285992"/>
            <a:ext cx="3429000" cy="1895476"/>
          </a:xfrm>
          <a:prstGeom prst="rect">
            <a:avLst/>
          </a:prstGeom>
          <a:noFill/>
        </p:spPr>
      </p:pic>
    </p:spTree>
  </p:cSld>
  <p:clrMapOvr>
    <a:masterClrMapping/>
  </p:clrMapOvr>
  <p:transition advClick="0" advTm="800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3786182" y="1524000"/>
            <a:ext cx="4900618" cy="4572000"/>
          </a:xfrm>
        </p:spPr>
        <p:txBody>
          <a:bodyPr>
            <a:normAutofit fontScale="77500" lnSpcReduction="20000"/>
          </a:bodyPr>
          <a:lstStyle/>
          <a:p>
            <a:r>
              <a:rPr lang="ru-RU" sz="2800" dirty="0" smtClean="0"/>
              <a:t>Плоские грани на стержне гвоздя исключают его прокручивание при ходьбе, а форма головки выступает в качестве участка набойки и увеличивает срок ее службы.</a:t>
            </a:r>
          </a:p>
          <a:p>
            <a:r>
              <a:rPr lang="ru-RU" sz="2800" dirty="0" smtClean="0"/>
              <a:t>Если </a:t>
            </a:r>
            <a:r>
              <a:rPr lang="ru-RU" sz="2800" dirty="0" smtClean="0"/>
              <a:t>сапожных гвоздиков нет, то для крепления набойки можно использовать простые финишные гвоздики, укоротив их и придав стержню форму сапожных, сточив его напильником или на наждачной колонке. Финишные гвоздики обычно применяются для крепления наличников на двери.</a:t>
            </a:r>
          </a:p>
          <a:p>
            <a:endParaRPr lang="ru-RU" dirty="0"/>
          </a:p>
        </p:txBody>
      </p:sp>
      <p:sp>
        <p:nvSpPr>
          <p:cNvPr id="3" name="Заголовок 2"/>
          <p:cNvSpPr>
            <a:spLocks noGrp="1"/>
          </p:cNvSpPr>
          <p:nvPr>
            <p:ph type="title"/>
          </p:nvPr>
        </p:nvSpPr>
        <p:spPr/>
        <p:txBody>
          <a:bodyPr/>
          <a:lstStyle/>
          <a:p>
            <a:endParaRPr lang="ru-RU"/>
          </a:p>
        </p:txBody>
      </p:sp>
      <p:pic>
        <p:nvPicPr>
          <p:cNvPr id="39938" name="Picture 2" descr="Ремонт обуви – набойка на каблук своими руками, разметка для установки набоек и забивки гвоздей."/>
          <p:cNvPicPr>
            <a:picLocks noChangeAspect="1" noChangeArrowheads="1"/>
          </p:cNvPicPr>
          <p:nvPr/>
        </p:nvPicPr>
        <p:blipFill>
          <a:blip r:embed="rId2" cstate="print"/>
          <a:srcRect/>
          <a:stretch>
            <a:fillRect/>
          </a:stretch>
        </p:blipFill>
        <p:spPr bwMode="auto">
          <a:xfrm>
            <a:off x="357158" y="1571612"/>
            <a:ext cx="3429000" cy="3562351"/>
          </a:xfrm>
          <a:prstGeom prst="rect">
            <a:avLst/>
          </a:prstGeom>
          <a:noFill/>
        </p:spPr>
      </p:pic>
    </p:spTree>
  </p:cSld>
  <p:clrMapOvr>
    <a:masterClrMapping/>
  </p:clrMapOvr>
  <p:transition advClick="0" advTm="800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000496" y="1524000"/>
            <a:ext cx="4686304" cy="4572000"/>
          </a:xfrm>
        </p:spPr>
        <p:txBody>
          <a:bodyPr>
            <a:normAutofit fontScale="92500" lnSpcReduction="10000"/>
          </a:bodyPr>
          <a:lstStyle/>
          <a:p>
            <a:r>
              <a:rPr lang="ru-RU" dirty="0" smtClean="0"/>
              <a:t>Для точного попадания гвоздиков в пробки, забитые в каблуки, перед приклейкой набоек желательно сначала нанести на них разметку точек забивки гвоздей. Для этого набойка прикладывается к каблуку, полиуретан немного прозрачный и пробки видны. Достаточно только маркером поставить точки в местах просвечивания пробок.</a:t>
            </a:r>
            <a:endParaRPr lang="ru-RU" dirty="0"/>
          </a:p>
        </p:txBody>
      </p:sp>
      <p:sp>
        <p:nvSpPr>
          <p:cNvPr id="3" name="Заголовок 2"/>
          <p:cNvSpPr>
            <a:spLocks noGrp="1"/>
          </p:cNvSpPr>
          <p:nvPr>
            <p:ph type="title"/>
          </p:nvPr>
        </p:nvSpPr>
        <p:spPr/>
        <p:txBody>
          <a:bodyPr/>
          <a:lstStyle/>
          <a:p>
            <a:endParaRPr lang="ru-RU"/>
          </a:p>
        </p:txBody>
      </p:sp>
      <p:pic>
        <p:nvPicPr>
          <p:cNvPr id="38914" name="Picture 2" descr="Ремонт обуви – набойка на каблук своими руками, разметка смещением для установки набоек и забивки гвоздей."/>
          <p:cNvPicPr>
            <a:picLocks noChangeAspect="1" noChangeArrowheads="1"/>
          </p:cNvPicPr>
          <p:nvPr/>
        </p:nvPicPr>
        <p:blipFill>
          <a:blip r:embed="rId2" cstate="print"/>
          <a:srcRect/>
          <a:stretch>
            <a:fillRect/>
          </a:stretch>
        </p:blipFill>
        <p:spPr bwMode="auto">
          <a:xfrm>
            <a:off x="357158" y="2357430"/>
            <a:ext cx="3929090" cy="1524001"/>
          </a:xfrm>
          <a:prstGeom prst="rect">
            <a:avLst/>
          </a:prstGeom>
          <a:noFill/>
        </p:spPr>
      </p:pic>
    </p:spTree>
  </p:cSld>
  <p:clrMapOvr>
    <a:masterClrMapping/>
  </p:clrMapOvr>
  <p:transition advClick="0" advTm="800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2786050" y="1524000"/>
            <a:ext cx="5900750" cy="4572000"/>
          </a:xfrm>
        </p:spPr>
        <p:txBody>
          <a:bodyPr>
            <a:normAutofit fontScale="70000" lnSpcReduction="20000"/>
          </a:bodyPr>
          <a:lstStyle/>
          <a:p>
            <a:r>
              <a:rPr lang="ru-RU" dirty="0" smtClean="0"/>
              <a:t>Если пробки не просвечиваются, в случае если набойки делаются из резины, то можно приложить набойку к каблуку, сместить на себя и сделать одну риску на уровне пробок, затем сместить набойку в сторону и нанести вторую линию. Получится крестик, в который и нужно будет забить гвоздик. Так как диаметры пробки 5мм, то такой способ обеспечит достаточную точность</a:t>
            </a:r>
            <a:r>
              <a:rPr lang="ru-RU" dirty="0" smtClean="0"/>
              <a:t>.</a:t>
            </a:r>
            <a:r>
              <a:rPr lang="ru-RU" dirty="0" smtClean="0"/>
              <a:t> Прибивать набойку гвоздями можно приложив набойку непосредственно на каблук, но это неудобно, так как набойка может сдвинуться и установиться неточно. Поэтому, я предпочитаю, сначала забить все гвоздики в набойки таким образом, что бы острые концы показались с противоположной стороны набойки. Забивать гвоздики нужно положив набойку на доску, чтобы острые концы гвоздиков не расплющились и не стали тупыми.</a:t>
            </a:r>
            <a:endParaRPr lang="ru-RU" dirty="0"/>
          </a:p>
        </p:txBody>
      </p:sp>
      <p:sp>
        <p:nvSpPr>
          <p:cNvPr id="3" name="Заголовок 2"/>
          <p:cNvSpPr>
            <a:spLocks noGrp="1"/>
          </p:cNvSpPr>
          <p:nvPr>
            <p:ph type="title"/>
          </p:nvPr>
        </p:nvSpPr>
        <p:spPr/>
        <p:txBody>
          <a:bodyPr/>
          <a:lstStyle/>
          <a:p>
            <a:endParaRPr lang="ru-RU"/>
          </a:p>
        </p:txBody>
      </p:sp>
      <p:pic>
        <p:nvPicPr>
          <p:cNvPr id="41986" name="Picture 2" descr="Ремонт обуви – набойка на каблук своими руками, наживление гвоздей забивкой в набойки."/>
          <p:cNvPicPr>
            <a:picLocks noChangeAspect="1" noChangeArrowheads="1"/>
          </p:cNvPicPr>
          <p:nvPr/>
        </p:nvPicPr>
        <p:blipFill>
          <a:blip r:embed="rId2" cstate="print"/>
          <a:srcRect/>
          <a:stretch>
            <a:fillRect/>
          </a:stretch>
        </p:blipFill>
        <p:spPr bwMode="auto">
          <a:xfrm>
            <a:off x="357158" y="2071678"/>
            <a:ext cx="2643206" cy="2352675"/>
          </a:xfrm>
          <a:prstGeom prst="rect">
            <a:avLst/>
          </a:prstGeom>
          <a:noFill/>
        </p:spPr>
      </p:pic>
    </p:spTree>
  </p:cSld>
  <p:clrMapOvr>
    <a:masterClrMapping/>
  </p:clrMapOvr>
  <p:transition advClick="0" advTm="800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3214678" y="1524000"/>
            <a:ext cx="5472122" cy="4572000"/>
          </a:xfrm>
        </p:spPr>
        <p:txBody>
          <a:bodyPr/>
          <a:lstStyle/>
          <a:p>
            <a:r>
              <a:rPr lang="ru-RU" sz="2000" dirty="0" smtClean="0"/>
              <a:t>Для более надежного крепления набойки на каблуке туфель, перед прибиванием, сопрягаемые поверхности набойки и каблука обильно смазываются водостойким клеем «Момент». После выдержки рекомендованных правилами использования 5 минут, набойка прикладывается к каблуку и сильно прижимается</a:t>
            </a:r>
            <a:r>
              <a:rPr lang="ru-RU" dirty="0" smtClean="0"/>
              <a:t>.</a:t>
            </a:r>
            <a:endParaRPr lang="ru-RU" dirty="0"/>
          </a:p>
        </p:txBody>
      </p:sp>
      <p:sp>
        <p:nvSpPr>
          <p:cNvPr id="3" name="Заголовок 2"/>
          <p:cNvSpPr>
            <a:spLocks noGrp="1"/>
          </p:cNvSpPr>
          <p:nvPr>
            <p:ph type="title"/>
          </p:nvPr>
        </p:nvSpPr>
        <p:spPr/>
        <p:txBody>
          <a:bodyPr/>
          <a:lstStyle/>
          <a:p>
            <a:endParaRPr lang="ru-RU"/>
          </a:p>
        </p:txBody>
      </p:sp>
      <p:pic>
        <p:nvPicPr>
          <p:cNvPr id="43010" name="Picture 2" descr="Ремонт обуви – набойка на каблук своими руками, нанесение клея Момент на каблук и набойку."/>
          <p:cNvPicPr>
            <a:picLocks noChangeAspect="1" noChangeArrowheads="1"/>
          </p:cNvPicPr>
          <p:nvPr/>
        </p:nvPicPr>
        <p:blipFill>
          <a:blip r:embed="rId2" cstate="print"/>
          <a:srcRect/>
          <a:stretch>
            <a:fillRect/>
          </a:stretch>
        </p:blipFill>
        <p:spPr bwMode="auto">
          <a:xfrm>
            <a:off x="357158" y="1785926"/>
            <a:ext cx="2786082" cy="2058283"/>
          </a:xfrm>
          <a:prstGeom prst="rect">
            <a:avLst/>
          </a:prstGeom>
          <a:noFill/>
        </p:spPr>
      </p:pic>
      <p:pic>
        <p:nvPicPr>
          <p:cNvPr id="43012" name="Picture 4" descr="Ремонт обуви – набойка на каблук своими руками, набойки прибиты на каблук сапожными гвоздиками."/>
          <p:cNvPicPr>
            <a:picLocks noChangeAspect="1" noChangeArrowheads="1"/>
          </p:cNvPicPr>
          <p:nvPr/>
        </p:nvPicPr>
        <p:blipFill>
          <a:blip r:embed="rId3" cstate="print"/>
          <a:srcRect/>
          <a:stretch>
            <a:fillRect/>
          </a:stretch>
        </p:blipFill>
        <p:spPr bwMode="auto">
          <a:xfrm>
            <a:off x="500034" y="4071942"/>
            <a:ext cx="2428892" cy="2206244"/>
          </a:xfrm>
          <a:prstGeom prst="rect">
            <a:avLst/>
          </a:prstGeom>
          <a:noFill/>
        </p:spPr>
      </p:pic>
    </p:spTree>
  </p:cSld>
  <p:clrMapOvr>
    <a:masterClrMapping/>
  </p:clrMapOvr>
  <p:transition advClick="0" advTm="800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3428992" y="1524000"/>
            <a:ext cx="5257808" cy="4572000"/>
          </a:xfrm>
        </p:spPr>
        <p:txBody>
          <a:bodyPr>
            <a:normAutofit/>
          </a:bodyPr>
          <a:lstStyle/>
          <a:p>
            <a:r>
              <a:rPr lang="ru-RU" sz="2200" dirty="0" smtClean="0"/>
              <a:t>Для ремонта обуви с помощью гвоздей есть специальные лапы. Но я обхожусь большим напильником с деревянной ручкой. Напильник опираю об массивную железку, а на ручку опираюсь пяткой туфли.</a:t>
            </a:r>
          </a:p>
          <a:p>
            <a:r>
              <a:rPr lang="ru-RU" sz="2200" dirty="0" smtClean="0"/>
              <a:t>Как видно на фотографии выше, гвоздики забиты, набойка крепко установлена на каблук, но края набойки несколько выступаю за контур каблука. Выступающую часть набойки нужно удалить, срезав ножом или на наждачной колонке.</a:t>
            </a:r>
          </a:p>
          <a:p>
            <a:endParaRPr lang="ru-RU" dirty="0"/>
          </a:p>
        </p:txBody>
      </p:sp>
      <p:sp>
        <p:nvSpPr>
          <p:cNvPr id="3" name="Заголовок 2"/>
          <p:cNvSpPr>
            <a:spLocks noGrp="1"/>
          </p:cNvSpPr>
          <p:nvPr>
            <p:ph type="title"/>
          </p:nvPr>
        </p:nvSpPr>
        <p:spPr/>
        <p:txBody>
          <a:bodyPr/>
          <a:lstStyle/>
          <a:p>
            <a:endParaRPr lang="ru-RU"/>
          </a:p>
        </p:txBody>
      </p:sp>
      <p:pic>
        <p:nvPicPr>
          <p:cNvPr id="46084" name="Picture 4" descr="Ремонт обуви – набойки на каблуки установлены и ремонт туфлей закончен."/>
          <p:cNvPicPr>
            <a:picLocks noChangeAspect="1" noChangeArrowheads="1"/>
          </p:cNvPicPr>
          <p:nvPr/>
        </p:nvPicPr>
        <p:blipFill>
          <a:blip r:embed="rId2" cstate="print"/>
          <a:srcRect/>
          <a:stretch>
            <a:fillRect/>
          </a:stretch>
        </p:blipFill>
        <p:spPr bwMode="auto">
          <a:xfrm>
            <a:off x="285720" y="2714620"/>
            <a:ext cx="3071802" cy="1529224"/>
          </a:xfrm>
          <a:prstGeom prst="rect">
            <a:avLst/>
          </a:prstGeom>
          <a:noFill/>
        </p:spPr>
      </p:pic>
    </p:spTree>
  </p:cSld>
  <p:clrMapOvr>
    <a:masterClrMapping/>
  </p:clrMapOvr>
  <p:transition advClick="0" advTm="8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2928926" y="1571612"/>
            <a:ext cx="5757874" cy="3643338"/>
          </a:xfrm>
        </p:spPr>
        <p:txBody>
          <a:bodyPr>
            <a:normAutofit fontScale="92500" lnSpcReduction="20000"/>
          </a:bodyPr>
          <a:lstStyle/>
          <a:p>
            <a:r>
              <a:rPr lang="ru-RU" sz="2200" dirty="0" smtClean="0"/>
              <a:t>Историки </a:t>
            </a:r>
            <a:r>
              <a:rPr lang="ru-RU" sz="2200" dirty="0" smtClean="0"/>
              <a:t>утверждают, что первая обувь появилась в Евразии более 30 тыс. лет назад. Обувь делали из шкур животных, плели из листьев растений. С тех пор технология изготовления обуви шагнула далеко вперед, часто для изготовления обуви применяются искусственные материалы, не уступающие, и даже превосходящие по износостойкости кожу. Но обувь все также недолговечна и периодически требует ремонта. Особенно подвержены износу набойки на каблуках женских туфель вида шпилька.</a:t>
            </a:r>
          </a:p>
          <a:p>
            <a:r>
              <a:rPr lang="ru-RU" sz="2200" dirty="0" smtClean="0"/>
              <a:t>Как правило, для замены набоек на туфлях их несут в мастерскую к сапожнику. </a:t>
            </a:r>
          </a:p>
          <a:p>
            <a:endParaRPr lang="ru-RU" dirty="0"/>
          </a:p>
        </p:txBody>
      </p:sp>
      <p:sp>
        <p:nvSpPr>
          <p:cNvPr id="3" name="Заголовок 2"/>
          <p:cNvSpPr>
            <a:spLocks noGrp="1"/>
          </p:cNvSpPr>
          <p:nvPr>
            <p:ph type="title"/>
          </p:nvPr>
        </p:nvSpPr>
        <p:spPr/>
        <p:txBody>
          <a:bodyPr>
            <a:normAutofit fontScale="90000"/>
          </a:bodyPr>
          <a:lstStyle/>
          <a:p>
            <a:r>
              <a:rPr lang="ru-RU" b="1" dirty="0" smtClean="0"/>
              <a:t>Ремонт обуви – набойка на каблук</a:t>
            </a:r>
            <a:endParaRPr lang="ru-RU" dirty="0"/>
          </a:p>
        </p:txBody>
      </p:sp>
      <p:pic>
        <p:nvPicPr>
          <p:cNvPr id="2074" name="Picture 26" descr="Ремонт обуви – набойка на каблук своими руками, женские туфли."/>
          <p:cNvPicPr>
            <a:picLocks noChangeAspect="1" noChangeArrowheads="1"/>
          </p:cNvPicPr>
          <p:nvPr/>
        </p:nvPicPr>
        <p:blipFill>
          <a:blip r:embed="rId2" cstate="print"/>
          <a:srcRect/>
          <a:stretch>
            <a:fillRect/>
          </a:stretch>
        </p:blipFill>
        <p:spPr bwMode="auto">
          <a:xfrm>
            <a:off x="428596" y="1714488"/>
            <a:ext cx="2374384" cy="1785950"/>
          </a:xfrm>
          <a:prstGeom prst="rect">
            <a:avLst/>
          </a:prstGeom>
          <a:noFill/>
        </p:spPr>
      </p:pic>
    </p:spTree>
  </p:cSld>
  <p:clrMapOvr>
    <a:masterClrMapping/>
  </p:clrMapOvr>
  <p:transition advClick="0" advTm="8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3714744" y="1524000"/>
            <a:ext cx="4972056" cy="4572000"/>
          </a:xfrm>
        </p:spPr>
        <p:txBody>
          <a:bodyPr>
            <a:normAutofit lnSpcReduction="10000"/>
          </a:bodyPr>
          <a:lstStyle/>
          <a:p>
            <a:r>
              <a:rPr lang="ru-RU" sz="2000" dirty="0" smtClean="0"/>
              <a:t>Обычно изнашивается не вся поверхность набоек, а только крайняя часть. Поэтому необходимо следить, что бы износ ни коснулся основания каблука. Если будет изношено основание, его придется стачивать для придания плоскостности всей опорной поверхности, а это лишняя </a:t>
            </a:r>
            <a:r>
              <a:rPr lang="ru-RU" sz="2000" dirty="0" smtClean="0"/>
              <a:t>работа </a:t>
            </a:r>
            <a:r>
              <a:rPr lang="ru-RU" sz="2000" dirty="0" smtClean="0"/>
              <a:t>и уменьшение высоты каблука</a:t>
            </a:r>
            <a:r>
              <a:rPr lang="ru-RU" sz="2000" dirty="0" smtClean="0"/>
              <a:t>.</a:t>
            </a:r>
            <a:r>
              <a:rPr lang="ru-RU" sz="2000" dirty="0" smtClean="0"/>
              <a:t> Заводские набойки, как правило, делают из пластмассы и фиксируются они на основании каблука туфель с помощью клея и штырей, с натягом вставленных в предусмотренные для них в каблуке отверстия.</a:t>
            </a:r>
            <a:endParaRPr lang="ru-RU" sz="2000" dirty="0"/>
          </a:p>
        </p:txBody>
      </p:sp>
      <p:sp>
        <p:nvSpPr>
          <p:cNvPr id="3" name="Заголовок 2"/>
          <p:cNvSpPr>
            <a:spLocks noGrp="1"/>
          </p:cNvSpPr>
          <p:nvPr>
            <p:ph type="title"/>
          </p:nvPr>
        </p:nvSpPr>
        <p:spPr/>
        <p:txBody>
          <a:bodyPr/>
          <a:lstStyle/>
          <a:p>
            <a:endParaRPr lang="ru-RU"/>
          </a:p>
        </p:txBody>
      </p:sp>
      <p:pic>
        <p:nvPicPr>
          <p:cNvPr id="1026" name="Picture 2" descr="Ремонт обуви – набойка на каблук своими руками, набойки изношены."/>
          <p:cNvPicPr>
            <a:picLocks noChangeAspect="1" noChangeArrowheads="1"/>
          </p:cNvPicPr>
          <p:nvPr/>
        </p:nvPicPr>
        <p:blipFill>
          <a:blip r:embed="rId2" cstate="print"/>
          <a:srcRect/>
          <a:stretch>
            <a:fillRect/>
          </a:stretch>
        </p:blipFill>
        <p:spPr bwMode="auto">
          <a:xfrm>
            <a:off x="357158" y="2214554"/>
            <a:ext cx="3429000" cy="2543175"/>
          </a:xfrm>
          <a:prstGeom prst="rect">
            <a:avLst/>
          </a:prstGeom>
          <a:noFill/>
        </p:spPr>
      </p:pic>
    </p:spTree>
  </p:cSld>
  <p:clrMapOvr>
    <a:masterClrMapping/>
  </p:clrMapOvr>
  <p:transition advClick="0" advTm="800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3357554" y="1714488"/>
            <a:ext cx="5329246" cy="4381512"/>
          </a:xfrm>
        </p:spPr>
        <p:txBody>
          <a:bodyPr>
            <a:normAutofit fontScale="92500" lnSpcReduction="20000"/>
          </a:bodyPr>
          <a:lstStyle/>
          <a:p>
            <a:r>
              <a:rPr lang="ru-RU" sz="2000" dirty="0" smtClean="0"/>
              <a:t>Для </a:t>
            </a:r>
            <a:r>
              <a:rPr lang="ru-RU" sz="2000" dirty="0" smtClean="0"/>
              <a:t>того чтобы поменять изношенные набойки на каблуках туфель необходимо снять с каблуков заводские набойки. Линия их контакта с основанием каблука обычно хорошо видна. На фотографии выше светлая полоска</a:t>
            </a:r>
            <a:r>
              <a:rPr lang="ru-RU" sz="2000" dirty="0" smtClean="0"/>
              <a:t>.</a:t>
            </a:r>
            <a:r>
              <a:rPr lang="ru-RU" sz="2000" dirty="0" smtClean="0"/>
              <a:t> Что бы снять изношенную набойку нужно положить туфли набок на твердую поверхность и сапожным ножом с силой надавить, покачивая его в плоскости лезвия, на место границы основания каблука и набойки. Можно воспользоваться и простым ножом или даже отверткой с плоским лезвием. В таком случае снимать набойку лучше со стороны подошвы для того, что бы возможные небольшие повреждения каблука небыли видны снаружи.</a:t>
            </a:r>
          </a:p>
          <a:p>
            <a:endParaRPr lang="ru-RU" dirty="0"/>
          </a:p>
        </p:txBody>
      </p:sp>
      <p:sp>
        <p:nvSpPr>
          <p:cNvPr id="3" name="Заголовок 2"/>
          <p:cNvSpPr>
            <a:spLocks noGrp="1"/>
          </p:cNvSpPr>
          <p:nvPr>
            <p:ph type="title"/>
          </p:nvPr>
        </p:nvSpPr>
        <p:spPr>
          <a:xfrm>
            <a:off x="571472" y="500042"/>
            <a:ext cx="8229600" cy="1219200"/>
          </a:xfrm>
        </p:spPr>
        <p:txBody>
          <a:bodyPr>
            <a:normAutofit fontScale="90000"/>
          </a:bodyPr>
          <a:lstStyle/>
          <a:p>
            <a:pPr algn="ctr"/>
            <a:r>
              <a:rPr lang="ru-RU" b="1" dirty="0" smtClean="0"/>
              <a:t>Как снять набойку</a:t>
            </a:r>
            <a:br>
              <a:rPr lang="ru-RU" b="1" dirty="0" smtClean="0"/>
            </a:br>
            <a:endParaRPr lang="ru-RU" dirty="0"/>
          </a:p>
        </p:txBody>
      </p:sp>
      <p:pic>
        <p:nvPicPr>
          <p:cNvPr id="34818" name="Picture 2" descr="Ремонт обуви – набойка на каблук своими руками, удаление изношенной набойки."/>
          <p:cNvPicPr>
            <a:picLocks noChangeAspect="1" noChangeArrowheads="1"/>
          </p:cNvPicPr>
          <p:nvPr/>
        </p:nvPicPr>
        <p:blipFill>
          <a:blip r:embed="rId2" cstate="print"/>
          <a:srcRect/>
          <a:stretch>
            <a:fillRect/>
          </a:stretch>
        </p:blipFill>
        <p:spPr bwMode="auto">
          <a:xfrm>
            <a:off x="142844" y="1571612"/>
            <a:ext cx="3429000" cy="3524251"/>
          </a:xfrm>
          <a:prstGeom prst="rect">
            <a:avLst/>
          </a:prstGeom>
          <a:noFill/>
        </p:spPr>
      </p:pic>
    </p:spTree>
  </p:cSld>
  <p:clrMapOvr>
    <a:masterClrMapping/>
  </p:clrMapOvr>
  <p:transition advClick="0" advTm="800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3714744" y="1524000"/>
            <a:ext cx="4972056" cy="4572000"/>
          </a:xfrm>
        </p:spPr>
        <p:txBody>
          <a:bodyPr>
            <a:normAutofit lnSpcReduction="10000"/>
          </a:bodyPr>
          <a:lstStyle/>
          <a:p>
            <a:r>
              <a:rPr lang="ru-RU" sz="2000" dirty="0" smtClean="0"/>
              <a:t>Набойка сорвана с основания каблука туфель, и теперь ее удалить, не составить труда. Таким же образом снимается набойка и со второй </a:t>
            </a:r>
            <a:r>
              <a:rPr lang="ru-RU" sz="2000" dirty="0" err="1" smtClean="0"/>
              <a:t>туфли</a:t>
            </a:r>
            <a:r>
              <a:rPr lang="ru-RU" sz="2000" dirty="0" err="1" smtClean="0"/>
              <a:t>На</a:t>
            </a:r>
            <a:r>
              <a:rPr lang="ru-RU" sz="2000" dirty="0" smtClean="0"/>
              <a:t> фотографии вид снятой набойки заводского изготовления со стороны установки на основании каблука туфель. Некоторые фабрики, к туфлям прилагают запасные набойки. Проверьте, может в коробке от этих туфлей завалялись запасные набойки. Тогда весь ремонт по замене набоек сведется к намазыванию заводской набойки клеем, например «Момент» и установки ее на каблук туфлей.</a:t>
            </a:r>
            <a:r>
              <a:rPr lang="ru-RU" sz="2000" dirty="0" smtClean="0"/>
              <a:t>.</a:t>
            </a:r>
            <a:endParaRPr lang="ru-RU" sz="2000" dirty="0"/>
          </a:p>
        </p:txBody>
      </p:sp>
      <p:sp>
        <p:nvSpPr>
          <p:cNvPr id="3" name="Заголовок 2"/>
          <p:cNvSpPr>
            <a:spLocks noGrp="1"/>
          </p:cNvSpPr>
          <p:nvPr>
            <p:ph type="title"/>
          </p:nvPr>
        </p:nvSpPr>
        <p:spPr/>
        <p:txBody>
          <a:bodyPr/>
          <a:lstStyle/>
          <a:p>
            <a:endParaRPr lang="ru-RU"/>
          </a:p>
        </p:txBody>
      </p:sp>
      <p:pic>
        <p:nvPicPr>
          <p:cNvPr id="33794" name="Picture 2" descr="Ремонт обуви – набойка на каблук своими руками, удаление изношенной набойки, набойка сорвана с места."/>
          <p:cNvPicPr>
            <a:picLocks noChangeAspect="1" noChangeArrowheads="1"/>
          </p:cNvPicPr>
          <p:nvPr/>
        </p:nvPicPr>
        <p:blipFill>
          <a:blip r:embed="rId2" cstate="print"/>
          <a:srcRect/>
          <a:stretch>
            <a:fillRect/>
          </a:stretch>
        </p:blipFill>
        <p:spPr bwMode="auto">
          <a:xfrm>
            <a:off x="571472" y="1571612"/>
            <a:ext cx="2733928" cy="2247897"/>
          </a:xfrm>
          <a:prstGeom prst="rect">
            <a:avLst/>
          </a:prstGeom>
          <a:noFill/>
        </p:spPr>
      </p:pic>
      <p:pic>
        <p:nvPicPr>
          <p:cNvPr id="33796" name="Picture 4" descr="Ремонт обуви – набойка на каблук своими руками, удаление изношенной набойки, внешний вид заводской набойки изнутри."/>
          <p:cNvPicPr>
            <a:picLocks noChangeAspect="1" noChangeArrowheads="1"/>
          </p:cNvPicPr>
          <p:nvPr/>
        </p:nvPicPr>
        <p:blipFill>
          <a:blip r:embed="rId3" cstate="print"/>
          <a:srcRect/>
          <a:stretch>
            <a:fillRect/>
          </a:stretch>
        </p:blipFill>
        <p:spPr bwMode="auto">
          <a:xfrm>
            <a:off x="428596" y="4214818"/>
            <a:ext cx="2786082" cy="2221127"/>
          </a:xfrm>
          <a:prstGeom prst="rect">
            <a:avLst/>
          </a:prstGeom>
          <a:noFill/>
        </p:spPr>
      </p:pic>
    </p:spTree>
  </p:cSld>
  <p:clrMapOvr>
    <a:masterClrMapping/>
  </p:clrMapOvr>
  <p:transition advClick="0" advTm="800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3500430" y="1524000"/>
            <a:ext cx="5186370" cy="4572000"/>
          </a:xfrm>
        </p:spPr>
        <p:txBody>
          <a:bodyPr>
            <a:normAutofit fontScale="92500" lnSpcReduction="20000"/>
          </a:bodyPr>
          <a:lstStyle/>
          <a:p>
            <a:r>
              <a:rPr lang="ru-RU" sz="2000" dirty="0" smtClean="0"/>
              <a:t>Если родных набоек туфлей не нашлось, то можно поискать в магазинах. Готовые набойки бывают пластмассовые, металлические и металлические, сделанные по порошковой технологии. На фотографии металлическая порошковая набойка для туфель с каблуками вида шпилька</a:t>
            </a:r>
            <a:r>
              <a:rPr lang="ru-RU" sz="2000" dirty="0" smtClean="0"/>
              <a:t>.</a:t>
            </a:r>
            <a:r>
              <a:rPr lang="ru-RU" sz="2000" dirty="0" smtClean="0"/>
              <a:t> После снятия набоек перед Вами откроется каблук туфель приблизительно такого вида, как на фотографии. Отверстий под штыри для заводских набоек может быть, в зависимости от площади каблука, два, три и даже четыре. Но технология ремонта туфель для всех случаев одинаковая.</a:t>
            </a:r>
          </a:p>
          <a:p>
            <a:r>
              <a:rPr lang="ru-RU" sz="2000" dirty="0" smtClean="0"/>
              <a:t/>
            </a:r>
            <a:br>
              <a:rPr lang="ru-RU" sz="2000" dirty="0" smtClean="0"/>
            </a:br>
            <a:endParaRPr lang="ru-RU" sz="2000" dirty="0"/>
          </a:p>
        </p:txBody>
      </p:sp>
      <p:sp>
        <p:nvSpPr>
          <p:cNvPr id="3" name="Заголовок 2"/>
          <p:cNvSpPr>
            <a:spLocks noGrp="1"/>
          </p:cNvSpPr>
          <p:nvPr>
            <p:ph type="title"/>
          </p:nvPr>
        </p:nvSpPr>
        <p:spPr/>
        <p:txBody>
          <a:bodyPr/>
          <a:lstStyle/>
          <a:p>
            <a:endParaRPr lang="ru-RU"/>
          </a:p>
        </p:txBody>
      </p:sp>
      <p:pic>
        <p:nvPicPr>
          <p:cNvPr id="32770" name="Picture 2" descr="Ремонт обуви – набойка на каблук своими руками, внешний вид готовых набоек из порошкового металла."/>
          <p:cNvPicPr>
            <a:picLocks noChangeAspect="1" noChangeArrowheads="1"/>
          </p:cNvPicPr>
          <p:nvPr/>
        </p:nvPicPr>
        <p:blipFill>
          <a:blip r:embed="rId2" cstate="print"/>
          <a:srcRect/>
          <a:stretch>
            <a:fillRect/>
          </a:stretch>
        </p:blipFill>
        <p:spPr bwMode="auto">
          <a:xfrm>
            <a:off x="428596" y="1643050"/>
            <a:ext cx="2786082" cy="2360431"/>
          </a:xfrm>
          <a:prstGeom prst="rect">
            <a:avLst/>
          </a:prstGeom>
          <a:noFill/>
        </p:spPr>
      </p:pic>
      <p:pic>
        <p:nvPicPr>
          <p:cNvPr id="32772" name="Picture 4" descr="Ремонт обуви – набойка на каблук своими руками, внешний вид каблуков туфель без набоек."/>
          <p:cNvPicPr>
            <a:picLocks noChangeAspect="1" noChangeArrowheads="1"/>
          </p:cNvPicPr>
          <p:nvPr/>
        </p:nvPicPr>
        <p:blipFill>
          <a:blip r:embed="rId3" cstate="print"/>
          <a:srcRect/>
          <a:stretch>
            <a:fillRect/>
          </a:stretch>
        </p:blipFill>
        <p:spPr bwMode="auto">
          <a:xfrm>
            <a:off x="428596" y="4500570"/>
            <a:ext cx="2786050" cy="1694848"/>
          </a:xfrm>
          <a:prstGeom prst="rect">
            <a:avLst/>
          </a:prstGeom>
          <a:noFill/>
        </p:spPr>
      </p:pic>
    </p:spTree>
  </p:cSld>
  <p:clrMapOvr>
    <a:masterClrMapping/>
  </p:clrMapOvr>
  <p:transition advClick="0" advTm="800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3786182" y="1524000"/>
            <a:ext cx="4900618" cy="4572000"/>
          </a:xfrm>
        </p:spPr>
        <p:txBody>
          <a:bodyPr>
            <a:normAutofit lnSpcReduction="10000"/>
          </a:bodyPr>
          <a:lstStyle/>
          <a:p>
            <a:r>
              <a:rPr lang="ru-RU" sz="2000" dirty="0" smtClean="0"/>
              <a:t>Лучшим материалом для новых набоек на каблуки является листовой полиуретан толщиной 5-6мм средней упругости. Его можно приобрести на развалах у торговцев старьем. При выборе нужно проверить жесткость полиуретана. При сильном надавливании ногтем пальца, он должен немного прогибаться</a:t>
            </a:r>
            <a:r>
              <a:rPr lang="ru-RU" sz="2000" dirty="0" smtClean="0"/>
              <a:t>.</a:t>
            </a:r>
            <a:r>
              <a:rPr lang="ru-RU" sz="2000" dirty="0" smtClean="0"/>
              <a:t> Если полиуретана нет, то с успехом подойдет резина от покрышек колес автомобилей. Она тоже обладает высокой устойчивостью к истиранию. Но для получения из круглой покрышки куска плоской резины придется повозиться.</a:t>
            </a:r>
            <a:endParaRPr lang="ru-RU" sz="2000" dirty="0"/>
          </a:p>
        </p:txBody>
      </p:sp>
      <p:sp>
        <p:nvSpPr>
          <p:cNvPr id="3" name="Заголовок 2"/>
          <p:cNvSpPr>
            <a:spLocks noGrp="1"/>
          </p:cNvSpPr>
          <p:nvPr>
            <p:ph type="title"/>
          </p:nvPr>
        </p:nvSpPr>
        <p:spPr>
          <a:xfrm>
            <a:off x="500034" y="500042"/>
            <a:ext cx="8229600" cy="1219200"/>
          </a:xfrm>
        </p:spPr>
        <p:txBody>
          <a:bodyPr>
            <a:normAutofit fontScale="90000"/>
          </a:bodyPr>
          <a:lstStyle/>
          <a:p>
            <a:r>
              <a:rPr lang="ru-RU" b="1" dirty="0" smtClean="0"/>
              <a:t>Материал для набоек</a:t>
            </a:r>
            <a:br>
              <a:rPr lang="ru-RU" b="1" dirty="0" smtClean="0"/>
            </a:br>
            <a:endParaRPr lang="ru-RU" dirty="0"/>
          </a:p>
        </p:txBody>
      </p:sp>
      <p:pic>
        <p:nvPicPr>
          <p:cNvPr id="31746" name="Picture 2" descr="Ремонт обуви – набойка на каблук своими руками, внешний вид полиуретана."/>
          <p:cNvPicPr>
            <a:picLocks noChangeAspect="1" noChangeArrowheads="1"/>
          </p:cNvPicPr>
          <p:nvPr/>
        </p:nvPicPr>
        <p:blipFill>
          <a:blip r:embed="rId2" cstate="print"/>
          <a:srcRect/>
          <a:stretch>
            <a:fillRect/>
          </a:stretch>
        </p:blipFill>
        <p:spPr bwMode="auto">
          <a:xfrm>
            <a:off x="214282" y="1928802"/>
            <a:ext cx="3429000" cy="1962150"/>
          </a:xfrm>
          <a:prstGeom prst="rect">
            <a:avLst/>
          </a:prstGeom>
          <a:noFill/>
        </p:spPr>
      </p:pic>
    </p:spTree>
  </p:cSld>
  <p:clrMapOvr>
    <a:masterClrMapping/>
  </p:clrMapOvr>
  <p:transition advClick="0" advTm="800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0" y="1524000"/>
            <a:ext cx="4114800" cy="4572000"/>
          </a:xfrm>
        </p:spPr>
        <p:txBody>
          <a:bodyPr>
            <a:normAutofit fontScale="92500" lnSpcReduction="10000"/>
          </a:bodyPr>
          <a:lstStyle/>
          <a:p>
            <a:r>
              <a:rPr lang="ru-RU" sz="2000" dirty="0" smtClean="0"/>
              <a:t>Для изготовления набойки необходимо нанести ее контур на пластину полиуретана или резины. Для этого нужно приложить каблук туфли к заготовке и обвести его по периметру маркером или шариковой ручкой</a:t>
            </a:r>
            <a:r>
              <a:rPr lang="ru-RU" dirty="0" smtClean="0"/>
              <a:t>.</a:t>
            </a:r>
            <a:r>
              <a:rPr lang="ru-RU" dirty="0" smtClean="0"/>
              <a:t> </a:t>
            </a:r>
            <a:r>
              <a:rPr lang="ru-RU" sz="2200" dirty="0" smtClean="0"/>
              <a:t>Форма набоек для правой и левой туфли, как правило, отличается и это надо не забывать при раскройке заготовки. Обвести ручкой можно и снятую износившуюся набойку, но я предпочитаю обводить каблук.</a:t>
            </a:r>
            <a:endParaRPr lang="ru-RU" sz="2200" dirty="0"/>
          </a:p>
        </p:txBody>
      </p:sp>
      <p:sp>
        <p:nvSpPr>
          <p:cNvPr id="3" name="Заголовок 2"/>
          <p:cNvSpPr>
            <a:spLocks noGrp="1"/>
          </p:cNvSpPr>
          <p:nvPr>
            <p:ph type="title"/>
          </p:nvPr>
        </p:nvSpPr>
        <p:spPr>
          <a:xfrm>
            <a:off x="500034" y="1071546"/>
            <a:ext cx="8258204" cy="357190"/>
          </a:xfrm>
        </p:spPr>
        <p:txBody>
          <a:bodyPr>
            <a:normAutofit fontScale="90000"/>
          </a:bodyPr>
          <a:lstStyle/>
          <a:p>
            <a:r>
              <a:rPr lang="ru-RU" b="1" dirty="0" smtClean="0"/>
              <a:t/>
            </a:r>
            <a:br>
              <a:rPr lang="ru-RU" b="1" dirty="0" smtClean="0"/>
            </a:br>
            <a:r>
              <a:rPr lang="ru-RU" b="1" dirty="0" smtClean="0"/>
              <a:t>Подготовка набойки для установки на каблук</a:t>
            </a:r>
            <a:endParaRPr lang="ru-RU" dirty="0"/>
          </a:p>
        </p:txBody>
      </p:sp>
      <p:pic>
        <p:nvPicPr>
          <p:cNvPr id="30722" name="Picture 2" descr="Ремонт обуви – набойка на каблук своими руками, разметка материала для изготовления набоек."/>
          <p:cNvPicPr>
            <a:picLocks noChangeAspect="1" noChangeArrowheads="1"/>
          </p:cNvPicPr>
          <p:nvPr/>
        </p:nvPicPr>
        <p:blipFill>
          <a:blip r:embed="rId2" cstate="print"/>
          <a:srcRect/>
          <a:stretch>
            <a:fillRect/>
          </a:stretch>
        </p:blipFill>
        <p:spPr bwMode="auto">
          <a:xfrm>
            <a:off x="357158" y="1428736"/>
            <a:ext cx="2500330" cy="2238391"/>
          </a:xfrm>
          <a:prstGeom prst="rect">
            <a:avLst/>
          </a:prstGeom>
          <a:noFill/>
        </p:spPr>
      </p:pic>
      <p:pic>
        <p:nvPicPr>
          <p:cNvPr id="30724" name="Picture 4" descr="Ремонт обуви – набойка на каблук своими руками, разметка нанесена на пластину полиуретана."/>
          <p:cNvPicPr>
            <a:picLocks noChangeAspect="1" noChangeArrowheads="1"/>
          </p:cNvPicPr>
          <p:nvPr/>
        </p:nvPicPr>
        <p:blipFill>
          <a:blip r:embed="rId3" cstate="print"/>
          <a:srcRect/>
          <a:stretch>
            <a:fillRect/>
          </a:stretch>
        </p:blipFill>
        <p:spPr bwMode="auto">
          <a:xfrm>
            <a:off x="1928794" y="3571876"/>
            <a:ext cx="2571768" cy="2957533"/>
          </a:xfrm>
          <a:prstGeom prst="rect">
            <a:avLst/>
          </a:prstGeom>
          <a:noFill/>
        </p:spPr>
      </p:pic>
    </p:spTree>
  </p:cSld>
  <p:clrMapOvr>
    <a:masterClrMapping/>
  </p:clrMapOvr>
  <p:transition advClick="0" advTm="800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0" y="1524000"/>
            <a:ext cx="4114800" cy="4572000"/>
          </a:xfrm>
        </p:spPr>
        <p:txBody>
          <a:bodyPr>
            <a:normAutofit/>
          </a:bodyPr>
          <a:lstStyle/>
          <a:p>
            <a:r>
              <a:rPr lang="ru-RU" sz="2000" dirty="0" smtClean="0"/>
              <a:t>После нанесения разметки необходимо вырезать набойки. Резать полиуретан можно острым ножом, смачивая его лезвие, для улучшения скольжения, в воде. Но полиуретан очень трудно режется с помощью ножа, и я предпочитаю его резать с помощью лобзика с установленной пилочкой по дереву. Лобзиком резать очень легко.</a:t>
            </a:r>
            <a:endParaRPr lang="ru-RU" sz="2000" dirty="0"/>
          </a:p>
        </p:txBody>
      </p:sp>
      <p:sp>
        <p:nvSpPr>
          <p:cNvPr id="3" name="Заголовок 2"/>
          <p:cNvSpPr>
            <a:spLocks noGrp="1"/>
          </p:cNvSpPr>
          <p:nvPr>
            <p:ph type="title"/>
          </p:nvPr>
        </p:nvSpPr>
        <p:spPr/>
        <p:txBody>
          <a:bodyPr/>
          <a:lstStyle/>
          <a:p>
            <a:endParaRPr lang="ru-RU"/>
          </a:p>
        </p:txBody>
      </p:sp>
      <p:pic>
        <p:nvPicPr>
          <p:cNvPr id="29698" name="Picture 2" descr="Ремонт обуви – набойка на каблук своими руками, вырезание набойки лобзиком."/>
          <p:cNvPicPr>
            <a:picLocks noChangeAspect="1" noChangeArrowheads="1"/>
          </p:cNvPicPr>
          <p:nvPr/>
        </p:nvPicPr>
        <p:blipFill>
          <a:blip r:embed="rId2" cstate="print"/>
          <a:srcRect/>
          <a:stretch>
            <a:fillRect/>
          </a:stretch>
        </p:blipFill>
        <p:spPr bwMode="auto">
          <a:xfrm>
            <a:off x="500034" y="1571612"/>
            <a:ext cx="3429000" cy="3362326"/>
          </a:xfrm>
          <a:prstGeom prst="rect">
            <a:avLst/>
          </a:prstGeom>
          <a:noFill/>
        </p:spPr>
      </p:pic>
    </p:spTree>
  </p:cSld>
  <p:clrMapOvr>
    <a:masterClrMapping/>
  </p:clrMapOvr>
  <p:transition advClick="0" advTm="8000"/>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Бумажная">
  <a:themeElements>
    <a:clrScheme name="Бумажная">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Бумажная">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37</TotalTime>
  <Words>1419</Words>
  <Application>Microsoft Office PowerPoint</Application>
  <PresentationFormat>Экран (4:3)</PresentationFormat>
  <Paragraphs>31</Paragraphs>
  <Slides>19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19</vt:i4>
      </vt:variant>
    </vt:vector>
  </HeadingPairs>
  <TitlesOfParts>
    <vt:vector size="20" baseType="lpstr">
      <vt:lpstr>Бумажная</vt:lpstr>
      <vt:lpstr>Открытый урок</vt:lpstr>
      <vt:lpstr>Ремонт обуви – набойка на каблук</vt:lpstr>
      <vt:lpstr>Слайд 3</vt:lpstr>
      <vt:lpstr>Как снять набойку </vt:lpstr>
      <vt:lpstr>Слайд 5</vt:lpstr>
      <vt:lpstr>Слайд 6</vt:lpstr>
      <vt:lpstr>Материал для набоек </vt:lpstr>
      <vt:lpstr> Подготовка набойки для установки на каблук</vt:lpstr>
      <vt:lpstr>Слайд 9</vt:lpstr>
      <vt:lpstr>Слайд 10</vt:lpstr>
      <vt:lpstr>Подготовка каблуков туфель для установки набоек </vt:lpstr>
      <vt:lpstr>Слайд 12</vt:lpstr>
      <vt:lpstr>Слайд 13</vt:lpstr>
      <vt:lpstr>Установка набоек на каблуки </vt:lpstr>
      <vt:lpstr>Слайд 15</vt:lpstr>
      <vt:lpstr>Слайд 16</vt:lpstr>
      <vt:lpstr>Слайд 17</vt:lpstr>
      <vt:lpstr>Слайд 18</vt:lpstr>
      <vt:lpstr>Слайд 19</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Открытый урок</dc:title>
  <dc:creator>Useer</dc:creator>
  <cp:lastModifiedBy>Useer</cp:lastModifiedBy>
  <cp:revision>4</cp:revision>
  <dcterms:created xsi:type="dcterms:W3CDTF">2014-05-26T08:38:50Z</dcterms:created>
  <dcterms:modified xsi:type="dcterms:W3CDTF">2014-05-26T09:15:50Z</dcterms:modified>
</cp:coreProperties>
</file>