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D8E535-22AC-45F6-B4E8-0EDF711FC320}" v="34" dt="2021-11-18T18:28:08.0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Надежда Шабатурина" userId="cf9f4d863faa79f1" providerId="LiveId" clId="{F4D8E535-22AC-45F6-B4E8-0EDF711FC320}"/>
    <pc:docChg chg="undo custSel addSld delSld modSld modMainMaster">
      <pc:chgData name="Надежда Шабатурина" userId="cf9f4d863faa79f1" providerId="LiveId" clId="{F4D8E535-22AC-45F6-B4E8-0EDF711FC320}" dt="2021-11-18T18:28:08.001" v="489" actId="122"/>
      <pc:docMkLst>
        <pc:docMk/>
      </pc:docMkLst>
      <pc:sldChg chg="addSp modSp new mod modTransition setBg addAnim modAnim">
        <pc:chgData name="Надежда Шабатурина" userId="cf9f4d863faa79f1" providerId="LiveId" clId="{F4D8E535-22AC-45F6-B4E8-0EDF711FC320}" dt="2021-11-18T18:27:08.713" v="487"/>
        <pc:sldMkLst>
          <pc:docMk/>
          <pc:sldMk cId="1859668794" sldId="256"/>
        </pc:sldMkLst>
        <pc:spChg chg="mod">
          <ac:chgData name="Надежда Шабатурина" userId="cf9f4d863faa79f1" providerId="LiveId" clId="{F4D8E535-22AC-45F6-B4E8-0EDF711FC320}" dt="2021-11-18T14:12:59.713" v="48" actId="26606"/>
          <ac:spMkLst>
            <pc:docMk/>
            <pc:sldMk cId="1859668794" sldId="256"/>
            <ac:spMk id="2" creationId="{CD0C8CEF-C8AC-4A04-8D16-AB702C11D9E2}"/>
          </ac:spMkLst>
        </pc:spChg>
        <pc:spChg chg="mod">
          <ac:chgData name="Надежда Шабатурина" userId="cf9f4d863faa79f1" providerId="LiveId" clId="{F4D8E535-22AC-45F6-B4E8-0EDF711FC320}" dt="2021-11-18T14:12:59.713" v="48" actId="26606"/>
          <ac:spMkLst>
            <pc:docMk/>
            <pc:sldMk cId="1859668794" sldId="256"/>
            <ac:spMk id="3" creationId="{8759D0C2-8231-4506-8B8F-46CC59889F1E}"/>
          </ac:spMkLst>
        </pc:spChg>
        <pc:spChg chg="add">
          <ac:chgData name="Надежда Шабатурина" userId="cf9f4d863faa79f1" providerId="LiveId" clId="{F4D8E535-22AC-45F6-B4E8-0EDF711FC320}" dt="2021-11-18T14:12:59.713" v="48" actId="26606"/>
          <ac:spMkLst>
            <pc:docMk/>
            <pc:sldMk cId="1859668794" sldId="256"/>
            <ac:spMk id="9" creationId="{2D529E20-662F-4915-ACD7-970C026FDB7F}"/>
          </ac:spMkLst>
        </pc:spChg>
        <pc:spChg chg="add">
          <ac:chgData name="Надежда Шабатурина" userId="cf9f4d863faa79f1" providerId="LiveId" clId="{F4D8E535-22AC-45F6-B4E8-0EDF711FC320}" dt="2021-11-18T14:12:59.713" v="48" actId="26606"/>
          <ac:spMkLst>
            <pc:docMk/>
            <pc:sldMk cId="1859668794" sldId="256"/>
            <ac:spMk id="11" creationId="{1AD5EB79-7F9A-4BBC-92A5-188382CBA1B6}"/>
          </ac:spMkLst>
        </pc:spChg>
        <pc:spChg chg="add">
          <ac:chgData name="Надежда Шабатурина" userId="cf9f4d863faa79f1" providerId="LiveId" clId="{F4D8E535-22AC-45F6-B4E8-0EDF711FC320}" dt="2021-11-18T14:12:59.713" v="48" actId="26606"/>
          <ac:spMkLst>
            <pc:docMk/>
            <pc:sldMk cId="1859668794" sldId="256"/>
            <ac:spMk id="13" creationId="{B9B8A17F-DC3A-4D9A-AA53-9BFB894CD7BA}"/>
          </ac:spMkLst>
        </pc:spChg>
        <pc:picChg chg="add mod ord">
          <ac:chgData name="Надежда Шабатурина" userId="cf9f4d863faa79f1" providerId="LiveId" clId="{F4D8E535-22AC-45F6-B4E8-0EDF711FC320}" dt="2021-11-18T14:13:10.964" v="52" actId="27614"/>
          <ac:picMkLst>
            <pc:docMk/>
            <pc:sldMk cId="1859668794" sldId="256"/>
            <ac:picMk id="4" creationId="{DA4394F4-1111-4F0E-8E99-2DE286BEF71A}"/>
          </ac:picMkLst>
        </pc:picChg>
      </pc:sldChg>
      <pc:sldChg chg="addSp delSp modSp new mod modTransition setBg setClrOvrMap">
        <pc:chgData name="Надежда Шабатурина" userId="cf9f4d863faa79f1" providerId="LiveId" clId="{F4D8E535-22AC-45F6-B4E8-0EDF711FC320}" dt="2021-11-18T18:27:08.713" v="487"/>
        <pc:sldMkLst>
          <pc:docMk/>
          <pc:sldMk cId="1789675550" sldId="257"/>
        </pc:sldMkLst>
        <pc:spChg chg="mod">
          <ac:chgData name="Надежда Шабатурина" userId="cf9f4d863faa79f1" providerId="LiveId" clId="{F4D8E535-22AC-45F6-B4E8-0EDF711FC320}" dt="2021-11-18T17:44:54.562" v="232" actId="122"/>
          <ac:spMkLst>
            <pc:docMk/>
            <pc:sldMk cId="1789675550" sldId="257"/>
            <ac:spMk id="2" creationId="{6F03D42D-E34B-415F-93F9-89A626CB9F5E}"/>
          </ac:spMkLst>
        </pc:spChg>
        <pc:spChg chg="add del mod">
          <ac:chgData name="Надежда Шабатурина" userId="cf9f4d863faa79f1" providerId="LiveId" clId="{F4D8E535-22AC-45F6-B4E8-0EDF711FC320}" dt="2021-11-18T14:15:22.813" v="98" actId="26606"/>
          <ac:spMkLst>
            <pc:docMk/>
            <pc:sldMk cId="1789675550" sldId="257"/>
            <ac:spMk id="3" creationId="{A4733788-BFD9-493C-88CE-96972FFA43E5}"/>
          </ac:spMkLst>
        </pc:spChg>
        <pc:spChg chg="add del">
          <ac:chgData name="Надежда Шабатурина" userId="cf9f4d863faa79f1" providerId="LiveId" clId="{F4D8E535-22AC-45F6-B4E8-0EDF711FC320}" dt="2021-11-18T14:15:10.848" v="91" actId="26606"/>
          <ac:spMkLst>
            <pc:docMk/>
            <pc:sldMk cId="1789675550" sldId="257"/>
            <ac:spMk id="8" creationId="{FB3EF4D6-026A-4D52-B916-967329EE3FFE}"/>
          </ac:spMkLst>
        </pc:spChg>
        <pc:spChg chg="add del">
          <ac:chgData name="Надежда Шабатурина" userId="cf9f4d863faa79f1" providerId="LiveId" clId="{F4D8E535-22AC-45F6-B4E8-0EDF711FC320}" dt="2021-11-18T14:15:10.848" v="91" actId="26606"/>
          <ac:spMkLst>
            <pc:docMk/>
            <pc:sldMk cId="1789675550" sldId="257"/>
            <ac:spMk id="10" creationId="{4DB4846F-6AA5-4DB3-9581-D95F22BD5662}"/>
          </ac:spMkLst>
        </pc:spChg>
        <pc:spChg chg="add del">
          <ac:chgData name="Надежда Шабатурина" userId="cf9f4d863faa79f1" providerId="LiveId" clId="{F4D8E535-22AC-45F6-B4E8-0EDF711FC320}" dt="2021-11-18T14:15:10.848" v="91" actId="26606"/>
          <ac:spMkLst>
            <pc:docMk/>
            <pc:sldMk cId="1789675550" sldId="257"/>
            <ac:spMk id="12" creationId="{D54EC22E-2292-4292-A80B-E81DF64BFB26}"/>
          </ac:spMkLst>
        </pc:spChg>
        <pc:spChg chg="add del">
          <ac:chgData name="Надежда Шабатурина" userId="cf9f4d863faa79f1" providerId="LiveId" clId="{F4D8E535-22AC-45F6-B4E8-0EDF711FC320}" dt="2021-11-18T14:15:10.848" v="91" actId="26606"/>
          <ac:spMkLst>
            <pc:docMk/>
            <pc:sldMk cId="1789675550" sldId="257"/>
            <ac:spMk id="14" creationId="{CC1C7165-8A3A-44EB-88D0-4EFA36A004E2}"/>
          </ac:spMkLst>
        </pc:spChg>
        <pc:spChg chg="add del">
          <ac:chgData name="Надежда Шабатурина" userId="cf9f4d863faa79f1" providerId="LiveId" clId="{F4D8E535-22AC-45F6-B4E8-0EDF711FC320}" dt="2021-11-18T14:15:10.848" v="91" actId="26606"/>
          <ac:spMkLst>
            <pc:docMk/>
            <pc:sldMk cId="1789675550" sldId="257"/>
            <ac:spMk id="16" creationId="{A1081473-BB93-49A4-B605-4E2053739770}"/>
          </ac:spMkLst>
        </pc:spChg>
        <pc:spChg chg="add del">
          <ac:chgData name="Надежда Шабатурина" userId="cf9f4d863faa79f1" providerId="LiveId" clId="{F4D8E535-22AC-45F6-B4E8-0EDF711FC320}" dt="2021-11-18T14:15:07.720" v="89" actId="26606"/>
          <ac:spMkLst>
            <pc:docMk/>
            <pc:sldMk cId="1789675550" sldId="257"/>
            <ac:spMk id="18" creationId="{CC28BCC9-4093-4FD5-83EB-7EC297F51396}"/>
          </ac:spMkLst>
        </pc:spChg>
        <pc:spChg chg="add del">
          <ac:chgData name="Надежда Шабатурина" userId="cf9f4d863faa79f1" providerId="LiveId" clId="{F4D8E535-22AC-45F6-B4E8-0EDF711FC320}" dt="2021-11-18T14:15:10.848" v="91" actId="26606"/>
          <ac:spMkLst>
            <pc:docMk/>
            <pc:sldMk cId="1789675550" sldId="257"/>
            <ac:spMk id="20" creationId="{A4733788-BFD9-493C-88CE-96972FFA43E5}"/>
          </ac:spMkLst>
        </pc:spChg>
        <pc:spChg chg="add del">
          <ac:chgData name="Надежда Шабатурина" userId="cf9f4d863faa79f1" providerId="LiveId" clId="{F4D8E535-22AC-45F6-B4E8-0EDF711FC320}" dt="2021-11-18T14:15:15.125" v="93" actId="26606"/>
          <ac:spMkLst>
            <pc:docMk/>
            <pc:sldMk cId="1789675550" sldId="257"/>
            <ac:spMk id="27" creationId="{CC28BCC9-4093-4FD5-83EB-7EC297F51396}"/>
          </ac:spMkLst>
        </pc:spChg>
        <pc:spChg chg="add del">
          <ac:chgData name="Надежда Шабатурина" userId="cf9f4d863faa79f1" providerId="LiveId" clId="{F4D8E535-22AC-45F6-B4E8-0EDF711FC320}" dt="2021-11-18T14:15:20.225" v="95" actId="26606"/>
          <ac:spMkLst>
            <pc:docMk/>
            <pc:sldMk cId="1789675550" sldId="257"/>
            <ac:spMk id="30" creationId="{C314C310-850D-4491-AA52-C75BEA68B68C}"/>
          </ac:spMkLst>
        </pc:spChg>
        <pc:spChg chg="add del">
          <ac:chgData name="Надежда Шабатурина" userId="cf9f4d863faa79f1" providerId="LiveId" clId="{F4D8E535-22AC-45F6-B4E8-0EDF711FC320}" dt="2021-11-18T14:15:20.225" v="95" actId="26606"/>
          <ac:spMkLst>
            <pc:docMk/>
            <pc:sldMk cId="1789675550" sldId="257"/>
            <ac:spMk id="34" creationId="{A4733788-BFD9-493C-88CE-96972FFA43E5}"/>
          </ac:spMkLst>
        </pc:spChg>
        <pc:spChg chg="add del">
          <ac:chgData name="Надежда Шабатурина" userId="cf9f4d863faa79f1" providerId="LiveId" clId="{F4D8E535-22AC-45F6-B4E8-0EDF711FC320}" dt="2021-11-18T14:18:54.728" v="179" actId="26606"/>
          <ac:spMkLst>
            <pc:docMk/>
            <pc:sldMk cId="1789675550" sldId="257"/>
            <ac:spMk id="43" creationId="{CC28BCC9-4093-4FD5-83EB-7EC297F51396}"/>
          </ac:spMkLst>
        </pc:spChg>
        <pc:spChg chg="add">
          <ac:chgData name="Надежда Шабатурина" userId="cf9f4d863faa79f1" providerId="LiveId" clId="{F4D8E535-22AC-45F6-B4E8-0EDF711FC320}" dt="2021-11-18T14:18:54.728" v="179" actId="26606"/>
          <ac:spMkLst>
            <pc:docMk/>
            <pc:sldMk cId="1789675550" sldId="257"/>
            <ac:spMk id="53" creationId="{F9ED434F-8767-46CC-B26B-5AF62FF01E66}"/>
          </ac:spMkLst>
        </pc:spChg>
        <pc:grpChg chg="add del">
          <ac:chgData name="Надежда Шабатурина" userId="cf9f4d863faa79f1" providerId="LiveId" clId="{F4D8E535-22AC-45F6-B4E8-0EDF711FC320}" dt="2021-11-18T14:15:07.720" v="89" actId="26606"/>
          <ac:grpSpMkLst>
            <pc:docMk/>
            <pc:sldMk cId="1789675550" sldId="257"/>
            <ac:grpSpMk id="9" creationId="{08BCF048-8940-4354-B9EC-5AD74E283CE3}"/>
          </ac:grpSpMkLst>
        </pc:grpChg>
        <pc:grpChg chg="add del">
          <ac:chgData name="Надежда Шабатурина" userId="cf9f4d863faa79f1" providerId="LiveId" clId="{F4D8E535-22AC-45F6-B4E8-0EDF711FC320}" dt="2021-11-18T14:15:15.125" v="93" actId="26606"/>
          <ac:grpSpMkLst>
            <pc:docMk/>
            <pc:sldMk cId="1789675550" sldId="257"/>
            <ac:grpSpMk id="22" creationId="{08BCF048-8940-4354-B9EC-5AD74E283CE3}"/>
          </ac:grpSpMkLst>
        </pc:grpChg>
        <pc:grpChg chg="add del">
          <ac:chgData name="Надежда Шабатурина" userId="cf9f4d863faa79f1" providerId="LiveId" clId="{F4D8E535-22AC-45F6-B4E8-0EDF711FC320}" dt="2021-11-18T14:15:20.225" v="95" actId="26606"/>
          <ac:grpSpMkLst>
            <pc:docMk/>
            <pc:sldMk cId="1789675550" sldId="257"/>
            <ac:grpSpMk id="31" creationId="{D4EC3799-3F52-48CE-85CC-83AED368EB42}"/>
          </ac:grpSpMkLst>
        </pc:grpChg>
        <pc:grpChg chg="add del">
          <ac:chgData name="Надежда Шабатурина" userId="cf9f4d863faa79f1" providerId="LiveId" clId="{F4D8E535-22AC-45F6-B4E8-0EDF711FC320}" dt="2021-11-18T14:18:54.728" v="179" actId="26606"/>
          <ac:grpSpMkLst>
            <pc:docMk/>
            <pc:sldMk cId="1789675550" sldId="257"/>
            <ac:grpSpMk id="38" creationId="{08BCF048-8940-4354-B9EC-5AD74E283CE3}"/>
          </ac:grpSpMkLst>
        </pc:grpChg>
        <pc:grpChg chg="add">
          <ac:chgData name="Надежда Шабатурина" userId="cf9f4d863faa79f1" providerId="LiveId" clId="{F4D8E535-22AC-45F6-B4E8-0EDF711FC320}" dt="2021-11-18T14:18:54.728" v="179" actId="26606"/>
          <ac:grpSpMkLst>
            <pc:docMk/>
            <pc:sldMk cId="1789675550" sldId="257"/>
            <ac:grpSpMk id="49" creationId="{2F448CB3-7B4F-45D7-B7C0-DF553DF61453}"/>
          </ac:grpSpMkLst>
        </pc:grpChg>
        <pc:graphicFrameChg chg="add del">
          <ac:chgData name="Надежда Шабатурина" userId="cf9f4d863faa79f1" providerId="LiveId" clId="{F4D8E535-22AC-45F6-B4E8-0EDF711FC320}" dt="2021-11-18T14:15:07.720" v="89" actId="26606"/>
          <ac:graphicFrameMkLst>
            <pc:docMk/>
            <pc:sldMk cId="1789675550" sldId="257"/>
            <ac:graphicFrameMk id="5" creationId="{D6A55D94-5433-4AC6-B875-12193EBCD97C}"/>
          </ac:graphicFrameMkLst>
        </pc:graphicFrameChg>
        <pc:graphicFrameChg chg="add del">
          <ac:chgData name="Надежда Шабатурина" userId="cf9f4d863faa79f1" providerId="LiveId" clId="{F4D8E535-22AC-45F6-B4E8-0EDF711FC320}" dt="2021-11-18T14:15:15.125" v="93" actId="26606"/>
          <ac:graphicFrameMkLst>
            <pc:docMk/>
            <pc:sldMk cId="1789675550" sldId="257"/>
            <ac:graphicFrameMk id="28" creationId="{A56E2F71-302A-4D8C-8B77-E9AACE0419A2}"/>
          </ac:graphicFrameMkLst>
        </pc:graphicFrameChg>
        <pc:graphicFrameChg chg="add del">
          <ac:chgData name="Надежда Шабатурина" userId="cf9f4d863faa79f1" providerId="LiveId" clId="{F4D8E535-22AC-45F6-B4E8-0EDF711FC320}" dt="2021-11-18T14:15:22.710" v="97" actId="26606"/>
          <ac:graphicFrameMkLst>
            <pc:docMk/>
            <pc:sldMk cId="1789675550" sldId="257"/>
            <ac:graphicFrameMk id="36" creationId="{C0B94F4C-1FE7-46D5-B5A2-F792F48F5D72}"/>
          </ac:graphicFrameMkLst>
        </pc:graphicFrameChg>
        <pc:graphicFrameChg chg="add mod modGraphic">
          <ac:chgData name="Надежда Шабатурина" userId="cf9f4d863faa79f1" providerId="LiveId" clId="{F4D8E535-22AC-45F6-B4E8-0EDF711FC320}" dt="2021-11-18T14:18:54.728" v="179" actId="26606"/>
          <ac:graphicFrameMkLst>
            <pc:docMk/>
            <pc:sldMk cId="1789675550" sldId="257"/>
            <ac:graphicFrameMk id="44" creationId="{D6A55D94-5433-4AC6-B875-12193EBCD97C}"/>
          </ac:graphicFrameMkLst>
        </pc:graphicFrameChg>
        <pc:cxnChg chg="add del">
          <ac:chgData name="Надежда Шабатурина" userId="cf9f4d863faa79f1" providerId="LiveId" clId="{F4D8E535-22AC-45F6-B4E8-0EDF711FC320}" dt="2021-11-18T14:15:20.225" v="95" actId="26606"/>
          <ac:cxnSpMkLst>
            <pc:docMk/>
            <pc:sldMk cId="1789675550" sldId="257"/>
            <ac:cxnSpMk id="33" creationId="{789E20C7-BB50-4317-93C7-90C8ED80B275}"/>
          </ac:cxnSpMkLst>
        </pc:cxnChg>
      </pc:sldChg>
      <pc:sldChg chg="addSp delSp modSp new mod modTransition setBg setClrOvrMap">
        <pc:chgData name="Надежда Шабатурина" userId="cf9f4d863faa79f1" providerId="LiveId" clId="{F4D8E535-22AC-45F6-B4E8-0EDF711FC320}" dt="2021-11-18T18:27:08.713" v="487"/>
        <pc:sldMkLst>
          <pc:docMk/>
          <pc:sldMk cId="581829328" sldId="258"/>
        </pc:sldMkLst>
        <pc:spChg chg="mod">
          <ac:chgData name="Надежда Шабатурина" userId="cf9f4d863faa79f1" providerId="LiveId" clId="{F4D8E535-22AC-45F6-B4E8-0EDF711FC320}" dt="2021-11-18T17:44:50.816" v="231" actId="122"/>
          <ac:spMkLst>
            <pc:docMk/>
            <pc:sldMk cId="581829328" sldId="258"/>
            <ac:spMk id="2" creationId="{E0B55560-71BA-41A4-A779-BA2CA6695384}"/>
          </ac:spMkLst>
        </pc:spChg>
        <pc:spChg chg="mod ord">
          <ac:chgData name="Надежда Шабатурина" userId="cf9f4d863faa79f1" providerId="LiveId" clId="{F4D8E535-22AC-45F6-B4E8-0EDF711FC320}" dt="2021-11-18T17:44:47.213" v="230" actId="122"/>
          <ac:spMkLst>
            <pc:docMk/>
            <pc:sldMk cId="581829328" sldId="258"/>
            <ac:spMk id="3" creationId="{A969F580-FAE5-4BB9-A9E2-A0404CA3F811}"/>
          </ac:spMkLst>
        </pc:spChg>
        <pc:spChg chg="add del">
          <ac:chgData name="Надежда Шабатурина" userId="cf9f4d863faa79f1" providerId="LiveId" clId="{F4D8E535-22AC-45F6-B4E8-0EDF711FC320}" dt="2021-11-18T14:18:33.681" v="168" actId="26606"/>
          <ac:spMkLst>
            <pc:docMk/>
            <pc:sldMk cId="581829328" sldId="258"/>
            <ac:spMk id="8" creationId="{B219AE65-9B94-44EA-BEF3-EF4BFA169C81}"/>
          </ac:spMkLst>
        </pc:spChg>
        <pc:spChg chg="add del">
          <ac:chgData name="Надежда Шабатурина" userId="cf9f4d863faa79f1" providerId="LiveId" clId="{F4D8E535-22AC-45F6-B4E8-0EDF711FC320}" dt="2021-11-18T14:18:33.681" v="168" actId="26606"/>
          <ac:spMkLst>
            <pc:docMk/>
            <pc:sldMk cId="581829328" sldId="258"/>
            <ac:spMk id="10" creationId="{1FD9464E-E5B9-40C0-B738-67C266F517C7}"/>
          </ac:spMkLst>
        </pc:spChg>
        <pc:spChg chg="add del">
          <ac:chgData name="Надежда Шабатурина" userId="cf9f4d863faa79f1" providerId="LiveId" clId="{F4D8E535-22AC-45F6-B4E8-0EDF711FC320}" dt="2021-11-18T14:18:33.681" v="168" actId="26606"/>
          <ac:spMkLst>
            <pc:docMk/>
            <pc:sldMk cId="581829328" sldId="258"/>
            <ac:spMk id="12" creationId="{6CCD7EA2-2557-4E49-9B59-9C028EF18613}"/>
          </ac:spMkLst>
        </pc:spChg>
        <pc:spChg chg="add del">
          <ac:chgData name="Надежда Шабатурина" userId="cf9f4d863faa79f1" providerId="LiveId" clId="{F4D8E535-22AC-45F6-B4E8-0EDF711FC320}" dt="2021-11-18T14:18:33.681" v="168" actId="26606"/>
          <ac:spMkLst>
            <pc:docMk/>
            <pc:sldMk cId="581829328" sldId="258"/>
            <ac:spMk id="14" creationId="{F0C81A57-9CD5-461B-8FFE-4A8CB6CFBE01}"/>
          </ac:spMkLst>
        </pc:spChg>
        <pc:spChg chg="add del">
          <ac:chgData name="Надежда Шабатурина" userId="cf9f4d863faa79f1" providerId="LiveId" clId="{F4D8E535-22AC-45F6-B4E8-0EDF711FC320}" dt="2021-11-18T14:18:37.657" v="174" actId="26606"/>
          <ac:spMkLst>
            <pc:docMk/>
            <pc:sldMk cId="581829328" sldId="258"/>
            <ac:spMk id="16" creationId="{A1081473-BB93-49A4-B605-4E2053739770}"/>
          </ac:spMkLst>
        </pc:spChg>
        <pc:spChg chg="add del">
          <ac:chgData name="Надежда Шабатурина" userId="cf9f4d863faa79f1" providerId="LiveId" clId="{F4D8E535-22AC-45F6-B4E8-0EDF711FC320}" dt="2021-11-18T14:18:35.573" v="170" actId="26606"/>
          <ac:spMkLst>
            <pc:docMk/>
            <pc:sldMk cId="581829328" sldId="258"/>
            <ac:spMk id="17" creationId="{FB3EF4D6-026A-4D52-B916-967329EE3FFE}"/>
          </ac:spMkLst>
        </pc:spChg>
        <pc:spChg chg="add del">
          <ac:chgData name="Надежда Шабатурина" userId="cf9f4d863faa79f1" providerId="LiveId" clId="{F4D8E535-22AC-45F6-B4E8-0EDF711FC320}" dt="2021-11-18T14:18:35.573" v="170" actId="26606"/>
          <ac:spMkLst>
            <pc:docMk/>
            <pc:sldMk cId="581829328" sldId="258"/>
            <ac:spMk id="18" creationId="{4DB4846F-6AA5-4DB3-9581-D95F22BD5662}"/>
          </ac:spMkLst>
        </pc:spChg>
        <pc:spChg chg="add del">
          <ac:chgData name="Надежда Шабатурина" userId="cf9f4d863faa79f1" providerId="LiveId" clId="{F4D8E535-22AC-45F6-B4E8-0EDF711FC320}" dt="2021-11-18T14:18:35.573" v="170" actId="26606"/>
          <ac:spMkLst>
            <pc:docMk/>
            <pc:sldMk cId="581829328" sldId="258"/>
            <ac:spMk id="19" creationId="{D54EC22E-2292-4292-A80B-E81DF64BFB26}"/>
          </ac:spMkLst>
        </pc:spChg>
        <pc:spChg chg="add del">
          <ac:chgData name="Надежда Шабатурина" userId="cf9f4d863faa79f1" providerId="LiveId" clId="{F4D8E535-22AC-45F6-B4E8-0EDF711FC320}" dt="2021-11-18T14:18:36.928" v="172" actId="26606"/>
          <ac:spMkLst>
            <pc:docMk/>
            <pc:sldMk cId="581829328" sldId="258"/>
            <ac:spMk id="22" creationId="{B219AE65-9B94-44EA-BEF3-EF4BFA169C81}"/>
          </ac:spMkLst>
        </pc:spChg>
        <pc:spChg chg="add del">
          <ac:chgData name="Надежда Шабатурина" userId="cf9f4d863faa79f1" providerId="LiveId" clId="{F4D8E535-22AC-45F6-B4E8-0EDF711FC320}" dt="2021-11-18T14:18:36.928" v="172" actId="26606"/>
          <ac:spMkLst>
            <pc:docMk/>
            <pc:sldMk cId="581829328" sldId="258"/>
            <ac:spMk id="23" creationId="{F0C81A57-9CD5-461B-8FFE-4A8CB6CFBE01}"/>
          </ac:spMkLst>
        </pc:spChg>
        <pc:spChg chg="add del">
          <ac:chgData name="Надежда Шабатурина" userId="cf9f4d863faa79f1" providerId="LiveId" clId="{F4D8E535-22AC-45F6-B4E8-0EDF711FC320}" dt="2021-11-18T14:18:37.657" v="174" actId="26606"/>
          <ac:spMkLst>
            <pc:docMk/>
            <pc:sldMk cId="581829328" sldId="258"/>
            <ac:spMk id="27" creationId="{FB3EF4D6-026A-4D52-B916-967329EE3FFE}"/>
          </ac:spMkLst>
        </pc:spChg>
        <pc:spChg chg="add del">
          <ac:chgData name="Надежда Шабатурина" userId="cf9f4d863faa79f1" providerId="LiveId" clId="{F4D8E535-22AC-45F6-B4E8-0EDF711FC320}" dt="2021-11-18T14:18:37.657" v="174" actId="26606"/>
          <ac:spMkLst>
            <pc:docMk/>
            <pc:sldMk cId="581829328" sldId="258"/>
            <ac:spMk id="28" creationId="{4DB4846F-6AA5-4DB3-9581-D95F22BD5662}"/>
          </ac:spMkLst>
        </pc:spChg>
        <pc:spChg chg="add del">
          <ac:chgData name="Надежда Шабатурина" userId="cf9f4d863faa79f1" providerId="LiveId" clId="{F4D8E535-22AC-45F6-B4E8-0EDF711FC320}" dt="2021-11-18T14:18:37.657" v="174" actId="26606"/>
          <ac:spMkLst>
            <pc:docMk/>
            <pc:sldMk cId="581829328" sldId="258"/>
            <ac:spMk id="29" creationId="{D54EC22E-2292-4292-A80B-E81DF64BFB26}"/>
          </ac:spMkLst>
        </pc:spChg>
        <pc:spChg chg="add del">
          <ac:chgData name="Надежда Шабатурина" userId="cf9f4d863faa79f1" providerId="LiveId" clId="{F4D8E535-22AC-45F6-B4E8-0EDF711FC320}" dt="2021-11-18T14:18:37.657" v="174" actId="26606"/>
          <ac:spMkLst>
            <pc:docMk/>
            <pc:sldMk cId="581829328" sldId="258"/>
            <ac:spMk id="30" creationId="{CC1C7165-8A3A-44EB-88D0-4EFA36A004E2}"/>
          </ac:spMkLst>
        </pc:spChg>
        <pc:spChg chg="add del">
          <ac:chgData name="Надежда Шабатурина" userId="cf9f4d863faa79f1" providerId="LiveId" clId="{F4D8E535-22AC-45F6-B4E8-0EDF711FC320}" dt="2021-11-18T14:18:42.213" v="176" actId="26606"/>
          <ac:spMkLst>
            <pc:docMk/>
            <pc:sldMk cId="581829328" sldId="258"/>
            <ac:spMk id="32" creationId="{01109B5D-BC35-4376-98A2-F53B03E4E1B4}"/>
          </ac:spMkLst>
        </pc:spChg>
        <pc:spChg chg="add del">
          <ac:chgData name="Надежда Шабатурина" userId="cf9f4d863faa79f1" providerId="LiveId" clId="{F4D8E535-22AC-45F6-B4E8-0EDF711FC320}" dt="2021-11-18T14:18:42.213" v="176" actId="26606"/>
          <ac:spMkLst>
            <pc:docMk/>
            <pc:sldMk cId="581829328" sldId="258"/>
            <ac:spMk id="33" creationId="{94D90C11-98A3-40E3-B04C-A3025D6458A3}"/>
          </ac:spMkLst>
        </pc:spChg>
        <pc:spChg chg="add del">
          <ac:chgData name="Надежда Шабатурина" userId="cf9f4d863faa79f1" providerId="LiveId" clId="{F4D8E535-22AC-45F6-B4E8-0EDF711FC320}" dt="2021-11-18T14:18:42.213" v="176" actId="26606"/>
          <ac:spMkLst>
            <pc:docMk/>
            <pc:sldMk cId="581829328" sldId="258"/>
            <ac:spMk id="34" creationId="{A3B28FB1-97C9-4A9E-A45B-356508C2C38B}"/>
          </ac:spMkLst>
        </pc:spChg>
        <pc:spChg chg="add del">
          <ac:chgData name="Надежда Шабатурина" userId="cf9f4d863faa79f1" providerId="LiveId" clId="{F4D8E535-22AC-45F6-B4E8-0EDF711FC320}" dt="2021-11-18T14:20:28.290" v="197" actId="26606"/>
          <ac:spMkLst>
            <pc:docMk/>
            <pc:sldMk cId="581829328" sldId="258"/>
            <ac:spMk id="36" creationId="{B219AE65-9B94-44EA-BEF3-EF4BFA169C81}"/>
          </ac:spMkLst>
        </pc:spChg>
        <pc:spChg chg="add del">
          <ac:chgData name="Надежда Шабатурина" userId="cf9f4d863faa79f1" providerId="LiveId" clId="{F4D8E535-22AC-45F6-B4E8-0EDF711FC320}" dt="2021-11-18T14:20:28.290" v="197" actId="26606"/>
          <ac:spMkLst>
            <pc:docMk/>
            <pc:sldMk cId="581829328" sldId="258"/>
            <ac:spMk id="37" creationId="{F0C81A57-9CD5-461B-8FFE-4A8CB6CFBE01}"/>
          </ac:spMkLst>
        </pc:spChg>
        <pc:spChg chg="add del">
          <ac:chgData name="Надежда Шабатурина" userId="cf9f4d863faa79f1" providerId="LiveId" clId="{F4D8E535-22AC-45F6-B4E8-0EDF711FC320}" dt="2021-11-18T14:20:16.211" v="192" actId="26606"/>
          <ac:spMkLst>
            <pc:docMk/>
            <pc:sldMk cId="581829328" sldId="258"/>
            <ac:spMk id="41" creationId="{E4F17063-EDA4-417B-946F-BA357F3B390D}"/>
          </ac:spMkLst>
        </pc:spChg>
        <pc:spChg chg="add del">
          <ac:chgData name="Надежда Шабатурина" userId="cf9f4d863faa79f1" providerId="LiveId" clId="{F4D8E535-22AC-45F6-B4E8-0EDF711FC320}" dt="2021-11-18T14:20:16.211" v="192" actId="26606"/>
          <ac:spMkLst>
            <pc:docMk/>
            <pc:sldMk cId="581829328" sldId="258"/>
            <ac:spMk id="42" creationId="{D36F3EEA-55D4-4677-80E7-92D00B8F343B}"/>
          </ac:spMkLst>
        </pc:spChg>
        <pc:spChg chg="add del">
          <ac:chgData name="Надежда Шабатурина" userId="cf9f4d863faa79f1" providerId="LiveId" clId="{F4D8E535-22AC-45F6-B4E8-0EDF711FC320}" dt="2021-11-18T14:20:16.211" v="192" actId="26606"/>
          <ac:spMkLst>
            <pc:docMk/>
            <pc:sldMk cId="581829328" sldId="258"/>
            <ac:spMk id="43" creationId="{C91E93A7-6C7F-4F77-9CB0-280D958EF4D2}"/>
          </ac:spMkLst>
        </pc:spChg>
        <pc:spChg chg="add del">
          <ac:chgData name="Надежда Шабатурина" userId="cf9f4d863faa79f1" providerId="LiveId" clId="{F4D8E535-22AC-45F6-B4E8-0EDF711FC320}" dt="2021-11-18T14:20:00.268" v="186" actId="26606"/>
          <ac:spMkLst>
            <pc:docMk/>
            <pc:sldMk cId="581829328" sldId="258"/>
            <ac:spMk id="44" creationId="{052F6DBF-1805-4FD9-AFA3-C8642175FC96}"/>
          </ac:spMkLst>
        </pc:spChg>
        <pc:spChg chg="add del">
          <ac:chgData name="Надежда Шабатурина" userId="cf9f4d863faa79f1" providerId="LiveId" clId="{F4D8E535-22AC-45F6-B4E8-0EDF711FC320}" dt="2021-11-18T14:20:20.059" v="194" actId="26606"/>
          <ac:spMkLst>
            <pc:docMk/>
            <pc:sldMk cId="581829328" sldId="258"/>
            <ac:spMk id="45" creationId="{34683443-FE49-41EE-B218-ABBB4B47EEC7}"/>
          </ac:spMkLst>
        </pc:spChg>
        <pc:spChg chg="add del">
          <ac:chgData name="Надежда Шабатурина" userId="cf9f4d863faa79f1" providerId="LiveId" clId="{F4D8E535-22AC-45F6-B4E8-0EDF711FC320}" dt="2021-11-18T14:20:00.268" v="186" actId="26606"/>
          <ac:spMkLst>
            <pc:docMk/>
            <pc:sldMk cId="581829328" sldId="258"/>
            <ac:spMk id="46" creationId="{CC79B2C4-EF9C-492F-BC64-5300A7A2F2DB}"/>
          </ac:spMkLst>
        </pc:spChg>
        <pc:spChg chg="add del">
          <ac:chgData name="Надежда Шабатурина" userId="cf9f4d863faa79f1" providerId="LiveId" clId="{F4D8E535-22AC-45F6-B4E8-0EDF711FC320}" dt="2021-11-18T14:20:20.059" v="194" actId="26606"/>
          <ac:spMkLst>
            <pc:docMk/>
            <pc:sldMk cId="581829328" sldId="258"/>
            <ac:spMk id="47" creationId="{199BDFFF-0566-4CB2-8954-44CB1A3C4EEF}"/>
          </ac:spMkLst>
        </pc:spChg>
        <pc:spChg chg="add del">
          <ac:chgData name="Надежда Шабатурина" userId="cf9f4d863faa79f1" providerId="LiveId" clId="{F4D8E535-22AC-45F6-B4E8-0EDF711FC320}" dt="2021-11-18T14:20:00.268" v="186" actId="26606"/>
          <ac:spMkLst>
            <pc:docMk/>
            <pc:sldMk cId="581829328" sldId="258"/>
            <ac:spMk id="48" creationId="{0599BEDA-CEC9-4E6C-B05D-1353D0F165D9}"/>
          </ac:spMkLst>
        </pc:spChg>
        <pc:spChg chg="add del">
          <ac:chgData name="Надежда Шабатурина" userId="cf9f4d863faa79f1" providerId="LiveId" clId="{F4D8E535-22AC-45F6-B4E8-0EDF711FC320}" dt="2021-11-18T14:20:20.059" v="194" actId="26606"/>
          <ac:spMkLst>
            <pc:docMk/>
            <pc:sldMk cId="581829328" sldId="258"/>
            <ac:spMk id="49" creationId="{0D187C4E-14B9-4504-B200-5127823FA78C}"/>
          </ac:spMkLst>
        </pc:spChg>
        <pc:spChg chg="add del">
          <ac:chgData name="Надежда Шабатурина" userId="cf9f4d863faa79f1" providerId="LiveId" clId="{F4D8E535-22AC-45F6-B4E8-0EDF711FC320}" dt="2021-11-18T14:20:04.159" v="188" actId="26606"/>
          <ac:spMkLst>
            <pc:docMk/>
            <pc:sldMk cId="581829328" sldId="258"/>
            <ac:spMk id="50" creationId="{B9797D36-DE1E-47CD-881A-6C1F5828261B}"/>
          </ac:spMkLst>
        </pc:spChg>
        <pc:spChg chg="add del">
          <ac:chgData name="Надежда Шабатурина" userId="cf9f4d863faa79f1" providerId="LiveId" clId="{F4D8E535-22AC-45F6-B4E8-0EDF711FC320}" dt="2021-11-18T14:20:04.159" v="188" actId="26606"/>
          <ac:spMkLst>
            <pc:docMk/>
            <pc:sldMk cId="581829328" sldId="258"/>
            <ac:spMk id="51" creationId="{89EA2611-DCBA-4E97-A2B2-9A466E76BDA4}"/>
          </ac:spMkLst>
        </pc:spChg>
        <pc:spChg chg="add del">
          <ac:chgData name="Надежда Шабатурина" userId="cf9f4d863faa79f1" providerId="LiveId" clId="{F4D8E535-22AC-45F6-B4E8-0EDF711FC320}" dt="2021-11-18T14:20:04.159" v="188" actId="26606"/>
          <ac:spMkLst>
            <pc:docMk/>
            <pc:sldMk cId="581829328" sldId="258"/>
            <ac:spMk id="52" creationId="{4A2FAF1F-F462-46AF-A9E6-CC93C4E2C359}"/>
          </ac:spMkLst>
        </pc:spChg>
        <pc:spChg chg="add del">
          <ac:chgData name="Надежда Шабатурина" userId="cf9f4d863faa79f1" providerId="LiveId" clId="{F4D8E535-22AC-45F6-B4E8-0EDF711FC320}" dt="2021-11-18T14:20:04.159" v="188" actId="26606"/>
          <ac:spMkLst>
            <pc:docMk/>
            <pc:sldMk cId="581829328" sldId="258"/>
            <ac:spMk id="53" creationId="{FD2669AB-35DB-41EC-BE9C-DA80B60A3280}"/>
          </ac:spMkLst>
        </pc:spChg>
        <pc:spChg chg="add del">
          <ac:chgData name="Надежда Шабатурина" userId="cf9f4d863faa79f1" providerId="LiveId" clId="{F4D8E535-22AC-45F6-B4E8-0EDF711FC320}" dt="2021-11-18T14:20:04.159" v="188" actId="26606"/>
          <ac:spMkLst>
            <pc:docMk/>
            <pc:sldMk cId="581829328" sldId="258"/>
            <ac:spMk id="54" creationId="{7146BED8-BAE9-42C5-A3DD-7B946445DB8C}"/>
          </ac:spMkLst>
        </pc:spChg>
        <pc:spChg chg="add del">
          <ac:chgData name="Надежда Шабатурина" userId="cf9f4d863faa79f1" providerId="LiveId" clId="{F4D8E535-22AC-45F6-B4E8-0EDF711FC320}" dt="2021-11-18T14:20:04.159" v="188" actId="26606"/>
          <ac:spMkLst>
            <pc:docMk/>
            <pc:sldMk cId="581829328" sldId="258"/>
            <ac:spMk id="55" creationId="{BBC615D1-6E12-40EF-915B-316CFDB550D5}"/>
          </ac:spMkLst>
        </pc:spChg>
        <pc:spChg chg="add del">
          <ac:chgData name="Надежда Шабатурина" userId="cf9f4d863faa79f1" providerId="LiveId" clId="{F4D8E535-22AC-45F6-B4E8-0EDF711FC320}" dt="2021-11-18T14:20:04.159" v="188" actId="26606"/>
          <ac:spMkLst>
            <pc:docMk/>
            <pc:sldMk cId="581829328" sldId="258"/>
            <ac:spMk id="56" creationId="{15765FE8-B62F-41E4-A73C-74C91A8FD945}"/>
          </ac:spMkLst>
        </pc:spChg>
        <pc:spChg chg="add del">
          <ac:chgData name="Надежда Шабатурина" userId="cf9f4d863faa79f1" providerId="LiveId" clId="{F4D8E535-22AC-45F6-B4E8-0EDF711FC320}" dt="2021-11-18T14:20:28.225" v="196" actId="26606"/>
          <ac:spMkLst>
            <pc:docMk/>
            <pc:sldMk cId="581829328" sldId="258"/>
            <ac:spMk id="57" creationId="{E4F17063-EDA4-417B-946F-BA357F3B390D}"/>
          </ac:spMkLst>
        </pc:spChg>
        <pc:spChg chg="add del">
          <ac:chgData name="Надежда Шабатурина" userId="cf9f4d863faa79f1" providerId="LiveId" clId="{F4D8E535-22AC-45F6-B4E8-0EDF711FC320}" dt="2021-11-18T14:20:28.225" v="196" actId="26606"/>
          <ac:spMkLst>
            <pc:docMk/>
            <pc:sldMk cId="581829328" sldId="258"/>
            <ac:spMk id="58" creationId="{D36F3EEA-55D4-4677-80E7-92D00B8F343B}"/>
          </ac:spMkLst>
        </pc:spChg>
        <pc:spChg chg="add del">
          <ac:chgData name="Надежда Шабатурина" userId="cf9f4d863faa79f1" providerId="LiveId" clId="{F4D8E535-22AC-45F6-B4E8-0EDF711FC320}" dt="2021-11-18T14:20:28.225" v="196" actId="26606"/>
          <ac:spMkLst>
            <pc:docMk/>
            <pc:sldMk cId="581829328" sldId="258"/>
            <ac:spMk id="59" creationId="{C91E93A7-6C7F-4F77-9CB0-280D958EF4D2}"/>
          </ac:spMkLst>
        </pc:spChg>
        <pc:spChg chg="add del">
          <ac:chgData name="Надежда Шабатурина" userId="cf9f4d863faa79f1" providerId="LiveId" clId="{F4D8E535-22AC-45F6-B4E8-0EDF711FC320}" dt="2021-11-18T14:23:41.341" v="200" actId="26606"/>
          <ac:spMkLst>
            <pc:docMk/>
            <pc:sldMk cId="581829328" sldId="258"/>
            <ac:spMk id="61" creationId="{052F6DBF-1805-4FD9-AFA3-C8642175FC96}"/>
          </ac:spMkLst>
        </pc:spChg>
        <pc:spChg chg="add del">
          <ac:chgData name="Надежда Шабатурина" userId="cf9f4d863faa79f1" providerId="LiveId" clId="{F4D8E535-22AC-45F6-B4E8-0EDF711FC320}" dt="2021-11-18T14:23:41.341" v="200" actId="26606"/>
          <ac:spMkLst>
            <pc:docMk/>
            <pc:sldMk cId="581829328" sldId="258"/>
            <ac:spMk id="62" creationId="{CC79B2C4-EF9C-492F-BC64-5300A7A2F2DB}"/>
          </ac:spMkLst>
        </pc:spChg>
        <pc:spChg chg="add del">
          <ac:chgData name="Надежда Шабатурина" userId="cf9f4d863faa79f1" providerId="LiveId" clId="{F4D8E535-22AC-45F6-B4E8-0EDF711FC320}" dt="2021-11-18T14:23:41.341" v="200" actId="26606"/>
          <ac:spMkLst>
            <pc:docMk/>
            <pc:sldMk cId="581829328" sldId="258"/>
            <ac:spMk id="63" creationId="{0599BEDA-CEC9-4E6C-B05D-1353D0F165D9}"/>
          </ac:spMkLst>
        </pc:spChg>
        <pc:spChg chg="add del">
          <ac:chgData name="Надежда Шабатурина" userId="cf9f4d863faa79f1" providerId="LiveId" clId="{F4D8E535-22AC-45F6-B4E8-0EDF711FC320}" dt="2021-11-18T17:44:38.904" v="228" actId="26606"/>
          <ac:spMkLst>
            <pc:docMk/>
            <pc:sldMk cId="581829328" sldId="258"/>
            <ac:spMk id="68" creationId="{89EA2611-DCBA-4E97-A2B2-9A466E76BDA4}"/>
          </ac:spMkLst>
        </pc:spChg>
        <pc:spChg chg="add del">
          <ac:chgData name="Надежда Шабатурина" userId="cf9f4d863faa79f1" providerId="LiveId" clId="{F4D8E535-22AC-45F6-B4E8-0EDF711FC320}" dt="2021-11-18T17:44:38.904" v="228" actId="26606"/>
          <ac:spMkLst>
            <pc:docMk/>
            <pc:sldMk cId="581829328" sldId="258"/>
            <ac:spMk id="70" creationId="{BBC615D1-6E12-40EF-915B-316CFDB550D5}"/>
          </ac:spMkLst>
        </pc:spChg>
        <pc:spChg chg="add del">
          <ac:chgData name="Надежда Шабатурина" userId="cf9f4d863faa79f1" providerId="LiveId" clId="{F4D8E535-22AC-45F6-B4E8-0EDF711FC320}" dt="2021-11-18T17:44:38.904" v="228" actId="26606"/>
          <ac:spMkLst>
            <pc:docMk/>
            <pc:sldMk cId="581829328" sldId="258"/>
            <ac:spMk id="72" creationId="{B9797D36-DE1E-47CD-881A-6C1F5828261B}"/>
          </ac:spMkLst>
        </pc:spChg>
        <pc:spChg chg="add del">
          <ac:chgData name="Надежда Шабатурина" userId="cf9f4d863faa79f1" providerId="LiveId" clId="{F4D8E535-22AC-45F6-B4E8-0EDF711FC320}" dt="2021-11-18T17:44:38.904" v="228" actId="26606"/>
          <ac:spMkLst>
            <pc:docMk/>
            <pc:sldMk cId="581829328" sldId="258"/>
            <ac:spMk id="74" creationId="{4A2FAF1F-F462-46AF-A9E6-CC93C4E2C359}"/>
          </ac:spMkLst>
        </pc:spChg>
        <pc:spChg chg="add del">
          <ac:chgData name="Надежда Шабатурина" userId="cf9f4d863faa79f1" providerId="LiveId" clId="{F4D8E535-22AC-45F6-B4E8-0EDF711FC320}" dt="2021-11-18T17:44:38.904" v="228" actId="26606"/>
          <ac:spMkLst>
            <pc:docMk/>
            <pc:sldMk cId="581829328" sldId="258"/>
            <ac:spMk id="76" creationId="{7146BED8-BAE9-42C5-A3DD-7B946445DB8C}"/>
          </ac:spMkLst>
        </pc:spChg>
        <pc:spChg chg="add del">
          <ac:chgData name="Надежда Шабатурина" userId="cf9f4d863faa79f1" providerId="LiveId" clId="{F4D8E535-22AC-45F6-B4E8-0EDF711FC320}" dt="2021-11-18T17:44:38.904" v="228" actId="26606"/>
          <ac:spMkLst>
            <pc:docMk/>
            <pc:sldMk cId="581829328" sldId="258"/>
            <ac:spMk id="78" creationId="{15765FE8-B62F-41E4-A73C-74C91A8FD945}"/>
          </ac:spMkLst>
        </pc:spChg>
        <pc:spChg chg="add">
          <ac:chgData name="Надежда Шабатурина" userId="cf9f4d863faa79f1" providerId="LiveId" clId="{F4D8E535-22AC-45F6-B4E8-0EDF711FC320}" dt="2021-11-18T17:44:38.904" v="228" actId="26606"/>
          <ac:spMkLst>
            <pc:docMk/>
            <pc:sldMk cId="581829328" sldId="258"/>
            <ac:spMk id="83" creationId="{89EA2611-DCBA-4E97-A2B2-9A466E76BDA4}"/>
          </ac:spMkLst>
        </pc:spChg>
        <pc:spChg chg="add">
          <ac:chgData name="Надежда Шабатурина" userId="cf9f4d863faa79f1" providerId="LiveId" clId="{F4D8E535-22AC-45F6-B4E8-0EDF711FC320}" dt="2021-11-18T17:44:38.904" v="228" actId="26606"/>
          <ac:spMkLst>
            <pc:docMk/>
            <pc:sldMk cId="581829328" sldId="258"/>
            <ac:spMk id="85" creationId="{BBC615D1-6E12-40EF-915B-316CFDB550D5}"/>
          </ac:spMkLst>
        </pc:spChg>
        <pc:spChg chg="add">
          <ac:chgData name="Надежда Шабатурина" userId="cf9f4d863faa79f1" providerId="LiveId" clId="{F4D8E535-22AC-45F6-B4E8-0EDF711FC320}" dt="2021-11-18T17:44:38.904" v="228" actId="26606"/>
          <ac:spMkLst>
            <pc:docMk/>
            <pc:sldMk cId="581829328" sldId="258"/>
            <ac:spMk id="87" creationId="{B9797D36-DE1E-47CD-881A-6C1F5828261B}"/>
          </ac:spMkLst>
        </pc:spChg>
        <pc:spChg chg="add">
          <ac:chgData name="Надежда Шабатурина" userId="cf9f4d863faa79f1" providerId="LiveId" clId="{F4D8E535-22AC-45F6-B4E8-0EDF711FC320}" dt="2021-11-18T17:44:38.904" v="228" actId="26606"/>
          <ac:spMkLst>
            <pc:docMk/>
            <pc:sldMk cId="581829328" sldId="258"/>
            <ac:spMk id="89" creationId="{4A2FAF1F-F462-46AF-A9E6-CC93C4E2C359}"/>
          </ac:spMkLst>
        </pc:spChg>
        <pc:spChg chg="add">
          <ac:chgData name="Надежда Шабатурина" userId="cf9f4d863faa79f1" providerId="LiveId" clId="{F4D8E535-22AC-45F6-B4E8-0EDF711FC320}" dt="2021-11-18T17:44:38.904" v="228" actId="26606"/>
          <ac:spMkLst>
            <pc:docMk/>
            <pc:sldMk cId="581829328" sldId="258"/>
            <ac:spMk id="91" creationId="{7146BED8-BAE9-42C5-A3DD-7B946445DB8C}"/>
          </ac:spMkLst>
        </pc:spChg>
        <pc:spChg chg="add">
          <ac:chgData name="Надежда Шабатурина" userId="cf9f4d863faa79f1" providerId="LiveId" clId="{F4D8E535-22AC-45F6-B4E8-0EDF711FC320}" dt="2021-11-18T17:44:38.904" v="228" actId="26606"/>
          <ac:spMkLst>
            <pc:docMk/>
            <pc:sldMk cId="581829328" sldId="258"/>
            <ac:spMk id="93" creationId="{15765FE8-B62F-41E4-A73C-74C91A8FD945}"/>
          </ac:spMkLst>
        </pc:spChg>
        <pc:grpChg chg="add del">
          <ac:chgData name="Надежда Шабатурина" userId="cf9f4d863faa79f1" providerId="LiveId" clId="{F4D8E535-22AC-45F6-B4E8-0EDF711FC320}" dt="2021-11-18T14:18:35.573" v="170" actId="26606"/>
          <ac:grpSpMkLst>
            <pc:docMk/>
            <pc:sldMk cId="581829328" sldId="258"/>
            <ac:grpSpMk id="20" creationId="{992A2039-50D4-4D49-A79F-C82A1D913162}"/>
          </ac:grpSpMkLst>
        </pc:grpChg>
        <pc:grpChg chg="add del">
          <ac:chgData name="Надежда Шабатурина" userId="cf9f4d863faa79f1" providerId="LiveId" clId="{F4D8E535-22AC-45F6-B4E8-0EDF711FC320}" dt="2021-11-18T14:18:36.928" v="172" actId="26606"/>
          <ac:grpSpMkLst>
            <pc:docMk/>
            <pc:sldMk cId="581829328" sldId="258"/>
            <ac:grpSpMk id="24" creationId="{3086C462-37F4-494D-8292-CCB95221CC1A}"/>
          </ac:grpSpMkLst>
        </pc:grpChg>
        <pc:grpChg chg="add del">
          <ac:chgData name="Надежда Шабатурина" userId="cf9f4d863faa79f1" providerId="LiveId" clId="{F4D8E535-22AC-45F6-B4E8-0EDF711FC320}" dt="2021-11-18T14:20:28.290" v="197" actId="26606"/>
          <ac:grpSpMkLst>
            <pc:docMk/>
            <pc:sldMk cId="581829328" sldId="258"/>
            <ac:grpSpMk id="38" creationId="{3086C462-37F4-494D-8292-CCB95221CC1A}"/>
          </ac:grpSpMkLst>
        </pc:grpChg>
        <pc:picChg chg="add del mod ord">
          <ac:chgData name="Надежда Шабатурина" userId="cf9f4d863faa79f1" providerId="LiveId" clId="{F4D8E535-22AC-45F6-B4E8-0EDF711FC320}" dt="2021-11-18T17:44:33.238" v="226" actId="478"/>
          <ac:picMkLst>
            <pc:docMk/>
            <pc:sldMk cId="581829328" sldId="258"/>
            <ac:picMk id="4" creationId="{51BE9DCC-CEAC-4652-981F-99A9D29C4079}"/>
          </ac:picMkLst>
        </pc:picChg>
        <pc:picChg chg="add mod">
          <ac:chgData name="Надежда Шабатурина" userId="cf9f4d863faa79f1" providerId="LiveId" clId="{F4D8E535-22AC-45F6-B4E8-0EDF711FC320}" dt="2021-11-18T17:44:38.904" v="228" actId="26606"/>
          <ac:picMkLst>
            <pc:docMk/>
            <pc:sldMk cId="581829328" sldId="258"/>
            <ac:picMk id="5" creationId="{5CB2F169-436E-435F-A31D-876E3B5C3BC0}"/>
          </ac:picMkLst>
        </pc:picChg>
      </pc:sldChg>
      <pc:sldChg chg="addSp delSp modSp new mod modTransition setBg modClrScheme addAnim modAnim setClrOvrMap chgLayout">
        <pc:chgData name="Надежда Шабатурина" userId="cf9f4d863faa79f1" providerId="LiveId" clId="{F4D8E535-22AC-45F6-B4E8-0EDF711FC320}" dt="2021-11-18T18:28:08.001" v="489" actId="122"/>
        <pc:sldMkLst>
          <pc:docMk/>
          <pc:sldMk cId="3188812301" sldId="259"/>
        </pc:sldMkLst>
        <pc:spChg chg="del mod ord">
          <ac:chgData name="Надежда Шабатурина" userId="cf9f4d863faa79f1" providerId="LiveId" clId="{F4D8E535-22AC-45F6-B4E8-0EDF711FC320}" dt="2021-11-18T17:45:24.857" v="233" actId="700"/>
          <ac:spMkLst>
            <pc:docMk/>
            <pc:sldMk cId="3188812301" sldId="259"/>
            <ac:spMk id="2" creationId="{24F577A1-088E-4099-B744-1B22817A7197}"/>
          </ac:spMkLst>
        </pc:spChg>
        <pc:spChg chg="del mod">
          <ac:chgData name="Надежда Шабатурина" userId="cf9f4d863faa79f1" providerId="LiveId" clId="{F4D8E535-22AC-45F6-B4E8-0EDF711FC320}" dt="2021-11-18T17:45:24.857" v="233" actId="700"/>
          <ac:spMkLst>
            <pc:docMk/>
            <pc:sldMk cId="3188812301" sldId="259"/>
            <ac:spMk id="3" creationId="{E13BC750-C768-46F9-BAE2-B1D0EEC3101C}"/>
          </ac:spMkLst>
        </pc:spChg>
        <pc:spChg chg="add mod ord">
          <ac:chgData name="Надежда Шабатурина" userId="cf9f4d863faa79f1" providerId="LiveId" clId="{F4D8E535-22AC-45F6-B4E8-0EDF711FC320}" dt="2021-11-18T18:28:08.001" v="489" actId="122"/>
          <ac:spMkLst>
            <pc:docMk/>
            <pc:sldMk cId="3188812301" sldId="259"/>
            <ac:spMk id="4" creationId="{BDB6DFE8-0901-4408-BE32-D192170A580F}"/>
          </ac:spMkLst>
        </pc:spChg>
        <pc:spChg chg="add del">
          <ac:chgData name="Надежда Шабатурина" userId="cf9f4d863faa79f1" providerId="LiveId" clId="{F4D8E535-22AC-45F6-B4E8-0EDF711FC320}" dt="2021-11-18T17:49:02.793" v="254" actId="26606"/>
          <ac:spMkLst>
            <pc:docMk/>
            <pc:sldMk cId="3188812301" sldId="259"/>
            <ac:spMk id="14" creationId="{670D6F2B-93AF-47D6-9378-5E54BE0AC69F}"/>
          </ac:spMkLst>
        </pc:spChg>
        <pc:spChg chg="add del">
          <ac:chgData name="Надежда Шабатурина" userId="cf9f4d863faa79f1" providerId="LiveId" clId="{F4D8E535-22AC-45F6-B4E8-0EDF711FC320}" dt="2021-11-18T17:49:02.793" v="254" actId="26606"/>
          <ac:spMkLst>
            <pc:docMk/>
            <pc:sldMk cId="3188812301" sldId="259"/>
            <ac:spMk id="16" creationId="{D36F3EEA-55D4-4677-80E7-92D00B8F343B}"/>
          </ac:spMkLst>
        </pc:spChg>
        <pc:spChg chg="add del">
          <ac:chgData name="Надежда Шабатурина" userId="cf9f4d863faa79f1" providerId="LiveId" clId="{F4D8E535-22AC-45F6-B4E8-0EDF711FC320}" dt="2021-11-18T17:49:02.793" v="254" actId="26606"/>
          <ac:spMkLst>
            <pc:docMk/>
            <pc:sldMk cId="3188812301" sldId="259"/>
            <ac:spMk id="18" creationId="{C91E93A7-6C7F-4F77-9CB0-280D958EF4D2}"/>
          </ac:spMkLst>
        </pc:spChg>
        <pc:spChg chg="add del">
          <ac:chgData name="Надежда Шабатурина" userId="cf9f4d863faa79f1" providerId="LiveId" clId="{F4D8E535-22AC-45F6-B4E8-0EDF711FC320}" dt="2021-11-18T17:49:02.793" v="254" actId="26606"/>
          <ac:spMkLst>
            <pc:docMk/>
            <pc:sldMk cId="3188812301" sldId="259"/>
            <ac:spMk id="20" creationId="{E4F17063-EDA4-417B-946F-BA357F3B390D}"/>
          </ac:spMkLst>
        </pc:spChg>
        <pc:spChg chg="add del">
          <ac:chgData name="Надежда Шабатурина" userId="cf9f4d863faa79f1" providerId="LiveId" clId="{F4D8E535-22AC-45F6-B4E8-0EDF711FC320}" dt="2021-11-18T17:49:02.715" v="253" actId="26606"/>
          <ac:spMkLst>
            <pc:docMk/>
            <pc:sldMk cId="3188812301" sldId="259"/>
            <ac:spMk id="29" creationId="{670D6F2B-93AF-47D6-9378-5E54BE0AC69F}"/>
          </ac:spMkLst>
        </pc:spChg>
        <pc:spChg chg="add del">
          <ac:chgData name="Надежда Шабатурина" userId="cf9f4d863faa79f1" providerId="LiveId" clId="{F4D8E535-22AC-45F6-B4E8-0EDF711FC320}" dt="2021-11-18T17:49:02.715" v="253" actId="26606"/>
          <ac:spMkLst>
            <pc:docMk/>
            <pc:sldMk cId="3188812301" sldId="259"/>
            <ac:spMk id="31" creationId="{D36F3EEA-55D4-4677-80E7-92D00B8F343B}"/>
          </ac:spMkLst>
        </pc:spChg>
        <pc:spChg chg="add del">
          <ac:chgData name="Надежда Шабатурина" userId="cf9f4d863faa79f1" providerId="LiveId" clId="{F4D8E535-22AC-45F6-B4E8-0EDF711FC320}" dt="2021-11-18T17:49:02.715" v="253" actId="26606"/>
          <ac:spMkLst>
            <pc:docMk/>
            <pc:sldMk cId="3188812301" sldId="259"/>
            <ac:spMk id="33" creationId="{C91E93A7-6C7F-4F77-9CB0-280D958EF4D2}"/>
          </ac:spMkLst>
        </pc:spChg>
        <pc:spChg chg="add del">
          <ac:chgData name="Надежда Шабатурина" userId="cf9f4d863faa79f1" providerId="LiveId" clId="{F4D8E535-22AC-45F6-B4E8-0EDF711FC320}" dt="2021-11-18T17:49:02.715" v="253" actId="26606"/>
          <ac:spMkLst>
            <pc:docMk/>
            <pc:sldMk cId="3188812301" sldId="259"/>
            <ac:spMk id="35" creationId="{E4F17063-EDA4-417B-946F-BA357F3B390D}"/>
          </ac:spMkLst>
        </pc:spChg>
        <pc:spChg chg="add del">
          <ac:chgData name="Надежда Шабатурина" userId="cf9f4d863faa79f1" providerId="LiveId" clId="{F4D8E535-22AC-45F6-B4E8-0EDF711FC320}" dt="2021-11-18T17:50:03.599" v="259" actId="26606"/>
          <ac:spMkLst>
            <pc:docMk/>
            <pc:sldMk cId="3188812301" sldId="259"/>
            <ac:spMk id="38" creationId="{670D6F2B-93AF-47D6-9378-5E54BE0AC69F}"/>
          </ac:spMkLst>
        </pc:spChg>
        <pc:spChg chg="add del">
          <ac:chgData name="Надежда Шабатурина" userId="cf9f4d863faa79f1" providerId="LiveId" clId="{F4D8E535-22AC-45F6-B4E8-0EDF711FC320}" dt="2021-11-18T17:50:03.599" v="259" actId="26606"/>
          <ac:spMkLst>
            <pc:docMk/>
            <pc:sldMk cId="3188812301" sldId="259"/>
            <ac:spMk id="39" creationId="{2D529E20-662F-4915-ACD7-970C026FDB7F}"/>
          </ac:spMkLst>
        </pc:spChg>
        <pc:spChg chg="add del">
          <ac:chgData name="Надежда Шабатурина" userId="cf9f4d863faa79f1" providerId="LiveId" clId="{F4D8E535-22AC-45F6-B4E8-0EDF711FC320}" dt="2021-11-18T17:50:03.599" v="259" actId="26606"/>
          <ac:spMkLst>
            <pc:docMk/>
            <pc:sldMk cId="3188812301" sldId="259"/>
            <ac:spMk id="40" creationId="{1AD5EB79-7F9A-4BBC-92A5-188382CBA1B6}"/>
          </ac:spMkLst>
        </pc:spChg>
        <pc:spChg chg="add del">
          <ac:chgData name="Надежда Шабатурина" userId="cf9f4d863faa79f1" providerId="LiveId" clId="{F4D8E535-22AC-45F6-B4E8-0EDF711FC320}" dt="2021-11-18T17:50:03.599" v="259" actId="26606"/>
          <ac:spMkLst>
            <pc:docMk/>
            <pc:sldMk cId="3188812301" sldId="259"/>
            <ac:spMk id="41" creationId="{B9B8A17F-DC3A-4D9A-AA53-9BFB894CD7BA}"/>
          </ac:spMkLst>
        </pc:spChg>
        <pc:spChg chg="add del">
          <ac:chgData name="Надежда Шабатурина" userId="cf9f4d863faa79f1" providerId="LiveId" clId="{F4D8E535-22AC-45F6-B4E8-0EDF711FC320}" dt="2021-11-18T17:50:03.521" v="258" actId="26606"/>
          <ac:spMkLst>
            <pc:docMk/>
            <pc:sldMk cId="3188812301" sldId="259"/>
            <ac:spMk id="50" creationId="{670D6F2B-93AF-47D6-9378-5E54BE0AC69F}"/>
          </ac:spMkLst>
        </pc:spChg>
        <pc:spChg chg="add del">
          <ac:chgData name="Надежда Шабатурина" userId="cf9f4d863faa79f1" providerId="LiveId" clId="{F4D8E535-22AC-45F6-B4E8-0EDF711FC320}" dt="2021-11-18T17:50:03.521" v="258" actId="26606"/>
          <ac:spMkLst>
            <pc:docMk/>
            <pc:sldMk cId="3188812301" sldId="259"/>
            <ac:spMk id="52" creationId="{2D529E20-662F-4915-ACD7-970C026FDB7F}"/>
          </ac:spMkLst>
        </pc:spChg>
        <pc:spChg chg="add del">
          <ac:chgData name="Надежда Шабатурина" userId="cf9f4d863faa79f1" providerId="LiveId" clId="{F4D8E535-22AC-45F6-B4E8-0EDF711FC320}" dt="2021-11-18T17:50:03.521" v="258" actId="26606"/>
          <ac:spMkLst>
            <pc:docMk/>
            <pc:sldMk cId="3188812301" sldId="259"/>
            <ac:spMk id="54" creationId="{1AD5EB79-7F9A-4BBC-92A5-188382CBA1B6}"/>
          </ac:spMkLst>
        </pc:spChg>
        <pc:spChg chg="add del">
          <ac:chgData name="Надежда Шабатурина" userId="cf9f4d863faa79f1" providerId="LiveId" clId="{F4D8E535-22AC-45F6-B4E8-0EDF711FC320}" dt="2021-11-18T17:50:03.521" v="258" actId="26606"/>
          <ac:spMkLst>
            <pc:docMk/>
            <pc:sldMk cId="3188812301" sldId="259"/>
            <ac:spMk id="56" creationId="{B9B8A17F-DC3A-4D9A-AA53-9BFB894CD7BA}"/>
          </ac:spMkLst>
        </pc:spChg>
        <pc:spChg chg="add del">
          <ac:chgData name="Надежда Шабатурина" userId="cf9f4d863faa79f1" providerId="LiveId" clId="{F4D8E535-22AC-45F6-B4E8-0EDF711FC320}" dt="2021-11-18T17:51:08.984" v="262" actId="26606"/>
          <ac:spMkLst>
            <pc:docMk/>
            <pc:sldMk cId="3188812301" sldId="259"/>
            <ac:spMk id="59" creationId="{670D6F2B-93AF-47D6-9378-5E54BE0AC69F}"/>
          </ac:spMkLst>
        </pc:spChg>
        <pc:spChg chg="add del">
          <ac:chgData name="Надежда Шабатурина" userId="cf9f4d863faa79f1" providerId="LiveId" clId="{F4D8E535-22AC-45F6-B4E8-0EDF711FC320}" dt="2021-11-18T17:51:08.984" v="262" actId="26606"/>
          <ac:spMkLst>
            <pc:docMk/>
            <pc:sldMk cId="3188812301" sldId="259"/>
            <ac:spMk id="60" creationId="{56981798-4550-46DA-9172-4846E2FB66EC}"/>
          </ac:spMkLst>
        </pc:spChg>
        <pc:spChg chg="add del">
          <ac:chgData name="Надежда Шабатурина" userId="cf9f4d863faa79f1" providerId="LiveId" clId="{F4D8E535-22AC-45F6-B4E8-0EDF711FC320}" dt="2021-11-18T17:51:08.984" v="262" actId="26606"/>
          <ac:spMkLst>
            <pc:docMk/>
            <pc:sldMk cId="3188812301" sldId="259"/>
            <ac:spMk id="61" creationId="{D82EB7D3-3AD8-4ED1-9E1A-2906E14635E3}"/>
          </ac:spMkLst>
        </pc:spChg>
        <pc:spChg chg="add del">
          <ac:chgData name="Надежда Шабатурина" userId="cf9f4d863faa79f1" providerId="LiveId" clId="{F4D8E535-22AC-45F6-B4E8-0EDF711FC320}" dt="2021-11-18T17:51:08.984" v="262" actId="26606"/>
          <ac:spMkLst>
            <pc:docMk/>
            <pc:sldMk cId="3188812301" sldId="259"/>
            <ac:spMk id="62" creationId="{2D529E20-662F-4915-ACD7-970C026FDB7F}"/>
          </ac:spMkLst>
        </pc:spChg>
        <pc:spChg chg="add del">
          <ac:chgData name="Надежда Шабатурина" userId="cf9f4d863faa79f1" providerId="LiveId" clId="{F4D8E535-22AC-45F6-B4E8-0EDF711FC320}" dt="2021-11-18T17:51:08.922" v="261" actId="26606"/>
          <ac:spMkLst>
            <pc:docMk/>
            <pc:sldMk cId="3188812301" sldId="259"/>
            <ac:spMk id="71" creationId="{670D6F2B-93AF-47D6-9378-5E54BE0AC69F}"/>
          </ac:spMkLst>
        </pc:spChg>
        <pc:spChg chg="add del">
          <ac:chgData name="Надежда Шабатурина" userId="cf9f4d863faa79f1" providerId="LiveId" clId="{F4D8E535-22AC-45F6-B4E8-0EDF711FC320}" dt="2021-11-18T17:51:08.922" v="261" actId="26606"/>
          <ac:spMkLst>
            <pc:docMk/>
            <pc:sldMk cId="3188812301" sldId="259"/>
            <ac:spMk id="73" creationId="{2B65E6B8-0D17-4912-97E4-60B47A511133}"/>
          </ac:spMkLst>
        </pc:spChg>
        <pc:spChg chg="add">
          <ac:chgData name="Надежда Шабатурина" userId="cf9f4d863faa79f1" providerId="LiveId" clId="{F4D8E535-22AC-45F6-B4E8-0EDF711FC320}" dt="2021-11-18T17:51:08.984" v="262" actId="26606"/>
          <ac:spMkLst>
            <pc:docMk/>
            <pc:sldMk cId="3188812301" sldId="259"/>
            <ac:spMk id="75" creationId="{D82EB7D3-3AD8-4ED1-9E1A-2906E14635E3}"/>
          </ac:spMkLst>
        </pc:spChg>
        <pc:spChg chg="add">
          <ac:chgData name="Надежда Шабатурина" userId="cf9f4d863faa79f1" providerId="LiveId" clId="{F4D8E535-22AC-45F6-B4E8-0EDF711FC320}" dt="2021-11-18T17:51:08.984" v="262" actId="26606"/>
          <ac:spMkLst>
            <pc:docMk/>
            <pc:sldMk cId="3188812301" sldId="259"/>
            <ac:spMk id="77" creationId="{2D529E20-662F-4915-ACD7-970C026FDB7F}"/>
          </ac:spMkLst>
        </pc:spChg>
        <pc:spChg chg="add">
          <ac:chgData name="Надежда Шабатурина" userId="cf9f4d863faa79f1" providerId="LiveId" clId="{F4D8E535-22AC-45F6-B4E8-0EDF711FC320}" dt="2021-11-18T17:51:08.984" v="262" actId="26606"/>
          <ac:spMkLst>
            <pc:docMk/>
            <pc:sldMk cId="3188812301" sldId="259"/>
            <ac:spMk id="78" creationId="{670D6F2B-93AF-47D6-9378-5E54BE0AC69F}"/>
          </ac:spMkLst>
        </pc:spChg>
        <pc:spChg chg="add">
          <ac:chgData name="Надежда Шабатурина" userId="cf9f4d863faa79f1" providerId="LiveId" clId="{F4D8E535-22AC-45F6-B4E8-0EDF711FC320}" dt="2021-11-18T17:51:08.984" v="262" actId="26606"/>
          <ac:spMkLst>
            <pc:docMk/>
            <pc:sldMk cId="3188812301" sldId="259"/>
            <ac:spMk id="79" creationId="{56981798-4550-46DA-9172-4846E2FB66EC}"/>
          </ac:spMkLst>
        </pc:spChg>
        <pc:grpChg chg="add del">
          <ac:chgData name="Надежда Шабатурина" userId="cf9f4d863faa79f1" providerId="LiveId" clId="{F4D8E535-22AC-45F6-B4E8-0EDF711FC320}" dt="2021-11-18T17:49:02.793" v="254" actId="26606"/>
          <ac:grpSpMkLst>
            <pc:docMk/>
            <pc:sldMk cId="3188812301" sldId="259"/>
            <ac:grpSpMk id="10" creationId="{6503EB0F-2257-4A3E-A73B-E1DE769B459F}"/>
          </ac:grpSpMkLst>
        </pc:grpChg>
        <pc:grpChg chg="add del">
          <ac:chgData name="Надежда Шабатурина" userId="cf9f4d863faa79f1" providerId="LiveId" clId="{F4D8E535-22AC-45F6-B4E8-0EDF711FC320}" dt="2021-11-18T17:49:02.715" v="253" actId="26606"/>
          <ac:grpSpMkLst>
            <pc:docMk/>
            <pc:sldMk cId="3188812301" sldId="259"/>
            <ac:grpSpMk id="25" creationId="{6503EB0F-2257-4A3E-A73B-E1DE769B459F}"/>
          </ac:grpSpMkLst>
        </pc:grpChg>
        <pc:grpChg chg="add del">
          <ac:chgData name="Надежда Шабатурина" userId="cf9f4d863faa79f1" providerId="LiveId" clId="{F4D8E535-22AC-45F6-B4E8-0EDF711FC320}" dt="2021-11-18T17:50:03.599" v="259" actId="26606"/>
          <ac:grpSpMkLst>
            <pc:docMk/>
            <pc:sldMk cId="3188812301" sldId="259"/>
            <ac:grpSpMk id="37" creationId="{6503EB0F-2257-4A3E-A73B-E1DE769B459F}"/>
          </ac:grpSpMkLst>
        </pc:grpChg>
        <pc:grpChg chg="add del">
          <ac:chgData name="Надежда Шабатурина" userId="cf9f4d863faa79f1" providerId="LiveId" clId="{F4D8E535-22AC-45F6-B4E8-0EDF711FC320}" dt="2021-11-18T17:50:03.521" v="258" actId="26606"/>
          <ac:grpSpMkLst>
            <pc:docMk/>
            <pc:sldMk cId="3188812301" sldId="259"/>
            <ac:grpSpMk id="46" creationId="{6503EB0F-2257-4A3E-A73B-E1DE769B459F}"/>
          </ac:grpSpMkLst>
        </pc:grpChg>
        <pc:grpChg chg="add del">
          <ac:chgData name="Надежда Шабатурина" userId="cf9f4d863faa79f1" providerId="LiveId" clId="{F4D8E535-22AC-45F6-B4E8-0EDF711FC320}" dt="2021-11-18T17:51:08.984" v="262" actId="26606"/>
          <ac:grpSpMkLst>
            <pc:docMk/>
            <pc:sldMk cId="3188812301" sldId="259"/>
            <ac:grpSpMk id="58" creationId="{6503EB0F-2257-4A3E-A73B-E1DE769B459F}"/>
          </ac:grpSpMkLst>
        </pc:grpChg>
        <pc:grpChg chg="add del">
          <ac:chgData name="Надежда Шабатурина" userId="cf9f4d863faa79f1" providerId="LiveId" clId="{F4D8E535-22AC-45F6-B4E8-0EDF711FC320}" dt="2021-11-18T17:51:08.922" v="261" actId="26606"/>
          <ac:grpSpMkLst>
            <pc:docMk/>
            <pc:sldMk cId="3188812301" sldId="259"/>
            <ac:grpSpMk id="67" creationId="{6503EB0F-2257-4A3E-A73B-E1DE769B459F}"/>
          </ac:grpSpMkLst>
        </pc:grpChg>
        <pc:grpChg chg="add">
          <ac:chgData name="Надежда Шабатурина" userId="cf9f4d863faa79f1" providerId="LiveId" clId="{F4D8E535-22AC-45F6-B4E8-0EDF711FC320}" dt="2021-11-18T17:51:08.984" v="262" actId="26606"/>
          <ac:grpSpMkLst>
            <pc:docMk/>
            <pc:sldMk cId="3188812301" sldId="259"/>
            <ac:grpSpMk id="76" creationId="{6503EB0F-2257-4A3E-A73B-E1DE769B459F}"/>
          </ac:grpSpMkLst>
        </pc:grpChg>
        <pc:picChg chg="add del mod">
          <ac:chgData name="Надежда Шабатурина" userId="cf9f4d863faa79f1" providerId="LiveId" clId="{F4D8E535-22AC-45F6-B4E8-0EDF711FC320}" dt="2021-11-18T17:48:53.768" v="250" actId="478"/>
          <ac:picMkLst>
            <pc:docMk/>
            <pc:sldMk cId="3188812301" sldId="259"/>
            <ac:picMk id="5" creationId="{62507729-5D5D-47BE-9AF7-83E9BBA6211B}"/>
          </ac:picMkLst>
        </pc:picChg>
        <pc:picChg chg="add del mod">
          <ac:chgData name="Надежда Шабатурина" userId="cf9f4d863faa79f1" providerId="LiveId" clId="{F4D8E535-22AC-45F6-B4E8-0EDF711FC320}" dt="2021-11-18T17:49:05.495" v="255" actId="478"/>
          <ac:picMkLst>
            <pc:docMk/>
            <pc:sldMk cId="3188812301" sldId="259"/>
            <ac:picMk id="6" creationId="{88253BB6-1E24-4B92-88E9-A3D89D76B6F4}"/>
          </ac:picMkLst>
        </pc:picChg>
        <pc:picChg chg="add mod">
          <ac:chgData name="Надежда Шабатурина" userId="cf9f4d863faa79f1" providerId="LiveId" clId="{F4D8E535-22AC-45F6-B4E8-0EDF711FC320}" dt="2021-11-18T17:51:08.922" v="261" actId="26606"/>
          <ac:picMkLst>
            <pc:docMk/>
            <pc:sldMk cId="3188812301" sldId="259"/>
            <ac:picMk id="7" creationId="{F25D058B-1B23-4FF0-AFD4-CEEB7BCADA31}"/>
          </ac:picMkLst>
        </pc:picChg>
      </pc:sldChg>
      <pc:sldChg chg="addSp delSp modSp new mod modTransition setBg setClrOvrMap">
        <pc:chgData name="Надежда Шабатурина" userId="cf9f4d863faa79f1" providerId="LiveId" clId="{F4D8E535-22AC-45F6-B4E8-0EDF711FC320}" dt="2021-11-18T18:27:08.713" v="487"/>
        <pc:sldMkLst>
          <pc:docMk/>
          <pc:sldMk cId="3680469296" sldId="260"/>
        </pc:sldMkLst>
        <pc:spChg chg="mod">
          <ac:chgData name="Надежда Шабатурина" userId="cf9f4d863faa79f1" providerId="LiveId" clId="{F4D8E535-22AC-45F6-B4E8-0EDF711FC320}" dt="2021-11-18T18:03:20.972" v="283" actId="26606"/>
          <ac:spMkLst>
            <pc:docMk/>
            <pc:sldMk cId="3680469296" sldId="260"/>
            <ac:spMk id="2" creationId="{B717C928-BAC8-42A8-BB59-9564AC007942}"/>
          </ac:spMkLst>
        </pc:spChg>
        <pc:spChg chg="del mod">
          <ac:chgData name="Надежда Шабатурина" userId="cf9f4d863faa79f1" providerId="LiveId" clId="{F4D8E535-22AC-45F6-B4E8-0EDF711FC320}" dt="2021-11-18T17:59:18.519" v="280" actId="478"/>
          <ac:spMkLst>
            <pc:docMk/>
            <pc:sldMk cId="3680469296" sldId="260"/>
            <ac:spMk id="3" creationId="{9D7C3CFD-B315-4C03-A6EF-BD835451B5C6}"/>
          </ac:spMkLst>
        </pc:spChg>
        <pc:spChg chg="add mod">
          <ac:chgData name="Надежда Шабатурина" userId="cf9f4d863faa79f1" providerId="LiveId" clId="{F4D8E535-22AC-45F6-B4E8-0EDF711FC320}" dt="2021-11-18T18:03:20.972" v="283" actId="26606"/>
          <ac:spMkLst>
            <pc:docMk/>
            <pc:sldMk cId="3680469296" sldId="260"/>
            <ac:spMk id="5" creationId="{20E074C2-D819-4791-850C-26CC850A4DE2}"/>
          </ac:spMkLst>
        </pc:spChg>
        <pc:spChg chg="add">
          <ac:chgData name="Надежда Шабатурина" userId="cf9f4d863faa79f1" providerId="LiveId" clId="{F4D8E535-22AC-45F6-B4E8-0EDF711FC320}" dt="2021-11-18T18:03:20.972" v="283" actId="26606"/>
          <ac:spMkLst>
            <pc:docMk/>
            <pc:sldMk cId="3680469296" sldId="260"/>
            <ac:spMk id="11" creationId="{6E0488BA-180E-40D8-8350-4B179179556B}"/>
          </ac:spMkLst>
        </pc:spChg>
        <pc:picChg chg="add mod ord">
          <ac:chgData name="Надежда Шабатурина" userId="cf9f4d863faa79f1" providerId="LiveId" clId="{F4D8E535-22AC-45F6-B4E8-0EDF711FC320}" dt="2021-11-18T18:03:20.972" v="283" actId="26606"/>
          <ac:picMkLst>
            <pc:docMk/>
            <pc:sldMk cId="3680469296" sldId="260"/>
            <ac:picMk id="6" creationId="{027724B5-EF77-465A-8E56-D2327B871A29}"/>
          </ac:picMkLst>
        </pc:picChg>
      </pc:sldChg>
      <pc:sldChg chg="addSp delSp modSp new mod modTransition setBg setClrOvrMap">
        <pc:chgData name="Надежда Шабатурина" userId="cf9f4d863faa79f1" providerId="LiveId" clId="{F4D8E535-22AC-45F6-B4E8-0EDF711FC320}" dt="2021-11-18T18:27:08.713" v="487"/>
        <pc:sldMkLst>
          <pc:docMk/>
          <pc:sldMk cId="3156742757" sldId="261"/>
        </pc:sldMkLst>
        <pc:spChg chg="mod">
          <ac:chgData name="Надежда Шабатурина" userId="cf9f4d863faa79f1" providerId="LiveId" clId="{F4D8E535-22AC-45F6-B4E8-0EDF711FC320}" dt="2021-11-18T18:14:29.181" v="324" actId="26606"/>
          <ac:spMkLst>
            <pc:docMk/>
            <pc:sldMk cId="3156742757" sldId="261"/>
            <ac:spMk id="2" creationId="{7A55461D-72DA-417E-BA89-E859D9308E1A}"/>
          </ac:spMkLst>
        </pc:spChg>
        <pc:spChg chg="mod">
          <ac:chgData name="Надежда Шабатурина" userId="cf9f4d863faa79f1" providerId="LiveId" clId="{F4D8E535-22AC-45F6-B4E8-0EDF711FC320}" dt="2021-11-18T18:14:47.550" v="328" actId="1076"/>
          <ac:spMkLst>
            <pc:docMk/>
            <pc:sldMk cId="3156742757" sldId="261"/>
            <ac:spMk id="3" creationId="{D768EACC-3D90-4A84-9746-295215A3B4BF}"/>
          </ac:spMkLst>
        </pc:spChg>
        <pc:spChg chg="add del">
          <ac:chgData name="Надежда Шабатурина" userId="cf9f4d863faa79f1" providerId="LiveId" clId="{F4D8E535-22AC-45F6-B4E8-0EDF711FC320}" dt="2021-11-18T18:14:06.920" v="319" actId="26606"/>
          <ac:spMkLst>
            <pc:docMk/>
            <pc:sldMk cId="3156742757" sldId="261"/>
            <ac:spMk id="9" creationId="{8D489E29-742E-4D34-AB08-CE3217805B81}"/>
          </ac:spMkLst>
        </pc:spChg>
        <pc:spChg chg="add del">
          <ac:chgData name="Надежда Шабатурина" userId="cf9f4d863faa79f1" providerId="LiveId" clId="{F4D8E535-22AC-45F6-B4E8-0EDF711FC320}" dt="2021-11-18T18:14:22.803" v="321" actId="26606"/>
          <ac:spMkLst>
            <pc:docMk/>
            <pc:sldMk cId="3156742757" sldId="261"/>
            <ac:spMk id="11" creationId="{D36F3EEA-55D4-4677-80E7-92D00B8F343B}"/>
          </ac:spMkLst>
        </pc:spChg>
        <pc:spChg chg="add del">
          <ac:chgData name="Надежда Шабатурина" userId="cf9f4d863faa79f1" providerId="LiveId" clId="{F4D8E535-22AC-45F6-B4E8-0EDF711FC320}" dt="2021-11-18T18:14:22.803" v="321" actId="26606"/>
          <ac:spMkLst>
            <pc:docMk/>
            <pc:sldMk cId="3156742757" sldId="261"/>
            <ac:spMk id="12" creationId="{E4F17063-EDA4-417B-946F-BA357F3B390D}"/>
          </ac:spMkLst>
        </pc:spChg>
        <pc:spChg chg="add del">
          <ac:chgData name="Надежда Шабатурина" userId="cf9f4d863faa79f1" providerId="LiveId" clId="{F4D8E535-22AC-45F6-B4E8-0EDF711FC320}" dt="2021-11-18T18:14:22.803" v="321" actId="26606"/>
          <ac:spMkLst>
            <pc:docMk/>
            <pc:sldMk cId="3156742757" sldId="261"/>
            <ac:spMk id="13" creationId="{C91E93A7-6C7F-4F77-9CB0-280D958EF4D2}"/>
          </ac:spMkLst>
        </pc:spChg>
        <pc:spChg chg="add del">
          <ac:chgData name="Надежда Шабатурина" userId="cf9f4d863faa79f1" providerId="LiveId" clId="{F4D8E535-22AC-45F6-B4E8-0EDF711FC320}" dt="2021-11-18T18:14:29.153" v="323" actId="26606"/>
          <ac:spMkLst>
            <pc:docMk/>
            <pc:sldMk cId="3156742757" sldId="261"/>
            <ac:spMk id="15" creationId="{56981798-4550-46DA-9172-4846E2FB66EC}"/>
          </ac:spMkLst>
        </pc:spChg>
        <pc:spChg chg="add del">
          <ac:chgData name="Надежда Шабатурина" userId="cf9f4d863faa79f1" providerId="LiveId" clId="{F4D8E535-22AC-45F6-B4E8-0EDF711FC320}" dt="2021-11-18T18:14:29.153" v="323" actId="26606"/>
          <ac:spMkLst>
            <pc:docMk/>
            <pc:sldMk cId="3156742757" sldId="261"/>
            <ac:spMk id="16" creationId="{D82EB7D3-3AD8-4ED1-9E1A-2906E14635E3}"/>
          </ac:spMkLst>
        </pc:spChg>
        <pc:spChg chg="add del">
          <ac:chgData name="Надежда Шабатурина" userId="cf9f4d863faa79f1" providerId="LiveId" clId="{F4D8E535-22AC-45F6-B4E8-0EDF711FC320}" dt="2021-11-18T18:14:29.153" v="323" actId="26606"/>
          <ac:spMkLst>
            <pc:docMk/>
            <pc:sldMk cId="3156742757" sldId="261"/>
            <ac:spMk id="17" creationId="{2D529E20-662F-4915-ACD7-970C026FDB7F}"/>
          </ac:spMkLst>
        </pc:spChg>
        <pc:picChg chg="add mod ord">
          <ac:chgData name="Надежда Шабатурина" userId="cf9f4d863faa79f1" providerId="LiveId" clId="{F4D8E535-22AC-45F6-B4E8-0EDF711FC320}" dt="2021-11-18T18:14:42.089" v="326" actId="27614"/>
          <ac:picMkLst>
            <pc:docMk/>
            <pc:sldMk cId="3156742757" sldId="261"/>
            <ac:picMk id="4" creationId="{DAB57255-FE9A-47BD-9F59-3A3C265A9442}"/>
          </ac:picMkLst>
        </pc:picChg>
      </pc:sldChg>
      <pc:sldChg chg="addSp modSp new mod modTransition setBg setClrOvrMap">
        <pc:chgData name="Надежда Шабатурина" userId="cf9f4d863faa79f1" providerId="LiveId" clId="{F4D8E535-22AC-45F6-B4E8-0EDF711FC320}" dt="2021-11-18T18:27:08.713" v="487"/>
        <pc:sldMkLst>
          <pc:docMk/>
          <pc:sldMk cId="888129867" sldId="262"/>
        </pc:sldMkLst>
        <pc:spChg chg="mod">
          <ac:chgData name="Надежда Шабатурина" userId="cf9f4d863faa79f1" providerId="LiveId" clId="{F4D8E535-22AC-45F6-B4E8-0EDF711FC320}" dt="2021-11-18T18:18:41.258" v="343" actId="26606"/>
          <ac:spMkLst>
            <pc:docMk/>
            <pc:sldMk cId="888129867" sldId="262"/>
            <ac:spMk id="2" creationId="{9925FAE6-9BD5-48E0-B211-99C44B6B5394}"/>
          </ac:spMkLst>
        </pc:spChg>
        <pc:spChg chg="mod">
          <ac:chgData name="Надежда Шабатурина" userId="cf9f4d863faa79f1" providerId="LiveId" clId="{F4D8E535-22AC-45F6-B4E8-0EDF711FC320}" dt="2021-11-18T18:18:41.258" v="343" actId="26606"/>
          <ac:spMkLst>
            <pc:docMk/>
            <pc:sldMk cId="888129867" sldId="262"/>
            <ac:spMk id="3" creationId="{B36F1CFC-D710-4D8F-A41E-FB2DC27CD3D7}"/>
          </ac:spMkLst>
        </pc:spChg>
        <pc:spChg chg="add">
          <ac:chgData name="Надежда Шабатурина" userId="cf9f4d863faa79f1" providerId="LiveId" clId="{F4D8E535-22AC-45F6-B4E8-0EDF711FC320}" dt="2021-11-18T18:18:41.258" v="343" actId="26606"/>
          <ac:spMkLst>
            <pc:docMk/>
            <pc:sldMk cId="888129867" sldId="262"/>
            <ac:spMk id="9" creationId="{8D489E29-742E-4D34-AB08-CE3217805B81}"/>
          </ac:spMkLst>
        </pc:spChg>
        <pc:picChg chg="add mod ord">
          <ac:chgData name="Надежда Шабатурина" userId="cf9f4d863faa79f1" providerId="LiveId" clId="{F4D8E535-22AC-45F6-B4E8-0EDF711FC320}" dt="2021-11-18T18:18:41.258" v="343" actId="26606"/>
          <ac:picMkLst>
            <pc:docMk/>
            <pc:sldMk cId="888129867" sldId="262"/>
            <ac:picMk id="4" creationId="{EA46B7B3-65EE-45A6-A59A-1421B8F1FBAD}"/>
          </ac:picMkLst>
        </pc:picChg>
      </pc:sldChg>
      <pc:sldChg chg="addSp delSp modSp new mod modTransition setBg setClrOvrMap">
        <pc:chgData name="Надежда Шабатурина" userId="cf9f4d863faa79f1" providerId="LiveId" clId="{F4D8E535-22AC-45F6-B4E8-0EDF711FC320}" dt="2021-11-18T18:27:08.713" v="487"/>
        <pc:sldMkLst>
          <pc:docMk/>
          <pc:sldMk cId="2179823035" sldId="263"/>
        </pc:sldMkLst>
        <pc:spChg chg="mod">
          <ac:chgData name="Надежда Шабатурина" userId="cf9f4d863faa79f1" providerId="LiveId" clId="{F4D8E535-22AC-45F6-B4E8-0EDF711FC320}" dt="2021-11-18T18:24:49.346" v="436" actId="122"/>
          <ac:spMkLst>
            <pc:docMk/>
            <pc:sldMk cId="2179823035" sldId="263"/>
            <ac:spMk id="2" creationId="{DC8A78EB-74F6-4882-956F-56CEB7187258}"/>
          </ac:spMkLst>
        </pc:spChg>
        <pc:spChg chg="mod">
          <ac:chgData name="Надежда Шабатурина" userId="cf9f4d863faa79f1" providerId="LiveId" clId="{F4D8E535-22AC-45F6-B4E8-0EDF711FC320}" dt="2021-11-18T18:24:31.110" v="422" actId="26606"/>
          <ac:spMkLst>
            <pc:docMk/>
            <pc:sldMk cId="2179823035" sldId="263"/>
            <ac:spMk id="3" creationId="{46C4959C-B31B-45D1-9806-77733410D706}"/>
          </ac:spMkLst>
        </pc:spChg>
        <pc:spChg chg="add del">
          <ac:chgData name="Надежда Шабатурина" userId="cf9f4d863faa79f1" providerId="LiveId" clId="{F4D8E535-22AC-45F6-B4E8-0EDF711FC320}" dt="2021-11-18T18:24:31.110" v="422" actId="26606"/>
          <ac:spMkLst>
            <pc:docMk/>
            <pc:sldMk cId="2179823035" sldId="263"/>
            <ac:spMk id="9" creationId="{E4F17063-EDA4-417B-946F-BA357F3B390D}"/>
          </ac:spMkLst>
        </pc:spChg>
        <pc:spChg chg="add del">
          <ac:chgData name="Надежда Шабатурина" userId="cf9f4d863faa79f1" providerId="LiveId" clId="{F4D8E535-22AC-45F6-B4E8-0EDF711FC320}" dt="2021-11-18T18:24:31.110" v="422" actId="26606"/>
          <ac:spMkLst>
            <pc:docMk/>
            <pc:sldMk cId="2179823035" sldId="263"/>
            <ac:spMk id="11" creationId="{D36F3EEA-55D4-4677-80E7-92D00B8F343B}"/>
          </ac:spMkLst>
        </pc:spChg>
        <pc:spChg chg="add del">
          <ac:chgData name="Надежда Шабатурина" userId="cf9f4d863faa79f1" providerId="LiveId" clId="{F4D8E535-22AC-45F6-B4E8-0EDF711FC320}" dt="2021-11-18T18:24:31.110" v="422" actId="26606"/>
          <ac:spMkLst>
            <pc:docMk/>
            <pc:sldMk cId="2179823035" sldId="263"/>
            <ac:spMk id="13" creationId="{C91E93A7-6C7F-4F77-9CB0-280D958EF4D2}"/>
          </ac:spMkLst>
        </pc:spChg>
        <pc:spChg chg="add del">
          <ac:chgData name="Надежда Шабатурина" userId="cf9f4d863faa79f1" providerId="LiveId" clId="{F4D8E535-22AC-45F6-B4E8-0EDF711FC320}" dt="2021-11-18T18:24:30.923" v="421" actId="26606"/>
          <ac:spMkLst>
            <pc:docMk/>
            <pc:sldMk cId="2179823035" sldId="263"/>
            <ac:spMk id="15" creationId="{0D105174-071A-4257-860A-5EE2D11DD5E6}"/>
          </ac:spMkLst>
        </pc:spChg>
        <pc:spChg chg="add del">
          <ac:chgData name="Надежда Шабатурина" userId="cf9f4d863faa79f1" providerId="LiveId" clId="{F4D8E535-22AC-45F6-B4E8-0EDF711FC320}" dt="2021-11-18T18:24:30.923" v="421" actId="26606"/>
          <ac:spMkLst>
            <pc:docMk/>
            <pc:sldMk cId="2179823035" sldId="263"/>
            <ac:spMk id="16" creationId="{E17B217C-3C66-46B3-9E9D-2771AA2A23E2}"/>
          </ac:spMkLst>
        </pc:spChg>
        <pc:spChg chg="add del">
          <ac:chgData name="Надежда Шабатурина" userId="cf9f4d863faa79f1" providerId="LiveId" clId="{F4D8E535-22AC-45F6-B4E8-0EDF711FC320}" dt="2021-11-18T18:24:30.923" v="421" actId="26606"/>
          <ac:spMkLst>
            <pc:docMk/>
            <pc:sldMk cId="2179823035" sldId="263"/>
            <ac:spMk id="17" creationId="{8A848D99-5D8B-49F5-97E9-AA7C3F5F2BE6}"/>
          </ac:spMkLst>
        </pc:spChg>
        <pc:spChg chg="add del">
          <ac:chgData name="Надежда Шабатурина" userId="cf9f4d863faa79f1" providerId="LiveId" clId="{F4D8E535-22AC-45F6-B4E8-0EDF711FC320}" dt="2021-11-18T18:23:47.400" v="417" actId="26606"/>
          <ac:spMkLst>
            <pc:docMk/>
            <pc:sldMk cId="2179823035" sldId="263"/>
            <ac:spMk id="18" creationId="{89EA2611-DCBA-4E97-A2B2-9A466E76BDA4}"/>
          </ac:spMkLst>
        </pc:spChg>
        <pc:spChg chg="add">
          <ac:chgData name="Надежда Шабатурина" userId="cf9f4d863faa79f1" providerId="LiveId" clId="{F4D8E535-22AC-45F6-B4E8-0EDF711FC320}" dt="2021-11-18T18:24:31.110" v="422" actId="26606"/>
          <ac:spMkLst>
            <pc:docMk/>
            <pc:sldMk cId="2179823035" sldId="263"/>
            <ac:spMk id="19" creationId="{6DFBE54E-A701-4039-AC57-CF06B37CC626}"/>
          </ac:spMkLst>
        </pc:spChg>
        <pc:spChg chg="add del">
          <ac:chgData name="Надежда Шабатурина" userId="cf9f4d863faa79f1" providerId="LiveId" clId="{F4D8E535-22AC-45F6-B4E8-0EDF711FC320}" dt="2021-11-18T18:23:47.400" v="417" actId="26606"/>
          <ac:spMkLst>
            <pc:docMk/>
            <pc:sldMk cId="2179823035" sldId="263"/>
            <ac:spMk id="20" creationId="{FD2669AB-35DB-41EC-BE9C-DA80B60A3280}"/>
          </ac:spMkLst>
        </pc:spChg>
        <pc:spChg chg="add">
          <ac:chgData name="Надежда Шабатурина" userId="cf9f4d863faa79f1" providerId="LiveId" clId="{F4D8E535-22AC-45F6-B4E8-0EDF711FC320}" dt="2021-11-18T18:24:31.110" v="422" actId="26606"/>
          <ac:spMkLst>
            <pc:docMk/>
            <pc:sldMk cId="2179823035" sldId="263"/>
            <ac:spMk id="21" creationId="{D33A9890-FE1F-4F08-8EF4-FD2B43954605}"/>
          </ac:spMkLst>
        </pc:spChg>
        <pc:spChg chg="add del">
          <ac:chgData name="Надежда Шабатурина" userId="cf9f4d863faa79f1" providerId="LiveId" clId="{F4D8E535-22AC-45F6-B4E8-0EDF711FC320}" dt="2021-11-18T18:23:47.400" v="417" actId="26606"/>
          <ac:spMkLst>
            <pc:docMk/>
            <pc:sldMk cId="2179823035" sldId="263"/>
            <ac:spMk id="22" creationId="{BBC615D1-6E12-40EF-915B-316CFDB550D5}"/>
          </ac:spMkLst>
        </pc:spChg>
        <pc:spChg chg="add">
          <ac:chgData name="Надежда Шабатурина" userId="cf9f4d863faa79f1" providerId="LiveId" clId="{F4D8E535-22AC-45F6-B4E8-0EDF711FC320}" dt="2021-11-18T18:24:31.110" v="422" actId="26606"/>
          <ac:spMkLst>
            <pc:docMk/>
            <pc:sldMk cId="2179823035" sldId="263"/>
            <ac:spMk id="23" creationId="{92515798-C8A3-40E7-A830-82681C81A0CD}"/>
          </ac:spMkLst>
        </pc:spChg>
        <pc:spChg chg="add del">
          <ac:chgData name="Надежда Шабатурина" userId="cf9f4d863faa79f1" providerId="LiveId" clId="{F4D8E535-22AC-45F6-B4E8-0EDF711FC320}" dt="2021-11-18T18:23:47.400" v="417" actId="26606"/>
          <ac:spMkLst>
            <pc:docMk/>
            <pc:sldMk cId="2179823035" sldId="263"/>
            <ac:spMk id="24" creationId="{B9797D36-DE1E-47CD-881A-6C1F5828261B}"/>
          </ac:spMkLst>
        </pc:spChg>
        <pc:spChg chg="add del">
          <ac:chgData name="Надежда Шабатурина" userId="cf9f4d863faa79f1" providerId="LiveId" clId="{F4D8E535-22AC-45F6-B4E8-0EDF711FC320}" dt="2021-11-18T18:23:47.400" v="417" actId="26606"/>
          <ac:spMkLst>
            <pc:docMk/>
            <pc:sldMk cId="2179823035" sldId="263"/>
            <ac:spMk id="26" creationId="{4A2FAF1F-F462-46AF-A9E6-CC93C4E2C359}"/>
          </ac:spMkLst>
        </pc:spChg>
        <pc:spChg chg="add del">
          <ac:chgData name="Надежда Шабатурина" userId="cf9f4d863faa79f1" providerId="LiveId" clId="{F4D8E535-22AC-45F6-B4E8-0EDF711FC320}" dt="2021-11-18T18:23:47.400" v="417" actId="26606"/>
          <ac:spMkLst>
            <pc:docMk/>
            <pc:sldMk cId="2179823035" sldId="263"/>
            <ac:spMk id="28" creationId="{7146BED8-BAE9-42C5-A3DD-7B946445DB8C}"/>
          </ac:spMkLst>
        </pc:spChg>
        <pc:spChg chg="add del">
          <ac:chgData name="Надежда Шабатурина" userId="cf9f4d863faa79f1" providerId="LiveId" clId="{F4D8E535-22AC-45F6-B4E8-0EDF711FC320}" dt="2021-11-18T18:23:47.400" v="417" actId="26606"/>
          <ac:spMkLst>
            <pc:docMk/>
            <pc:sldMk cId="2179823035" sldId="263"/>
            <ac:spMk id="30" creationId="{15765FE8-B62F-41E4-A73C-74C91A8FD945}"/>
          </ac:spMkLst>
        </pc:spChg>
        <pc:picChg chg="add mod ord">
          <ac:chgData name="Надежда Шабатурина" userId="cf9f4d863faa79f1" providerId="LiveId" clId="{F4D8E535-22AC-45F6-B4E8-0EDF711FC320}" dt="2021-11-18T18:24:31.110" v="422" actId="26606"/>
          <ac:picMkLst>
            <pc:docMk/>
            <pc:sldMk cId="2179823035" sldId="263"/>
            <ac:picMk id="4" creationId="{9308D52C-A395-437F-B335-8634FAB1658E}"/>
          </ac:picMkLst>
        </pc:picChg>
      </pc:sldChg>
      <pc:sldChg chg="modSp new del">
        <pc:chgData name="Надежда Шабатурина" userId="cf9f4d863faa79f1" providerId="LiveId" clId="{F4D8E535-22AC-45F6-B4E8-0EDF711FC320}" dt="2021-11-18T18:25:01.836" v="437" actId="47"/>
        <pc:sldMkLst>
          <pc:docMk/>
          <pc:sldMk cId="1766900637" sldId="264"/>
        </pc:sldMkLst>
        <pc:spChg chg="mod">
          <ac:chgData name="Надежда Шабатурина" userId="cf9f4d863faa79f1" providerId="LiveId" clId="{F4D8E535-22AC-45F6-B4E8-0EDF711FC320}" dt="2021-11-18T14:11:25.703" v="12"/>
          <ac:spMkLst>
            <pc:docMk/>
            <pc:sldMk cId="1766900637" sldId="264"/>
            <ac:spMk id="2" creationId="{E967A319-5CB3-42DA-A305-39748EA8DB73}"/>
          </ac:spMkLst>
        </pc:spChg>
        <pc:spChg chg="mod">
          <ac:chgData name="Надежда Шабатурина" userId="cf9f4d863faa79f1" providerId="LiveId" clId="{F4D8E535-22AC-45F6-B4E8-0EDF711FC320}" dt="2021-11-18T14:11:25.703" v="12"/>
          <ac:spMkLst>
            <pc:docMk/>
            <pc:sldMk cId="1766900637" sldId="264"/>
            <ac:spMk id="3" creationId="{E7176427-0C98-4494-A1F0-E7A531EF27EA}"/>
          </ac:spMkLst>
        </pc:spChg>
      </pc:sldChg>
      <pc:sldChg chg="addSp delSp modSp new mod modTransition setBg modClrScheme addAnim modAnim setClrOvrMap chgLayout">
        <pc:chgData name="Надежда Шабатурина" userId="cf9f4d863faa79f1" providerId="LiveId" clId="{F4D8E535-22AC-45F6-B4E8-0EDF711FC320}" dt="2021-11-18T18:27:08.713" v="487"/>
        <pc:sldMkLst>
          <pc:docMk/>
          <pc:sldMk cId="2072865579" sldId="264"/>
        </pc:sldMkLst>
        <pc:spChg chg="del mod ord">
          <ac:chgData name="Надежда Шабатурина" userId="cf9f4d863faa79f1" providerId="LiveId" clId="{F4D8E535-22AC-45F6-B4E8-0EDF711FC320}" dt="2021-11-18T18:25:09.255" v="440" actId="700"/>
          <ac:spMkLst>
            <pc:docMk/>
            <pc:sldMk cId="2072865579" sldId="264"/>
            <ac:spMk id="2" creationId="{AAB6D621-02E0-45C8-866F-851A86B725AC}"/>
          </ac:spMkLst>
        </pc:spChg>
        <pc:spChg chg="del">
          <ac:chgData name="Надежда Шабатурина" userId="cf9f4d863faa79f1" providerId="LiveId" clId="{F4D8E535-22AC-45F6-B4E8-0EDF711FC320}" dt="2021-11-18T18:25:09.255" v="440" actId="700"/>
          <ac:spMkLst>
            <pc:docMk/>
            <pc:sldMk cId="2072865579" sldId="264"/>
            <ac:spMk id="3" creationId="{3870DEA2-385A-478C-A728-A042950BA153}"/>
          </ac:spMkLst>
        </pc:spChg>
        <pc:spChg chg="add mod ord">
          <ac:chgData name="Надежда Шабатурина" userId="cf9f4d863faa79f1" providerId="LiveId" clId="{F4D8E535-22AC-45F6-B4E8-0EDF711FC320}" dt="2021-11-18T18:25:49.725" v="474" actId="14100"/>
          <ac:spMkLst>
            <pc:docMk/>
            <pc:sldMk cId="2072865579" sldId="264"/>
            <ac:spMk id="4" creationId="{4F19333C-E0D9-4139-85CA-5EC8FCADA5BD}"/>
          </ac:spMkLst>
        </pc:spChg>
        <pc:spChg chg="add del">
          <ac:chgData name="Надежда Шабатурина" userId="cf9f4d863faa79f1" providerId="LiveId" clId="{F4D8E535-22AC-45F6-B4E8-0EDF711FC320}" dt="2021-11-18T18:25:40.997" v="471" actId="26606"/>
          <ac:spMkLst>
            <pc:docMk/>
            <pc:sldMk cId="2072865579" sldId="264"/>
            <ac:spMk id="13" creationId="{73C0A186-7444-4460-9C37-532E7671E99E}"/>
          </ac:spMkLst>
        </pc:spChg>
        <pc:spChg chg="add del">
          <ac:chgData name="Надежда Шабатурина" userId="cf9f4d863faa79f1" providerId="LiveId" clId="{F4D8E535-22AC-45F6-B4E8-0EDF711FC320}" dt="2021-11-18T18:25:31.144" v="468" actId="26606"/>
          <ac:spMkLst>
            <pc:docMk/>
            <pc:sldMk cId="2072865579" sldId="264"/>
            <ac:spMk id="15" creationId="{B8144315-1C5A-4185-A952-25D98D303D46}"/>
          </ac:spMkLst>
        </pc:spChg>
        <pc:spChg chg="add">
          <ac:chgData name="Надежда Шабатурина" userId="cf9f4d863faa79f1" providerId="LiveId" clId="{F4D8E535-22AC-45F6-B4E8-0EDF711FC320}" dt="2021-11-18T18:25:40.997" v="471" actId="26606"/>
          <ac:spMkLst>
            <pc:docMk/>
            <pc:sldMk cId="2072865579" sldId="264"/>
            <ac:spMk id="35" creationId="{B8144315-1C5A-4185-A952-25D98D303D46}"/>
          </ac:spMkLst>
        </pc:spChg>
        <pc:spChg chg="add">
          <ac:chgData name="Надежда Шабатурина" userId="cf9f4d863faa79f1" providerId="LiveId" clId="{F4D8E535-22AC-45F6-B4E8-0EDF711FC320}" dt="2021-11-18T18:25:40.997" v="471" actId="26606"/>
          <ac:spMkLst>
            <pc:docMk/>
            <pc:sldMk cId="2072865579" sldId="264"/>
            <ac:spMk id="37" creationId="{11CAC6F2-0806-417B-BF5D-5AEF6195FA49}"/>
          </ac:spMkLst>
        </pc:spChg>
        <pc:spChg chg="add">
          <ac:chgData name="Надежда Шабатурина" userId="cf9f4d863faa79f1" providerId="LiveId" clId="{F4D8E535-22AC-45F6-B4E8-0EDF711FC320}" dt="2021-11-18T18:25:40.997" v="471" actId="26606"/>
          <ac:spMkLst>
            <pc:docMk/>
            <pc:sldMk cId="2072865579" sldId="264"/>
            <ac:spMk id="39" creationId="{D4723B02-0AAB-4F6E-BA41-8ED99D559D93}"/>
          </ac:spMkLst>
        </pc:spChg>
        <pc:grpChg chg="add del">
          <ac:chgData name="Надежда Шабатурина" userId="cf9f4d863faa79f1" providerId="LiveId" clId="{F4D8E535-22AC-45F6-B4E8-0EDF711FC320}" dt="2021-11-18T18:25:40.997" v="471" actId="26606"/>
          <ac:grpSpMkLst>
            <pc:docMk/>
            <pc:sldMk cId="2072865579" sldId="264"/>
            <ac:grpSpMk id="9" creationId="{93E10248-AF0E-477D-B4D2-47C02CE4E353}"/>
          </ac:grpSpMkLst>
        </pc:grpChg>
        <pc:grpChg chg="add del">
          <ac:chgData name="Надежда Шабатурина" userId="cf9f4d863faa79f1" providerId="LiveId" clId="{F4D8E535-22AC-45F6-B4E8-0EDF711FC320}" dt="2021-11-18T18:25:31.144" v="468" actId="26606"/>
          <ac:grpSpMkLst>
            <pc:docMk/>
            <pc:sldMk cId="2072865579" sldId="264"/>
            <ac:grpSpMk id="11" creationId="{4091D54B-59AB-4A5E-8E9E-0421BD66D4FB}"/>
          </ac:grpSpMkLst>
        </pc:grpChg>
        <pc:grpChg chg="add del">
          <ac:chgData name="Надежда Шабатурина" userId="cf9f4d863faa79f1" providerId="LiveId" clId="{F4D8E535-22AC-45F6-B4E8-0EDF711FC320}" dt="2021-11-18T18:25:31.144" v="468" actId="26606"/>
          <ac:grpSpMkLst>
            <pc:docMk/>
            <pc:sldMk cId="2072865579" sldId="264"/>
            <ac:grpSpMk id="17" creationId="{25A657F0-42F3-40D3-BC75-7DA1F5C6A225}"/>
          </ac:grpSpMkLst>
        </pc:grpChg>
        <pc:grpChg chg="add del">
          <ac:chgData name="Надежда Шабатурина" userId="cf9f4d863faa79f1" providerId="LiveId" clId="{F4D8E535-22AC-45F6-B4E8-0EDF711FC320}" dt="2021-11-18T18:25:40.997" v="471" actId="26606"/>
          <ac:grpSpMkLst>
            <pc:docMk/>
            <pc:sldMk cId="2072865579" sldId="264"/>
            <ac:grpSpMk id="23" creationId="{F1ECA4FE-7D2F-4576-B767-3A5F5ABFE90F}"/>
          </ac:grpSpMkLst>
        </pc:grpChg>
        <pc:grpChg chg="add">
          <ac:chgData name="Надежда Шабатурина" userId="cf9f4d863faa79f1" providerId="LiveId" clId="{F4D8E535-22AC-45F6-B4E8-0EDF711FC320}" dt="2021-11-18T18:25:40.997" v="471" actId="26606"/>
          <ac:grpSpMkLst>
            <pc:docMk/>
            <pc:sldMk cId="2072865579" sldId="264"/>
            <ac:grpSpMk id="31" creationId="{4091D54B-59AB-4A5E-8E9E-0421BD66D4FB}"/>
          </ac:grpSpMkLst>
        </pc:grpChg>
        <pc:picChg chg="add del">
          <ac:chgData name="Надежда Шабатурина" userId="cf9f4d863faa79f1" providerId="LiveId" clId="{F4D8E535-22AC-45F6-B4E8-0EDF711FC320}" dt="2021-11-18T18:25:31.144" v="468" actId="26606"/>
          <ac:picMkLst>
            <pc:docMk/>
            <pc:sldMk cId="2072865579" sldId="264"/>
            <ac:picMk id="8" creationId="{920E9F42-F52B-4F80-8E2B-B8AB6D43026B}"/>
          </ac:picMkLst>
        </pc:picChg>
        <pc:picChg chg="add">
          <ac:chgData name="Надежда Шабатурина" userId="cf9f4d863faa79f1" providerId="LiveId" clId="{F4D8E535-22AC-45F6-B4E8-0EDF711FC320}" dt="2021-11-18T18:25:40.997" v="471" actId="26606"/>
          <ac:picMkLst>
            <pc:docMk/>
            <pc:sldMk cId="2072865579" sldId="264"/>
            <ac:picMk id="28" creationId="{5CB80D3A-6345-4E6A-BAB3-9F2BDB4AFDAE}"/>
          </ac:picMkLst>
        </pc:picChg>
        <pc:cxnChg chg="add del">
          <ac:chgData name="Надежда Шабатурина" userId="cf9f4d863faa79f1" providerId="LiveId" clId="{F4D8E535-22AC-45F6-B4E8-0EDF711FC320}" dt="2021-11-18T18:25:40.997" v="471" actId="26606"/>
          <ac:cxnSpMkLst>
            <pc:docMk/>
            <pc:sldMk cId="2072865579" sldId="264"/>
            <ac:cxnSpMk id="19" creationId="{E81F53E2-F556-42FA-8D24-113839EE19F8}"/>
          </ac:cxnSpMkLst>
        </pc:cxnChg>
      </pc:sldChg>
      <pc:sldChg chg="modSp new del">
        <pc:chgData name="Надежда Шабатурина" userId="cf9f4d863faa79f1" providerId="LiveId" clId="{F4D8E535-22AC-45F6-B4E8-0EDF711FC320}" dt="2021-11-18T18:25:02.226" v="438" actId="47"/>
        <pc:sldMkLst>
          <pc:docMk/>
          <pc:sldMk cId="755800059" sldId="265"/>
        </pc:sldMkLst>
        <pc:spChg chg="mod">
          <ac:chgData name="Надежда Шабатурина" userId="cf9f4d863faa79f1" providerId="LiveId" clId="{F4D8E535-22AC-45F6-B4E8-0EDF711FC320}" dt="2021-11-18T14:11:25.703" v="12"/>
          <ac:spMkLst>
            <pc:docMk/>
            <pc:sldMk cId="755800059" sldId="265"/>
            <ac:spMk id="2" creationId="{F344ACC3-BA12-4900-A903-9BF703D280F2}"/>
          </ac:spMkLst>
        </pc:spChg>
        <pc:spChg chg="mod">
          <ac:chgData name="Надежда Шабатурина" userId="cf9f4d863faa79f1" providerId="LiveId" clId="{F4D8E535-22AC-45F6-B4E8-0EDF711FC320}" dt="2021-11-18T14:11:25.703" v="12"/>
          <ac:spMkLst>
            <pc:docMk/>
            <pc:sldMk cId="755800059" sldId="265"/>
            <ac:spMk id="3" creationId="{1A270C8E-85E2-47B2-9610-DAE1245475C7}"/>
          </ac:spMkLst>
        </pc:spChg>
      </pc:sldChg>
      <pc:sldMasterChg chg="modTransition modSldLayout">
        <pc:chgData name="Надежда Шабатурина" userId="cf9f4d863faa79f1" providerId="LiveId" clId="{F4D8E535-22AC-45F6-B4E8-0EDF711FC320}" dt="2021-11-18T18:27:08.713" v="487"/>
        <pc:sldMasterMkLst>
          <pc:docMk/>
          <pc:sldMasterMk cId="2109246752" sldId="2147483690"/>
        </pc:sldMasterMkLst>
        <pc:sldLayoutChg chg="modTransition">
          <pc:chgData name="Надежда Шабатурина" userId="cf9f4d863faa79f1" providerId="LiveId" clId="{F4D8E535-22AC-45F6-B4E8-0EDF711FC320}" dt="2021-11-18T18:27:08.713" v="487"/>
          <pc:sldLayoutMkLst>
            <pc:docMk/>
            <pc:sldMasterMk cId="2109246752" sldId="2147483690"/>
            <pc:sldLayoutMk cId="3781303887" sldId="2147483691"/>
          </pc:sldLayoutMkLst>
        </pc:sldLayoutChg>
        <pc:sldLayoutChg chg="modTransition">
          <pc:chgData name="Надежда Шабатурина" userId="cf9f4d863faa79f1" providerId="LiveId" clId="{F4D8E535-22AC-45F6-B4E8-0EDF711FC320}" dt="2021-11-18T18:27:08.713" v="487"/>
          <pc:sldLayoutMkLst>
            <pc:docMk/>
            <pc:sldMasterMk cId="2109246752" sldId="2147483690"/>
            <pc:sldLayoutMk cId="2729027693" sldId="2147483692"/>
          </pc:sldLayoutMkLst>
        </pc:sldLayoutChg>
        <pc:sldLayoutChg chg="modTransition">
          <pc:chgData name="Надежда Шабатурина" userId="cf9f4d863faa79f1" providerId="LiveId" clId="{F4D8E535-22AC-45F6-B4E8-0EDF711FC320}" dt="2021-11-18T18:27:08.713" v="487"/>
          <pc:sldLayoutMkLst>
            <pc:docMk/>
            <pc:sldMasterMk cId="2109246752" sldId="2147483690"/>
            <pc:sldLayoutMk cId="3731094911" sldId="2147483693"/>
          </pc:sldLayoutMkLst>
        </pc:sldLayoutChg>
        <pc:sldLayoutChg chg="modTransition">
          <pc:chgData name="Надежда Шабатурина" userId="cf9f4d863faa79f1" providerId="LiveId" clId="{F4D8E535-22AC-45F6-B4E8-0EDF711FC320}" dt="2021-11-18T18:27:08.713" v="487"/>
          <pc:sldLayoutMkLst>
            <pc:docMk/>
            <pc:sldMasterMk cId="2109246752" sldId="2147483690"/>
            <pc:sldLayoutMk cId="3875608326" sldId="2147483694"/>
          </pc:sldLayoutMkLst>
        </pc:sldLayoutChg>
        <pc:sldLayoutChg chg="modTransition">
          <pc:chgData name="Надежда Шабатурина" userId="cf9f4d863faa79f1" providerId="LiveId" clId="{F4D8E535-22AC-45F6-B4E8-0EDF711FC320}" dt="2021-11-18T18:27:08.713" v="487"/>
          <pc:sldLayoutMkLst>
            <pc:docMk/>
            <pc:sldMasterMk cId="2109246752" sldId="2147483690"/>
            <pc:sldLayoutMk cId="135879359" sldId="2147483695"/>
          </pc:sldLayoutMkLst>
        </pc:sldLayoutChg>
        <pc:sldLayoutChg chg="modTransition">
          <pc:chgData name="Надежда Шабатурина" userId="cf9f4d863faa79f1" providerId="LiveId" clId="{F4D8E535-22AC-45F6-B4E8-0EDF711FC320}" dt="2021-11-18T18:27:08.713" v="487"/>
          <pc:sldLayoutMkLst>
            <pc:docMk/>
            <pc:sldMasterMk cId="2109246752" sldId="2147483690"/>
            <pc:sldLayoutMk cId="2449394646" sldId="2147483696"/>
          </pc:sldLayoutMkLst>
        </pc:sldLayoutChg>
        <pc:sldLayoutChg chg="modTransition">
          <pc:chgData name="Надежда Шабатурина" userId="cf9f4d863faa79f1" providerId="LiveId" clId="{F4D8E535-22AC-45F6-B4E8-0EDF711FC320}" dt="2021-11-18T18:27:08.713" v="487"/>
          <pc:sldLayoutMkLst>
            <pc:docMk/>
            <pc:sldMasterMk cId="2109246752" sldId="2147483690"/>
            <pc:sldLayoutMk cId="1450560876" sldId="2147483697"/>
          </pc:sldLayoutMkLst>
        </pc:sldLayoutChg>
        <pc:sldLayoutChg chg="modTransition">
          <pc:chgData name="Надежда Шабатурина" userId="cf9f4d863faa79f1" providerId="LiveId" clId="{F4D8E535-22AC-45F6-B4E8-0EDF711FC320}" dt="2021-11-18T18:27:08.713" v="487"/>
          <pc:sldLayoutMkLst>
            <pc:docMk/>
            <pc:sldMasterMk cId="2109246752" sldId="2147483690"/>
            <pc:sldLayoutMk cId="3400751791" sldId="2147483698"/>
          </pc:sldLayoutMkLst>
        </pc:sldLayoutChg>
        <pc:sldLayoutChg chg="modTransition">
          <pc:chgData name="Надежда Шабатурина" userId="cf9f4d863faa79f1" providerId="LiveId" clId="{F4D8E535-22AC-45F6-B4E8-0EDF711FC320}" dt="2021-11-18T18:27:08.713" v="487"/>
          <pc:sldLayoutMkLst>
            <pc:docMk/>
            <pc:sldMasterMk cId="2109246752" sldId="2147483690"/>
            <pc:sldLayoutMk cId="2312511387" sldId="2147483699"/>
          </pc:sldLayoutMkLst>
        </pc:sldLayoutChg>
        <pc:sldLayoutChg chg="modTransition">
          <pc:chgData name="Надежда Шабатурина" userId="cf9f4d863faa79f1" providerId="LiveId" clId="{F4D8E535-22AC-45F6-B4E8-0EDF711FC320}" dt="2021-11-18T18:27:08.713" v="487"/>
          <pc:sldLayoutMkLst>
            <pc:docMk/>
            <pc:sldMasterMk cId="2109246752" sldId="2147483690"/>
            <pc:sldLayoutMk cId="1768522128" sldId="2147483700"/>
          </pc:sldLayoutMkLst>
        </pc:sldLayoutChg>
        <pc:sldLayoutChg chg="modTransition">
          <pc:chgData name="Надежда Шабатурина" userId="cf9f4d863faa79f1" providerId="LiveId" clId="{F4D8E535-22AC-45F6-B4E8-0EDF711FC320}" dt="2021-11-18T18:27:08.713" v="487"/>
          <pc:sldLayoutMkLst>
            <pc:docMk/>
            <pc:sldMasterMk cId="2109246752" sldId="2147483690"/>
            <pc:sldLayoutMk cId="2118826870" sldId="2147483701"/>
          </pc:sldLayoutMkLst>
        </pc:sldLayoutChg>
        <pc:sldLayoutChg chg="modTransition">
          <pc:chgData name="Надежда Шабатурина" userId="cf9f4d863faa79f1" providerId="LiveId" clId="{F4D8E535-22AC-45F6-B4E8-0EDF711FC320}" dt="2021-11-18T18:27:08.713" v="487"/>
          <pc:sldLayoutMkLst>
            <pc:docMk/>
            <pc:sldMasterMk cId="2109246752" sldId="2147483690"/>
            <pc:sldLayoutMk cId="1749635316" sldId="2147483702"/>
          </pc:sldLayoutMkLst>
        </pc:sldLayoutChg>
        <pc:sldLayoutChg chg="modTransition">
          <pc:chgData name="Надежда Шабатурина" userId="cf9f4d863faa79f1" providerId="LiveId" clId="{F4D8E535-22AC-45F6-B4E8-0EDF711FC320}" dt="2021-11-18T18:27:08.713" v="487"/>
          <pc:sldLayoutMkLst>
            <pc:docMk/>
            <pc:sldMasterMk cId="2109246752" sldId="2147483690"/>
            <pc:sldLayoutMk cId="136065075" sldId="2147483703"/>
          </pc:sldLayoutMkLst>
        </pc:sldLayoutChg>
        <pc:sldLayoutChg chg="modTransition">
          <pc:chgData name="Надежда Шабатурина" userId="cf9f4d863faa79f1" providerId="LiveId" clId="{F4D8E535-22AC-45F6-B4E8-0EDF711FC320}" dt="2021-11-18T18:27:08.713" v="487"/>
          <pc:sldLayoutMkLst>
            <pc:docMk/>
            <pc:sldMasterMk cId="2109246752" sldId="2147483690"/>
            <pc:sldLayoutMk cId="600706051" sldId="2147483704"/>
          </pc:sldLayoutMkLst>
        </pc:sldLayoutChg>
        <pc:sldLayoutChg chg="modTransition">
          <pc:chgData name="Надежда Шабатурина" userId="cf9f4d863faa79f1" providerId="LiveId" clId="{F4D8E535-22AC-45F6-B4E8-0EDF711FC320}" dt="2021-11-18T18:27:08.713" v="487"/>
          <pc:sldLayoutMkLst>
            <pc:docMk/>
            <pc:sldMasterMk cId="2109246752" sldId="2147483690"/>
            <pc:sldLayoutMk cId="4225675834" sldId="2147483705"/>
          </pc:sldLayoutMkLst>
        </pc:sldLayoutChg>
        <pc:sldLayoutChg chg="modTransition">
          <pc:chgData name="Надежда Шабатурина" userId="cf9f4d863faa79f1" providerId="LiveId" clId="{F4D8E535-22AC-45F6-B4E8-0EDF711FC320}" dt="2021-11-18T18:27:08.713" v="487"/>
          <pc:sldLayoutMkLst>
            <pc:docMk/>
            <pc:sldMasterMk cId="2109246752" sldId="2147483690"/>
            <pc:sldLayoutMk cId="2732811969" sldId="2147483706"/>
          </pc:sldLayoutMkLst>
        </pc:sldLayoutChg>
        <pc:sldLayoutChg chg="modTransition">
          <pc:chgData name="Надежда Шабатурина" userId="cf9f4d863faa79f1" providerId="LiveId" clId="{F4D8E535-22AC-45F6-B4E8-0EDF711FC320}" dt="2021-11-18T18:27:08.713" v="487"/>
          <pc:sldLayoutMkLst>
            <pc:docMk/>
            <pc:sldMasterMk cId="2109246752" sldId="2147483690"/>
            <pc:sldLayoutMk cId="3101801803" sldId="2147483707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3187C3-4F48-4C04-9353-61D249E3E079}" type="doc">
      <dgm:prSet loTypeId="urn:microsoft.com/office/officeart/2005/8/layout/vList2" loCatId="list" qsTypeId="urn:microsoft.com/office/officeart/2005/8/quickstyle/simple4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1F7C4A4F-0150-4DF5-8AF3-AFAC49BAA997}">
      <dgm:prSet/>
      <dgm:spPr/>
      <dgm:t>
        <a:bodyPr/>
        <a:lstStyle/>
        <a:p>
          <a:r>
            <a:rPr lang="ru-RU"/>
            <a:t>Гандбол — командная игра с мячом 7 на 7 игроков (по 6 полевых и вратарь в каждой команде).Играют руками. Цель игры — как можно больше раз забросить мяч в ворота (3 м × 2 м) соперника. Играют два тайма по 30 минут, а перерыв между таймами 15.</a:t>
          </a:r>
          <a:endParaRPr lang="en-US"/>
        </a:p>
      </dgm:t>
    </dgm:pt>
    <dgm:pt modelId="{14CAB3BD-806A-4370-932D-B0A1D2FD03A9}" type="parTrans" cxnId="{09701197-251C-4DD7-856F-DB2B00917F9C}">
      <dgm:prSet/>
      <dgm:spPr/>
      <dgm:t>
        <a:bodyPr/>
        <a:lstStyle/>
        <a:p>
          <a:endParaRPr lang="en-US"/>
        </a:p>
      </dgm:t>
    </dgm:pt>
    <dgm:pt modelId="{DCB16241-233C-4AA4-8580-A5B3A9F8547D}" type="sibTrans" cxnId="{09701197-251C-4DD7-856F-DB2B00917F9C}">
      <dgm:prSet/>
      <dgm:spPr/>
      <dgm:t>
        <a:bodyPr/>
        <a:lstStyle/>
        <a:p>
          <a:endParaRPr lang="en-US"/>
        </a:p>
      </dgm:t>
    </dgm:pt>
    <dgm:pt modelId="{2555D7D2-32A5-4FFC-B257-8DD562AC9121}">
      <dgm:prSet/>
      <dgm:spPr/>
      <dgm:t>
        <a:bodyPr/>
        <a:lstStyle/>
        <a:p>
          <a:r>
            <a:rPr lang="ru-RU"/>
            <a:t>В современный гандбол играют в закрытом помещении на прямоугольной площадке размером 40×20 м. Ворота окружены 6-метровой зоной, где разрешено находиться только защитнику-вратарю. Голы нужно забивать, бросая мяч из-за пределов зоны или «пролезая» в нее. В этот спорт обычно играют в помещении, но существуют варианты игры на открытом воздухе в виде полевого гандбола и чешского гандбола (которые были раньше более распространены) и пляжного гандбола.</a:t>
          </a:r>
          <a:endParaRPr lang="en-US"/>
        </a:p>
      </dgm:t>
    </dgm:pt>
    <dgm:pt modelId="{118DA93B-FC4E-4262-B8AE-EC01C9978DF1}" type="parTrans" cxnId="{1B3FCD25-6A58-47F9-B487-155C1E6BF771}">
      <dgm:prSet/>
      <dgm:spPr/>
      <dgm:t>
        <a:bodyPr/>
        <a:lstStyle/>
        <a:p>
          <a:endParaRPr lang="en-US"/>
        </a:p>
      </dgm:t>
    </dgm:pt>
    <dgm:pt modelId="{B0A866D0-2420-42FD-A47A-3CFDB0C2793A}" type="sibTrans" cxnId="{1B3FCD25-6A58-47F9-B487-155C1E6BF771}">
      <dgm:prSet/>
      <dgm:spPr/>
      <dgm:t>
        <a:bodyPr/>
        <a:lstStyle/>
        <a:p>
          <a:endParaRPr lang="en-US"/>
        </a:p>
      </dgm:t>
    </dgm:pt>
    <dgm:pt modelId="{F0747A57-A091-4FB0-870E-32825ACE972B}" type="pres">
      <dgm:prSet presAssocID="{E13187C3-4F48-4C04-9353-61D249E3E07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46C83-091E-4917-A70A-FFBA513F3D4C}" type="pres">
      <dgm:prSet presAssocID="{1F7C4A4F-0150-4DF5-8AF3-AFAC49BAA99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54D9D5-82DF-4F18-8556-87490654CC51}" type="pres">
      <dgm:prSet presAssocID="{DCB16241-233C-4AA4-8580-A5B3A9F8547D}" presName="spacer" presStyleCnt="0"/>
      <dgm:spPr/>
    </dgm:pt>
    <dgm:pt modelId="{D6D6EFEF-FEE3-46FC-B397-81C0C2180B72}" type="pres">
      <dgm:prSet presAssocID="{2555D7D2-32A5-4FFC-B257-8DD562AC9121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A0BFE3-B797-421F-AEC3-37F890C100A1}" type="presOf" srcId="{2555D7D2-32A5-4FFC-B257-8DD562AC9121}" destId="{D6D6EFEF-FEE3-46FC-B397-81C0C2180B72}" srcOrd="0" destOrd="0" presId="urn:microsoft.com/office/officeart/2005/8/layout/vList2"/>
    <dgm:cxn modelId="{1B3FCD25-6A58-47F9-B487-155C1E6BF771}" srcId="{E13187C3-4F48-4C04-9353-61D249E3E079}" destId="{2555D7D2-32A5-4FFC-B257-8DD562AC9121}" srcOrd="1" destOrd="0" parTransId="{118DA93B-FC4E-4262-B8AE-EC01C9978DF1}" sibTransId="{B0A866D0-2420-42FD-A47A-3CFDB0C2793A}"/>
    <dgm:cxn modelId="{09701197-251C-4DD7-856F-DB2B00917F9C}" srcId="{E13187C3-4F48-4C04-9353-61D249E3E079}" destId="{1F7C4A4F-0150-4DF5-8AF3-AFAC49BAA997}" srcOrd="0" destOrd="0" parTransId="{14CAB3BD-806A-4370-932D-B0A1D2FD03A9}" sibTransId="{DCB16241-233C-4AA4-8580-A5B3A9F8547D}"/>
    <dgm:cxn modelId="{BEB6B5A8-361C-4766-A3C7-8B5B272A3B3C}" type="presOf" srcId="{1F7C4A4F-0150-4DF5-8AF3-AFAC49BAA997}" destId="{10C46C83-091E-4917-A70A-FFBA513F3D4C}" srcOrd="0" destOrd="0" presId="urn:microsoft.com/office/officeart/2005/8/layout/vList2"/>
    <dgm:cxn modelId="{57856543-FF42-461B-A380-15F100357438}" type="presOf" srcId="{E13187C3-4F48-4C04-9353-61D249E3E079}" destId="{F0747A57-A091-4FB0-870E-32825ACE972B}" srcOrd="0" destOrd="0" presId="urn:microsoft.com/office/officeart/2005/8/layout/vList2"/>
    <dgm:cxn modelId="{93C6D455-C17C-4DFF-B637-DA56A922A94C}" type="presParOf" srcId="{F0747A57-A091-4FB0-870E-32825ACE972B}" destId="{10C46C83-091E-4917-A70A-FFBA513F3D4C}" srcOrd="0" destOrd="0" presId="urn:microsoft.com/office/officeart/2005/8/layout/vList2"/>
    <dgm:cxn modelId="{51487FC2-1F24-4576-9BD8-54D5C89214DD}" type="presParOf" srcId="{F0747A57-A091-4FB0-870E-32825ACE972B}" destId="{3054D9D5-82DF-4F18-8556-87490654CC51}" srcOrd="1" destOrd="0" presId="urn:microsoft.com/office/officeart/2005/8/layout/vList2"/>
    <dgm:cxn modelId="{47893ABA-45EC-4AF5-A2AC-16C22002DF79}" type="presParOf" srcId="{F0747A57-A091-4FB0-870E-32825ACE972B}" destId="{D6D6EFEF-FEE3-46FC-B397-81C0C2180B72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46C83-091E-4917-A70A-FFBA513F3D4C}">
      <dsp:nvSpPr>
        <dsp:cNvPr id="0" name=""/>
        <dsp:cNvSpPr/>
      </dsp:nvSpPr>
      <dsp:spPr>
        <a:xfrm>
          <a:off x="0" y="59661"/>
          <a:ext cx="9625383" cy="162863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/>
            <a:t>Гандбол — командная игра с мячом 7 на 7 игроков (по 6 полевых и вратарь в каждой команде).Играют руками. Цель игры — как можно больше раз забросить мяч в ворота (3 м × 2 м) соперника. Играют два тайма по 30 минут, а перерыв между таймами 15.</a:t>
          </a:r>
          <a:endParaRPr lang="en-US" sz="1600" kern="1200"/>
        </a:p>
      </dsp:txBody>
      <dsp:txXfrm>
        <a:off x="79504" y="139165"/>
        <a:ext cx="9466375" cy="1469631"/>
      </dsp:txXfrm>
    </dsp:sp>
    <dsp:sp modelId="{D6D6EFEF-FEE3-46FC-B397-81C0C2180B72}">
      <dsp:nvSpPr>
        <dsp:cNvPr id="0" name=""/>
        <dsp:cNvSpPr/>
      </dsp:nvSpPr>
      <dsp:spPr>
        <a:xfrm>
          <a:off x="0" y="1734381"/>
          <a:ext cx="9625383" cy="1628639"/>
        </a:xfrm>
        <a:prstGeom prst="roundRect">
          <a:avLst/>
        </a:prstGeom>
        <a:gradFill rotWithShape="0">
          <a:gsLst>
            <a:gs pos="0">
              <a:schemeClr val="accent5">
                <a:hueOff val="2438425"/>
                <a:satOff val="-19443"/>
                <a:lumOff val="-14705"/>
                <a:alphaOff val="0"/>
                <a:tint val="98000"/>
                <a:lumMod val="114000"/>
              </a:schemeClr>
            </a:gs>
            <a:gs pos="100000">
              <a:schemeClr val="accent5">
                <a:hueOff val="2438425"/>
                <a:satOff val="-19443"/>
                <a:lumOff val="-14705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/>
            <a:t>В современный гандбол играют в закрытом помещении на прямоугольной площадке размером 40×20 м. Ворота окружены 6-метровой зоной, где разрешено находиться только защитнику-вратарю. Голы нужно забивать, бросая мяч из-за пределов зоны или «пролезая» в нее. В этот спорт обычно играют в помещении, но существуют варианты игры на открытом воздухе в виде полевого гандбола и чешского гандбола (которые были раньше более распространены) и пляжного гандбола.</a:t>
          </a:r>
          <a:endParaRPr lang="en-US" sz="1600" kern="1200"/>
        </a:p>
      </dsp:txBody>
      <dsp:txXfrm>
        <a:off x="79504" y="1813885"/>
        <a:ext cx="9466375" cy="14696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D4CF02B1-E5D0-406A-9BA1-A6F6722F4CD9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348E8780-0F32-4737-96E1-510D8C1A8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30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F02B1-E5D0-406A-9BA1-A6F6722F4CD9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E8780-0F32-4737-96E1-510D8C1A8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522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F02B1-E5D0-406A-9BA1-A6F6722F4CD9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E8780-0F32-4737-96E1-510D8C1A8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826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F02B1-E5D0-406A-9BA1-A6F6722F4CD9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E8780-0F32-4737-96E1-510D8C1A8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635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F02B1-E5D0-406A-9BA1-A6F6722F4CD9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E8780-0F32-4737-96E1-510D8C1A8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6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F02B1-E5D0-406A-9BA1-A6F6722F4CD9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E8780-0F32-4737-96E1-510D8C1A8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70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F02B1-E5D0-406A-9BA1-A6F6722F4CD9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E8780-0F32-4737-96E1-510D8C1A8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675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D4CF02B1-E5D0-406A-9BA1-A6F6722F4CD9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E8780-0F32-4737-96E1-510D8C1A8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81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D4CF02B1-E5D0-406A-9BA1-A6F6722F4CD9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E8780-0F32-4737-96E1-510D8C1A8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80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F02B1-E5D0-406A-9BA1-A6F6722F4CD9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E8780-0F32-4737-96E1-510D8C1A8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02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F02B1-E5D0-406A-9BA1-A6F6722F4CD9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E8780-0F32-4737-96E1-510D8C1A8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094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F02B1-E5D0-406A-9BA1-A6F6722F4CD9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E8780-0F32-4737-96E1-510D8C1A8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608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F02B1-E5D0-406A-9BA1-A6F6722F4CD9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E8780-0F32-4737-96E1-510D8C1A8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79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F02B1-E5D0-406A-9BA1-A6F6722F4CD9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E8780-0F32-4737-96E1-510D8C1A8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39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F02B1-E5D0-406A-9BA1-A6F6722F4CD9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E8780-0F32-4737-96E1-510D8C1A8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56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F02B1-E5D0-406A-9BA1-A6F6722F4CD9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E8780-0F32-4737-96E1-510D8C1A8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75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F02B1-E5D0-406A-9BA1-A6F6722F4CD9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E8780-0F32-4737-96E1-510D8C1A8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51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D4CF02B1-E5D0-406A-9BA1-A6F6722F4CD9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348E8780-0F32-4737-96E1-510D8C1A8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246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>
            <a:extLst>
              <a:ext uri="{FF2B5EF4-FFF2-40B4-BE49-F238E27FC236}">
                <a16:creationId xmlns:a16="http://schemas.microsoft.com/office/drawing/2014/main" id="{2D529E20-662F-4915-ACD7-970C026FDB7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5677511" flipH="1">
            <a:off x="3527283" y="1857885"/>
            <a:ext cx="3299407" cy="440924"/>
          </a:xfrm>
          <a:custGeom>
            <a:avLst/>
            <a:gdLst/>
            <a:ahLst/>
            <a:cxnLst/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</p:sp>
      <p:pic>
        <p:nvPicPr>
          <p:cNvPr id="4" name="Рисунок 3" descr="Изображение выглядит как человек, спорт, проигрыватель, спортивная игра&#10;&#10;Автоматически созданное описание">
            <a:extLst>
              <a:ext uri="{FF2B5EF4-FFF2-40B4-BE49-F238E27FC236}">
                <a16:creationId xmlns:a16="http://schemas.microsoft.com/office/drawing/2014/main" id="{DA4394F4-1111-4F0E-8E99-2DE286BEF7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818" r="19530"/>
          <a:stretch/>
        </p:blipFill>
        <p:spPr>
          <a:xfrm>
            <a:off x="423337" y="402166"/>
            <a:ext cx="4932951" cy="6053670"/>
          </a:xfrm>
          <a:custGeom>
            <a:avLst/>
            <a:gdLst/>
            <a:ahLst/>
            <a:cxnLst/>
            <a:rect l="l" t="t" r="r" b="b"/>
            <a:pathLst>
              <a:path w="4932951" h="6053670">
                <a:moveTo>
                  <a:pt x="0" y="0"/>
                </a:moveTo>
                <a:lnTo>
                  <a:pt x="3678393" y="0"/>
                </a:lnTo>
                <a:lnTo>
                  <a:pt x="4478865" y="0"/>
                </a:lnTo>
                <a:lnTo>
                  <a:pt x="4931853" y="0"/>
                </a:lnTo>
                <a:lnTo>
                  <a:pt x="4908487" y="137419"/>
                </a:lnTo>
                <a:lnTo>
                  <a:pt x="4886218" y="274232"/>
                </a:lnTo>
                <a:lnTo>
                  <a:pt x="4864421" y="411650"/>
                </a:lnTo>
                <a:lnTo>
                  <a:pt x="4845759" y="549673"/>
                </a:lnTo>
                <a:lnTo>
                  <a:pt x="4826941" y="687092"/>
                </a:lnTo>
                <a:lnTo>
                  <a:pt x="4809377" y="825115"/>
                </a:lnTo>
                <a:lnTo>
                  <a:pt x="4794322" y="961323"/>
                </a:lnTo>
                <a:lnTo>
                  <a:pt x="4780052" y="1099347"/>
                </a:lnTo>
                <a:lnTo>
                  <a:pt x="4767035" y="1236765"/>
                </a:lnTo>
                <a:lnTo>
                  <a:pt x="4755744" y="1371761"/>
                </a:lnTo>
                <a:lnTo>
                  <a:pt x="4744453" y="1508574"/>
                </a:lnTo>
                <a:lnTo>
                  <a:pt x="4735044" y="1643572"/>
                </a:lnTo>
                <a:lnTo>
                  <a:pt x="4727674" y="1778568"/>
                </a:lnTo>
                <a:lnTo>
                  <a:pt x="4719990" y="1912960"/>
                </a:lnTo>
                <a:lnTo>
                  <a:pt x="4713560" y="2046141"/>
                </a:lnTo>
                <a:lnTo>
                  <a:pt x="4709012" y="2178111"/>
                </a:lnTo>
                <a:lnTo>
                  <a:pt x="4705092" y="2310081"/>
                </a:lnTo>
                <a:lnTo>
                  <a:pt x="4701328" y="2440840"/>
                </a:lnTo>
                <a:lnTo>
                  <a:pt x="4699603" y="2569783"/>
                </a:lnTo>
                <a:lnTo>
                  <a:pt x="4697721" y="2698726"/>
                </a:lnTo>
                <a:lnTo>
                  <a:pt x="4696780" y="2825853"/>
                </a:lnTo>
                <a:lnTo>
                  <a:pt x="4697721" y="2951770"/>
                </a:lnTo>
                <a:lnTo>
                  <a:pt x="4697721" y="3076475"/>
                </a:lnTo>
                <a:lnTo>
                  <a:pt x="4699603" y="3199970"/>
                </a:lnTo>
                <a:lnTo>
                  <a:pt x="4702426" y="3321043"/>
                </a:lnTo>
                <a:lnTo>
                  <a:pt x="4705092" y="3440906"/>
                </a:lnTo>
                <a:lnTo>
                  <a:pt x="4708071" y="3558347"/>
                </a:lnTo>
                <a:lnTo>
                  <a:pt x="4712619" y="3675183"/>
                </a:lnTo>
                <a:lnTo>
                  <a:pt x="4717480" y="3790203"/>
                </a:lnTo>
                <a:lnTo>
                  <a:pt x="4721871" y="3902801"/>
                </a:lnTo>
                <a:lnTo>
                  <a:pt x="4734260" y="4122549"/>
                </a:lnTo>
                <a:lnTo>
                  <a:pt x="4747433" y="4333217"/>
                </a:lnTo>
                <a:lnTo>
                  <a:pt x="4761233" y="4535409"/>
                </a:lnTo>
                <a:lnTo>
                  <a:pt x="4776445" y="4726705"/>
                </a:lnTo>
                <a:lnTo>
                  <a:pt x="4792283" y="4909526"/>
                </a:lnTo>
                <a:lnTo>
                  <a:pt x="4809377" y="5079029"/>
                </a:lnTo>
                <a:lnTo>
                  <a:pt x="4826157" y="5238240"/>
                </a:lnTo>
                <a:lnTo>
                  <a:pt x="4842936" y="5384739"/>
                </a:lnTo>
                <a:lnTo>
                  <a:pt x="4858775" y="5519131"/>
                </a:lnTo>
                <a:lnTo>
                  <a:pt x="4873830" y="5638388"/>
                </a:lnTo>
                <a:lnTo>
                  <a:pt x="4888100" y="5746143"/>
                </a:lnTo>
                <a:lnTo>
                  <a:pt x="4900019" y="5836948"/>
                </a:lnTo>
                <a:lnTo>
                  <a:pt x="4911310" y="5913225"/>
                </a:lnTo>
                <a:lnTo>
                  <a:pt x="4927462" y="6017953"/>
                </a:lnTo>
                <a:lnTo>
                  <a:pt x="4932951" y="6053670"/>
                </a:lnTo>
                <a:lnTo>
                  <a:pt x="4478865" y="6053670"/>
                </a:lnTo>
                <a:lnTo>
                  <a:pt x="3683097" y="6053670"/>
                </a:lnTo>
                <a:lnTo>
                  <a:pt x="0" y="6053670"/>
                </a:lnTo>
                <a:close/>
              </a:path>
            </a:pathLst>
          </a:custGeom>
        </p:spPr>
      </p:pic>
      <p:sp>
        <p:nvSpPr>
          <p:cNvPr id="11" name="Freeform 5">
            <a:extLst>
              <a:ext uri="{FF2B5EF4-FFF2-40B4-BE49-F238E27FC236}">
                <a16:creationId xmlns:a16="http://schemas.microsoft.com/office/drawing/2014/main" id="{1AD5EB79-7F9A-4BBC-92A5-188382CBA1B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0" y="1587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0C8CEF-C8AC-4A04-8D16-AB702C11D9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95061" y="1241266"/>
            <a:ext cx="5428551" cy="3153753"/>
          </a:xfrm>
        </p:spPr>
        <p:txBody>
          <a:bodyPr>
            <a:normAutofit/>
          </a:bodyPr>
          <a:lstStyle/>
          <a:p>
            <a:r>
              <a:rPr lang="ru-RU" dirty="0"/>
              <a:t>Гандбол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B8A17F-DC3A-4D9A-AA53-9BFB894CD7B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59668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>
            <a:extLst>
              <a:ext uri="{FF2B5EF4-FFF2-40B4-BE49-F238E27FC236}">
                <a16:creationId xmlns:a16="http://schemas.microsoft.com/office/drawing/2014/main" id="{2F448CB3-7B4F-45D7-B7C0-DF553DF6145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5C5305EA-7A88-413D-BE8A-47A02476F0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51" name="Freeform 5">
              <a:extLst>
                <a:ext uri="{FF2B5EF4-FFF2-40B4-BE49-F238E27FC236}">
                  <a16:creationId xmlns:a16="http://schemas.microsoft.com/office/drawing/2014/main" id="{FCA94DB5-FE56-4A3D-BC48-31B5595197F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03D42D-E34B-415F-93F9-89A626CB9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FFFFFF"/>
                </a:solidFill>
              </a:rPr>
              <a:t>Что это? 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9ED434F-8767-46CC-B26B-5AF62FF01E6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44" name="Объект 2">
            <a:extLst>
              <a:ext uri="{FF2B5EF4-FFF2-40B4-BE49-F238E27FC236}">
                <a16:creationId xmlns:a16="http://schemas.microsoft.com/office/drawing/2014/main" id="{D6A55D94-5433-4AC6-B875-12193EBCD97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5984529"/>
              </p:ext>
            </p:extLst>
          </p:nvPr>
        </p:nvGraphicFramePr>
        <p:xfrm>
          <a:off x="1286934" y="2324100"/>
          <a:ext cx="9625383" cy="3422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896755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>
            <a:extLst>
              <a:ext uri="{FF2B5EF4-FFF2-40B4-BE49-F238E27FC236}">
                <a16:creationId xmlns:a16="http://schemas.microsoft.com/office/drawing/2014/main" id="{89EA2611-DCBA-4E97-A2B2-9A466E76BDA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" name="Freeform 5">
            <a:extLst>
              <a:ext uri="{FF2B5EF4-FFF2-40B4-BE49-F238E27FC236}">
                <a16:creationId xmlns:a16="http://schemas.microsoft.com/office/drawing/2014/main" id="{BBC615D1-6E12-40EF-915B-316CFDB550D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0" y="794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87" name="Freeform 5">
            <a:extLst>
              <a:ext uri="{FF2B5EF4-FFF2-40B4-BE49-F238E27FC236}">
                <a16:creationId xmlns:a16="http://schemas.microsoft.com/office/drawing/2014/main" id="{B9797D36-DE1E-47CD-881A-6C1F5828261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5922489">
            <a:off x="5376762" y="1826078"/>
            <a:ext cx="3299407" cy="440924"/>
          </a:xfrm>
          <a:custGeom>
            <a:avLst/>
            <a:gdLst/>
            <a:ahLst/>
            <a:cxnLst/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B55560-71BA-41A4-A779-BA2CA6695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098" y="629265"/>
            <a:ext cx="6072776" cy="1622322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FFFFFF"/>
                </a:solidFill>
              </a:rPr>
              <a:t>История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CB2F169-436E-435F-A31D-876E3B5C3B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377" r="20233" b="1"/>
          <a:stretch/>
        </p:blipFill>
        <p:spPr>
          <a:xfrm>
            <a:off x="6774511" y="480060"/>
            <a:ext cx="4929808" cy="5897880"/>
          </a:xfrm>
          <a:custGeom>
            <a:avLst/>
            <a:gdLst/>
            <a:ahLst/>
            <a:cxnLst/>
            <a:rect l="l" t="t" r="r" b="b"/>
            <a:pathLst>
              <a:path w="4929808" h="5897880">
                <a:moveTo>
                  <a:pt x="104535" y="0"/>
                </a:moveTo>
                <a:lnTo>
                  <a:pt x="2751151" y="0"/>
                </a:lnTo>
                <a:lnTo>
                  <a:pt x="4769032" y="0"/>
                </a:lnTo>
                <a:lnTo>
                  <a:pt x="4929808" y="0"/>
                </a:lnTo>
                <a:lnTo>
                  <a:pt x="4929808" y="5897880"/>
                </a:lnTo>
                <a:lnTo>
                  <a:pt x="4769032" y="5897880"/>
                </a:lnTo>
                <a:lnTo>
                  <a:pt x="2751151" y="5897880"/>
                </a:lnTo>
                <a:lnTo>
                  <a:pt x="0" y="5897880"/>
                </a:lnTo>
                <a:lnTo>
                  <a:pt x="0" y="5896985"/>
                </a:lnTo>
                <a:lnTo>
                  <a:pt x="103291" y="5896985"/>
                </a:lnTo>
                <a:lnTo>
                  <a:pt x="112340" y="5838313"/>
                </a:lnTo>
                <a:lnTo>
                  <a:pt x="123631" y="5762037"/>
                </a:lnTo>
                <a:lnTo>
                  <a:pt x="135550" y="5671232"/>
                </a:lnTo>
                <a:lnTo>
                  <a:pt x="149820" y="5563476"/>
                </a:lnTo>
                <a:lnTo>
                  <a:pt x="164875" y="5444219"/>
                </a:lnTo>
                <a:lnTo>
                  <a:pt x="180714" y="5309828"/>
                </a:lnTo>
                <a:lnTo>
                  <a:pt x="197494" y="5163329"/>
                </a:lnTo>
                <a:lnTo>
                  <a:pt x="214273" y="5004117"/>
                </a:lnTo>
                <a:lnTo>
                  <a:pt x="231367" y="4834615"/>
                </a:lnTo>
                <a:lnTo>
                  <a:pt x="247205" y="4651794"/>
                </a:lnTo>
                <a:lnTo>
                  <a:pt x="262417" y="4460498"/>
                </a:lnTo>
                <a:lnTo>
                  <a:pt x="276217" y="4258305"/>
                </a:lnTo>
                <a:lnTo>
                  <a:pt x="289390" y="4047637"/>
                </a:lnTo>
                <a:lnTo>
                  <a:pt x="301779" y="3827889"/>
                </a:lnTo>
                <a:lnTo>
                  <a:pt x="306170" y="3715291"/>
                </a:lnTo>
                <a:lnTo>
                  <a:pt x="311031" y="3600271"/>
                </a:lnTo>
                <a:lnTo>
                  <a:pt x="315579" y="3483435"/>
                </a:lnTo>
                <a:lnTo>
                  <a:pt x="318558" y="3365994"/>
                </a:lnTo>
                <a:lnTo>
                  <a:pt x="321224" y="3246131"/>
                </a:lnTo>
                <a:lnTo>
                  <a:pt x="324047" y="3125058"/>
                </a:lnTo>
                <a:lnTo>
                  <a:pt x="325929" y="3001563"/>
                </a:lnTo>
                <a:lnTo>
                  <a:pt x="325929" y="2876858"/>
                </a:lnTo>
                <a:lnTo>
                  <a:pt x="326870" y="2750941"/>
                </a:lnTo>
                <a:lnTo>
                  <a:pt x="325929" y="2623814"/>
                </a:lnTo>
                <a:lnTo>
                  <a:pt x="324047" y="2494871"/>
                </a:lnTo>
                <a:lnTo>
                  <a:pt x="322322" y="2365928"/>
                </a:lnTo>
                <a:lnTo>
                  <a:pt x="318558" y="2235169"/>
                </a:lnTo>
                <a:lnTo>
                  <a:pt x="314638" y="2103199"/>
                </a:lnTo>
                <a:lnTo>
                  <a:pt x="310090" y="1971229"/>
                </a:lnTo>
                <a:lnTo>
                  <a:pt x="303660" y="1838048"/>
                </a:lnTo>
                <a:lnTo>
                  <a:pt x="295976" y="1703656"/>
                </a:lnTo>
                <a:lnTo>
                  <a:pt x="288606" y="1568660"/>
                </a:lnTo>
                <a:lnTo>
                  <a:pt x="279197" y="1433663"/>
                </a:lnTo>
                <a:lnTo>
                  <a:pt x="267906" y="1296850"/>
                </a:lnTo>
                <a:lnTo>
                  <a:pt x="256615" y="1161853"/>
                </a:lnTo>
                <a:lnTo>
                  <a:pt x="243598" y="1024435"/>
                </a:lnTo>
                <a:lnTo>
                  <a:pt x="229328" y="886411"/>
                </a:lnTo>
                <a:lnTo>
                  <a:pt x="214273" y="750203"/>
                </a:lnTo>
                <a:lnTo>
                  <a:pt x="196709" y="612180"/>
                </a:lnTo>
                <a:lnTo>
                  <a:pt x="177891" y="474761"/>
                </a:lnTo>
                <a:lnTo>
                  <a:pt x="159229" y="336738"/>
                </a:lnTo>
                <a:lnTo>
                  <a:pt x="137432" y="199320"/>
                </a:lnTo>
                <a:lnTo>
                  <a:pt x="115163" y="62507"/>
                </a:lnTo>
                <a:close/>
              </a:path>
            </a:pathLst>
          </a:custGeom>
        </p:spPr>
      </p:pic>
      <p:sp>
        <p:nvSpPr>
          <p:cNvPr id="89" name="Rectangle 88">
            <a:extLst>
              <a:ext uri="{FF2B5EF4-FFF2-40B4-BE49-F238E27FC236}">
                <a16:creationId xmlns:a16="http://schemas.microsoft.com/office/drawing/2014/main" id="{4A2FAF1F-F462-46AF-A9E6-CC93C4E2C35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7146BED8-BAE9-42C5-A3DD-7B946445DB8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11000"/>
                </a:schemeClr>
              </a:gs>
              <a:gs pos="75000">
                <a:schemeClr val="accent5">
                  <a:alpha val="0"/>
                </a:schemeClr>
              </a:gs>
              <a:gs pos="36000">
                <a:schemeClr val="accent5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15765FE8-B62F-41E4-A73C-74C91A8FD94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8000"/>
                </a:schemeClr>
              </a:gs>
              <a:gs pos="72000">
                <a:schemeClr val="accent5">
                  <a:alpha val="0"/>
                </a:schemeClr>
              </a:gs>
              <a:gs pos="36000">
                <a:schemeClr val="accent5"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69F580-FAE5-4BB9-A9E2-A0404CA3F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918" y="2047613"/>
            <a:ext cx="6072776" cy="3811740"/>
          </a:xfrm>
        </p:spPr>
        <p:txBody>
          <a:bodyPr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</a:rPr>
              <a:t>Упоминания о старинных играх с мячом и руками имеются в «Одиссее» Гомера и в трудах древнеримского врача Галена. Гандбол в его нынешнем виде придумали датские футболисты на рубеже XIX−XX веков в качестве замены футбола для игры в зимнее время. Датой зарождения спортивной игры с мячом, зарегистрированной в международной спортивной классификации под названием «гандбол» (ручной мяч), принято считать 1892 год, когда преподаватель физического воспитания реального училища датского города </a:t>
            </a:r>
            <a:r>
              <a:rPr lang="ru-RU" sz="1400" dirty="0" err="1">
                <a:solidFill>
                  <a:srgbClr val="FFFFFF"/>
                </a:solidFill>
              </a:rPr>
              <a:t>Ордруп</a:t>
            </a:r>
            <a:r>
              <a:rPr lang="ru-RU" sz="1400" dirty="0">
                <a:solidFill>
                  <a:srgbClr val="FFFFFF"/>
                </a:solidFill>
              </a:rPr>
              <a:t> </a:t>
            </a:r>
            <a:r>
              <a:rPr lang="ru-RU" sz="1400" dirty="0" err="1">
                <a:solidFill>
                  <a:srgbClr val="FFFFFF"/>
                </a:solidFill>
              </a:rPr>
              <a:t>Хольгер</a:t>
            </a:r>
            <a:r>
              <a:rPr lang="ru-RU" sz="1400" dirty="0">
                <a:solidFill>
                  <a:srgbClr val="FFFFFF"/>
                </a:solidFill>
              </a:rPr>
              <a:t> Нильсен ввёл в уроки физической культуры женских групп игру с мячом, названную «гандбол» в которой на небольшом поле соревновались команды из 7 человек, передавая мяч друг другу и стремясь забросить его в ворота. Никто не представлял себе, что эта игра найдёт такое распространение во всем мире. Признание гандбола в 1926 году международным видом спорта дало толчок к развитию игры в ряде стран.</a:t>
            </a:r>
          </a:p>
        </p:txBody>
      </p:sp>
    </p:spTree>
    <p:extLst>
      <p:ext uri="{BB962C8B-B14F-4D97-AF65-F5344CB8AC3E}">
        <p14:creationId xmlns:p14="http://schemas.microsoft.com/office/powerpoint/2010/main" val="5818293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66">
            <a:extLst>
              <a:ext uri="{FF2B5EF4-FFF2-40B4-BE49-F238E27FC236}">
                <a16:creationId xmlns:a16="http://schemas.microsoft.com/office/drawing/2014/main" id="{6503EB0F-2257-4A3E-A73B-E1DE769B45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7012B2A-0D78-433A-8C68-8889D3DCDDA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9" name="Freeform 5">
              <a:extLst>
                <a:ext uri="{FF2B5EF4-FFF2-40B4-BE49-F238E27FC236}">
                  <a16:creationId xmlns:a16="http://schemas.microsoft.com/office/drawing/2014/main" id="{119D0202-ED3F-47CC-90E9-4E963BCDAB9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78" name="Rectangle 70">
            <a:extLst>
              <a:ext uri="{FF2B5EF4-FFF2-40B4-BE49-F238E27FC236}">
                <a16:creationId xmlns:a16="http://schemas.microsoft.com/office/drawing/2014/main" id="{670D6F2B-93AF-47D6-9378-5E54BE0AC6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79" name="Rectangle 72">
            <a:extLst>
              <a:ext uri="{FF2B5EF4-FFF2-40B4-BE49-F238E27FC236}">
                <a16:creationId xmlns:a16="http://schemas.microsoft.com/office/drawing/2014/main" id="{56981798-4550-46DA-9172-4846E2FB66E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D82EB7D3-3AD8-4ED1-9E1A-2906E14635E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flipH="1">
            <a:off x="423335" y="404829"/>
            <a:ext cx="44788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DB6DFE8-0901-4408-BE32-D192170A58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110" y="1241266"/>
            <a:ext cx="4089633" cy="31537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dirty="0" err="1">
                <a:solidFill>
                  <a:schemeClr val="tx2"/>
                </a:solidFill>
              </a:rPr>
              <a:t>Правила</a:t>
            </a:r>
            <a:r>
              <a:rPr lang="en-US" sz="5400" dirty="0">
                <a:solidFill>
                  <a:schemeClr val="tx2"/>
                </a:solidFill>
              </a:rPr>
              <a:t> </a:t>
            </a:r>
            <a:r>
              <a:rPr lang="en-US" sz="5400" dirty="0" err="1">
                <a:solidFill>
                  <a:schemeClr val="tx2"/>
                </a:solidFill>
              </a:rPr>
              <a:t>игры</a:t>
            </a:r>
            <a:endParaRPr lang="en-US" sz="5400" dirty="0">
              <a:solidFill>
                <a:schemeClr val="tx2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25D058B-1B23-4FF0-AFD4-CEEB7BCADA3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333" r="15595"/>
          <a:stretch/>
        </p:blipFill>
        <p:spPr>
          <a:xfrm>
            <a:off x="5120117" y="461681"/>
            <a:ext cx="6585549" cy="5934638"/>
          </a:xfrm>
          <a:custGeom>
            <a:avLst/>
            <a:gdLst/>
            <a:ahLst/>
            <a:cxnLst/>
            <a:rect l="l" t="t" r="r" b="b"/>
            <a:pathLst>
              <a:path w="6585549" h="5934638">
                <a:moveTo>
                  <a:pt x="225406" y="0"/>
                </a:moveTo>
                <a:lnTo>
                  <a:pt x="6585549" y="0"/>
                </a:lnTo>
                <a:lnTo>
                  <a:pt x="6585549" y="5934638"/>
                </a:lnTo>
                <a:lnTo>
                  <a:pt x="226600" y="5934638"/>
                </a:lnTo>
                <a:lnTo>
                  <a:pt x="214529" y="5856373"/>
                </a:lnTo>
                <a:lnTo>
                  <a:pt x="203238" y="5780097"/>
                </a:lnTo>
                <a:lnTo>
                  <a:pt x="191320" y="5689292"/>
                </a:lnTo>
                <a:lnTo>
                  <a:pt x="177049" y="5581536"/>
                </a:lnTo>
                <a:lnTo>
                  <a:pt x="161995" y="5462279"/>
                </a:lnTo>
                <a:lnTo>
                  <a:pt x="146156" y="5327888"/>
                </a:lnTo>
                <a:lnTo>
                  <a:pt x="129376" y="5181389"/>
                </a:lnTo>
                <a:lnTo>
                  <a:pt x="112596" y="5022177"/>
                </a:lnTo>
                <a:lnTo>
                  <a:pt x="95503" y="4852675"/>
                </a:lnTo>
                <a:lnTo>
                  <a:pt x="79664" y="4669854"/>
                </a:lnTo>
                <a:lnTo>
                  <a:pt x="64453" y="4478558"/>
                </a:lnTo>
                <a:lnTo>
                  <a:pt x="50652" y="4276365"/>
                </a:lnTo>
                <a:lnTo>
                  <a:pt x="37480" y="4065697"/>
                </a:lnTo>
                <a:lnTo>
                  <a:pt x="25091" y="3845949"/>
                </a:lnTo>
                <a:lnTo>
                  <a:pt x="20700" y="3733351"/>
                </a:lnTo>
                <a:lnTo>
                  <a:pt x="15838" y="3618331"/>
                </a:lnTo>
                <a:lnTo>
                  <a:pt x="11291" y="3501495"/>
                </a:lnTo>
                <a:lnTo>
                  <a:pt x="8311" y="3384054"/>
                </a:lnTo>
                <a:lnTo>
                  <a:pt x="5645" y="3264191"/>
                </a:lnTo>
                <a:lnTo>
                  <a:pt x="2822" y="3143118"/>
                </a:lnTo>
                <a:lnTo>
                  <a:pt x="941" y="3019623"/>
                </a:lnTo>
                <a:lnTo>
                  <a:pt x="941" y="2894918"/>
                </a:lnTo>
                <a:lnTo>
                  <a:pt x="0" y="2769001"/>
                </a:lnTo>
                <a:lnTo>
                  <a:pt x="941" y="2641874"/>
                </a:lnTo>
                <a:lnTo>
                  <a:pt x="2822" y="2512931"/>
                </a:lnTo>
                <a:lnTo>
                  <a:pt x="4547" y="2383988"/>
                </a:lnTo>
                <a:lnTo>
                  <a:pt x="8311" y="2253229"/>
                </a:lnTo>
                <a:lnTo>
                  <a:pt x="12232" y="2121259"/>
                </a:lnTo>
                <a:lnTo>
                  <a:pt x="16779" y="1989289"/>
                </a:lnTo>
                <a:lnTo>
                  <a:pt x="23209" y="1856108"/>
                </a:lnTo>
                <a:lnTo>
                  <a:pt x="30893" y="1721716"/>
                </a:lnTo>
                <a:lnTo>
                  <a:pt x="38264" y="1586720"/>
                </a:lnTo>
                <a:lnTo>
                  <a:pt x="47673" y="1451723"/>
                </a:lnTo>
                <a:lnTo>
                  <a:pt x="58964" y="1314910"/>
                </a:lnTo>
                <a:lnTo>
                  <a:pt x="70255" y="1179913"/>
                </a:lnTo>
                <a:lnTo>
                  <a:pt x="83271" y="1042495"/>
                </a:lnTo>
                <a:lnTo>
                  <a:pt x="97542" y="904471"/>
                </a:lnTo>
                <a:lnTo>
                  <a:pt x="112596" y="768263"/>
                </a:lnTo>
                <a:lnTo>
                  <a:pt x="130160" y="630240"/>
                </a:lnTo>
                <a:lnTo>
                  <a:pt x="148978" y="492821"/>
                </a:lnTo>
                <a:lnTo>
                  <a:pt x="167640" y="354798"/>
                </a:lnTo>
                <a:lnTo>
                  <a:pt x="189438" y="217380"/>
                </a:lnTo>
                <a:lnTo>
                  <a:pt x="211706" y="80567"/>
                </a:lnTo>
                <a:close/>
              </a:path>
            </a:pathLst>
          </a:custGeom>
        </p:spPr>
      </p:pic>
      <p:sp>
        <p:nvSpPr>
          <p:cNvPr id="77" name="Freeform 5">
            <a:extLst>
              <a:ext uri="{FF2B5EF4-FFF2-40B4-BE49-F238E27FC236}">
                <a16:creationId xmlns:a16="http://schemas.microsoft.com/office/drawing/2014/main" id="{2D529E20-662F-4915-ACD7-970C026FDB7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5677511" flipH="1">
            <a:off x="3545327" y="1903328"/>
            <a:ext cx="3299407" cy="440924"/>
          </a:xfrm>
          <a:custGeom>
            <a:avLst/>
            <a:gdLst/>
            <a:ahLst/>
            <a:cxnLst/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188812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E0488BA-180E-40D8-8350-4B179179556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27724B5-EF77-465A-8E56-D2327B871A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15672" b="647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17C928-BAC8-42A8-BB59-9564AC007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>
            <a:normAutofit/>
          </a:bodyPr>
          <a:lstStyle/>
          <a:p>
            <a:r>
              <a:rPr lang="ru-RU">
                <a:solidFill>
                  <a:schemeClr val="tx1"/>
                </a:solidFill>
              </a:rPr>
              <a:t>Команда 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20E074C2-D819-4791-850C-26CC850A4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Команда состоит из 16 человек, из которых одновременно на площадке могут находиться не более 7, остальные являются запасными. Один из находящихся на площадке игроков является вратарём. В начале игры в каждой из команд должно быть не менее 5 игроков. Запасной игрок может в любой момент выйти на площадку после того, как её покинет находившийся на ней игрок той же команды, который, в свою очередь, становится запасным. При этом выходить на площадку и покидать её игроки могут только через линию замены своей команды. Число замен не ограничивается.</a:t>
            </a:r>
          </a:p>
        </p:txBody>
      </p:sp>
    </p:spTree>
    <p:extLst>
      <p:ext uri="{BB962C8B-B14F-4D97-AF65-F5344CB8AC3E}">
        <p14:creationId xmlns:p14="http://schemas.microsoft.com/office/powerpoint/2010/main" val="36804692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55461D-72DA-417E-BA89-E859D9308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>
            <a:normAutofit/>
          </a:bodyPr>
          <a:lstStyle/>
          <a:p>
            <a:r>
              <a:rPr lang="ru-RU"/>
              <a:t>Продолжительность игры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768EACC-3D90-4A84-9746-295215A3B4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4021" y="2775951"/>
            <a:ext cx="5211979" cy="3416300"/>
          </a:xfrm>
        </p:spPr>
        <p:txBody>
          <a:bodyPr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ru-RU" sz="1300" dirty="0"/>
              <a:t>Матчи взрослых команд (от 16 лет) состоят из двух таймов по 30 минут с 15-минутным перерывом (матчи детских команд 8—12 лет состоят из двух таймов по 20 минут, а команд 12—16 лет — из двух таймов по 25 минут). После перерыва команды меняются сторонами площадки. В случае необходимости выявления победителя может быть назначено дополнительное время — два тайма по 5 минут с 1-минутным перерывом. Если первое дополнительное время не выявило победителя, то через 5 минут назначается второе дополнительное время на тех же условиях. Если и второе дополнительное время завершилось вничью, назначается серия 7-метровых бросков (аналогично послематчевым пенальти в футболе). Регламент соревнований может предусматривать серию 7-метровых и непосредственно после окончания основного времени.</a:t>
            </a:r>
          </a:p>
        </p:txBody>
      </p:sp>
      <p:pic>
        <p:nvPicPr>
          <p:cNvPr id="4" name="Рисунок 3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DAB57255-FE9A-47BD-9F59-3A3C265A94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54" r="6272" b="3"/>
          <a:stretch/>
        </p:blipFill>
        <p:spPr>
          <a:xfrm>
            <a:off x="6798733" y="2775951"/>
            <a:ext cx="4345024" cy="3067163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5674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A46B7B3-65EE-45A6-A59A-1421B8F1FB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D489E29-742E-4D34-AB08-CE3217805B8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6053153" y="1320127"/>
            <a:ext cx="4812846" cy="419548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25FAE6-9BD5-48E0-B211-99C44B6B5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4887" y="1641860"/>
            <a:ext cx="4204298" cy="1034728"/>
          </a:xfrm>
        </p:spPr>
        <p:txBody>
          <a:bodyPr>
            <a:normAutofit/>
          </a:bodyPr>
          <a:lstStyle/>
          <a:p>
            <a:r>
              <a:rPr lang="ru-RU" sz="2800">
                <a:solidFill>
                  <a:schemeClr val="tx1"/>
                </a:solidFill>
              </a:rPr>
              <a:t>Наказания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36F1CFC-D710-4D8F-A41E-FB2DC27CD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4886" y="2809812"/>
            <a:ext cx="4169380" cy="238406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1100"/>
              <a:t>Правила предусматривают 3 вида персональных наказаний:</a:t>
            </a:r>
          </a:p>
          <a:p>
            <a:pPr>
              <a:lnSpc>
                <a:spcPct val="90000"/>
              </a:lnSpc>
            </a:pPr>
            <a:endParaRPr lang="ru-RU" sz="1100"/>
          </a:p>
          <a:p>
            <a:pPr>
              <a:lnSpc>
                <a:spcPct val="90000"/>
              </a:lnSpc>
            </a:pPr>
            <a:r>
              <a:rPr lang="ru-RU" sz="1100"/>
              <a:t>Предупреждение;</a:t>
            </a:r>
          </a:p>
          <a:p>
            <a:pPr>
              <a:lnSpc>
                <a:spcPct val="90000"/>
              </a:lnSpc>
            </a:pPr>
            <a:r>
              <a:rPr lang="ru-RU" sz="1100"/>
              <a:t>Удаление на 2 минуты;</a:t>
            </a:r>
          </a:p>
          <a:p>
            <a:pPr>
              <a:lnSpc>
                <a:spcPct val="90000"/>
              </a:lnSpc>
            </a:pPr>
            <a:r>
              <a:rPr lang="ru-RU" sz="1100"/>
              <a:t>Дисквалификация (удаление до конца игры).</a:t>
            </a:r>
          </a:p>
          <a:p>
            <a:pPr>
              <a:lnSpc>
                <a:spcPct val="90000"/>
              </a:lnSpc>
            </a:pPr>
            <a:r>
              <a:rPr lang="ru-RU" sz="1100"/>
              <a:t>Эти наказания могут назначаться как игрокам, так и официальным лицам команд.</a:t>
            </a:r>
          </a:p>
        </p:txBody>
      </p:sp>
    </p:spTree>
    <p:extLst>
      <p:ext uri="{BB962C8B-B14F-4D97-AF65-F5344CB8AC3E}">
        <p14:creationId xmlns:p14="http://schemas.microsoft.com/office/powerpoint/2010/main" val="8881298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7">
            <a:extLst>
              <a:ext uri="{FF2B5EF4-FFF2-40B4-BE49-F238E27FC236}">
                <a16:creationId xmlns:a16="http://schemas.microsoft.com/office/drawing/2014/main" id="{6DFBE54E-A701-4039-AC57-CF06B37CC62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>
              <a:duotone>
                <a:schemeClr val="dk2">
                  <a:shade val="69000"/>
                  <a:hueMod val="91000"/>
                  <a:satMod val="164000"/>
                  <a:lumMod val="74000"/>
                </a:schemeClr>
                <a:schemeClr val="dk2">
                  <a:hueMod val="124000"/>
                  <a:satMod val="140000"/>
                  <a:lumMod val="142000"/>
                </a:scheme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Freeform 5">
            <a:extLst>
              <a:ext uri="{FF2B5EF4-FFF2-40B4-BE49-F238E27FC236}">
                <a16:creationId xmlns:a16="http://schemas.microsoft.com/office/drawing/2014/main" id="{D33A9890-FE1F-4F08-8EF4-FD2B4395460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0" y="1587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308D52C-A395-437F-B335-8634FAB165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alphaModFix amt="25000"/>
          </a:blip>
          <a:srcRect r="9090" b="17260"/>
          <a:stretch/>
        </p:blipFill>
        <p:spPr>
          <a:xfrm>
            <a:off x="474133" y="474134"/>
            <a:ext cx="11243734" cy="590973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8A78EB-74F6-4882-956F-56CEB7187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FFFFFF"/>
                </a:solidFill>
              </a:rPr>
              <a:t>Достижения России в гандболе </a:t>
            </a: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92515798-C8A3-40E7-A830-82681C81A0C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C4959C-B31B-45D1-9806-77733410D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1820333"/>
            <a:ext cx="8825659" cy="4199467"/>
          </a:xfrm>
        </p:spPr>
        <p:txBody>
          <a:bodyPr anchor="ctr">
            <a:normAutofit/>
          </a:bodyPr>
          <a:lstStyle/>
          <a:p>
            <a:r>
              <a:rPr lang="ru-RU" dirty="0">
                <a:solidFill>
                  <a:srgbClr val="FFFFFF"/>
                </a:solidFill>
              </a:rPr>
              <a:t>Мужская сборная России по гандболу — национальная команда России. Победитель и призёр Олимпийских игр («золото» и «бронза»), чемпионатов мира (два «золота» и одно «серебро») и чемпионатов Европы («золото» и два «серебра»). Дата основания: 1993 год.</a:t>
            </a:r>
          </a:p>
        </p:txBody>
      </p:sp>
    </p:spTree>
    <p:extLst>
      <p:ext uri="{BB962C8B-B14F-4D97-AF65-F5344CB8AC3E}">
        <p14:creationId xmlns:p14="http://schemas.microsoft.com/office/powerpoint/2010/main" val="21798230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4091D54B-59AB-4A5E-8E9E-0421BD66D4F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47CE62E-FFFD-4A1F-BA78-C3B89C36FCA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5">
              <a:extLst>
                <a:ext uri="{FF2B5EF4-FFF2-40B4-BE49-F238E27FC236}">
                  <a16:creationId xmlns:a16="http://schemas.microsoft.com/office/drawing/2014/main" id="{AE51FD27-6B6A-4D21-BF22-245DA9BD0B3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B8144315-1C5A-4185-A952-25D98D303D4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7" name="Freeform 5">
            <a:extLst>
              <a:ext uri="{FF2B5EF4-FFF2-40B4-BE49-F238E27FC236}">
                <a16:creationId xmlns:a16="http://schemas.microsoft.com/office/drawing/2014/main" id="{11CAC6F2-0806-417B-BF5D-5AEF6195FA4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0" y="1587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4723B02-0AAB-4F6E-BA41-8ED99D559D9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4F19333C-E0D9-4139-85CA-5EC8FCADA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3643" y="1113062"/>
            <a:ext cx="4529427" cy="3281957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600" b="0" i="0" kern="1200" dirty="0" err="1">
                <a:solidFill>
                  <a:srgbClr val="EBEBEB"/>
                </a:solidFill>
                <a:latin typeface="+mj-lt"/>
                <a:ea typeface="+mj-ea"/>
                <a:cs typeface="+mj-cs"/>
              </a:rPr>
              <a:t>Спасибо</a:t>
            </a:r>
            <a:r>
              <a:rPr lang="en-US" sz="4600" b="0" i="0" kern="12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600" b="0" i="0" kern="1200" dirty="0" err="1">
                <a:solidFill>
                  <a:srgbClr val="EBEBEB"/>
                </a:solidFill>
                <a:latin typeface="+mj-lt"/>
                <a:ea typeface="+mj-ea"/>
                <a:cs typeface="+mj-cs"/>
              </a:rPr>
              <a:t>за</a:t>
            </a:r>
            <a:r>
              <a:rPr lang="en-US" sz="4600" b="0" i="0" kern="12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600" b="0" i="0" kern="1200" dirty="0" err="1">
                <a:solidFill>
                  <a:srgbClr val="EBEBEB"/>
                </a:solidFill>
                <a:latin typeface="+mj-lt"/>
                <a:ea typeface="+mj-ea"/>
                <a:cs typeface="+mj-cs"/>
              </a:rPr>
              <a:t>внимание</a:t>
            </a:r>
            <a:r>
              <a:rPr lang="en-US" sz="4600" b="0" i="0" kern="12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!</a:t>
            </a:r>
          </a:p>
        </p:txBody>
      </p:sp>
      <p:pic>
        <p:nvPicPr>
          <p:cNvPr id="28" name="Graphic 27" descr="Smiling Face with No Fill">
            <a:extLst>
              <a:ext uri="{FF2B5EF4-FFF2-40B4-BE49-F238E27FC236}">
                <a16:creationId xmlns:a16="http://schemas.microsoft.com/office/drawing/2014/main" id="{5CB80D3A-6345-4E6A-BAB3-9F2BDB4AFD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030837" y="1113063"/>
            <a:ext cx="4628758" cy="462875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2865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342</TotalTime>
  <Words>607</Words>
  <Application>Microsoft Office PowerPoint</Application>
  <PresentationFormat>Широкоэкранный</PresentationFormat>
  <Paragraphs>21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Wingdings 3</vt:lpstr>
      <vt:lpstr>Совет директоров</vt:lpstr>
      <vt:lpstr>Гандбол </vt:lpstr>
      <vt:lpstr>Что это? </vt:lpstr>
      <vt:lpstr>История </vt:lpstr>
      <vt:lpstr>Правила игры</vt:lpstr>
      <vt:lpstr>Команда </vt:lpstr>
      <vt:lpstr>Продолжительность игры </vt:lpstr>
      <vt:lpstr>Наказания </vt:lpstr>
      <vt:lpstr>Достижения России в гандболе 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Гандбол </dc:title>
  <dc:creator>Надежда Шабатурина</dc:creator>
  <cp:lastModifiedBy>Asus</cp:lastModifiedBy>
  <cp:revision>3</cp:revision>
  <dcterms:created xsi:type="dcterms:W3CDTF">2021-11-18T14:10:14Z</dcterms:created>
  <dcterms:modified xsi:type="dcterms:W3CDTF">2021-12-09T12:22:32Z</dcterms:modified>
</cp:coreProperties>
</file>