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57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0AE6"/>
    <a:srgbClr val="441D61"/>
    <a:srgbClr val="FFCC0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8EE08-83F4-4FE2-AFFA-417E87137C4F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1122A-02B9-4581-9483-C019923AE35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HP\Desktop\1659820472_1-funart-pro-p-fon-dlya-prezentatsii-po-angliiskomu-yazik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3102" cy="6858000"/>
          </a:xfrm>
          <a:prstGeom prst="rect">
            <a:avLst/>
          </a:prstGeom>
          <a:noFill/>
        </p:spPr>
      </p:pic>
      <p:pic>
        <p:nvPicPr>
          <p:cNvPr id="17410" name="Picture 2" descr="https://images.squarespace-cdn.com/content/v1/58bdbb618419c2e3d2d32a86/1518408975403-1RYV8B8T0TB65VB1TSKH/DEWEY-Rob-the-future-1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974280"/>
            <a:ext cx="5715040" cy="36893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HP\Desktop\1659820472_1-funart-pro-p-fon-dlya-prezentatsii-po-angliiskomu-yazik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3102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71472" y="3429000"/>
            <a:ext cx="78581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СОДЕРЖАНИЕ ПРОФЕССИОНАЛЬНОГО СТАНДАРТА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1) Обучение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2) Воспитание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3) Развитие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HP\Desktop\1659820472_1-funart-pro-p-fon-dlya-prezentatsii-po-angliiskomu-yazik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3102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28662" y="2571744"/>
            <a:ext cx="7572428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ХАРАКТЕРИСТИКИ ДЕЯТЕЛЬНОСТИ УСПЕШНОГО ПЕДАГОГА: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мобильность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самостоятельность в принятии решений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готовность к переменам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способность к нестандартной деятельности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HP\Desktop\1659820472_1-funart-pro-p-fon-dlya-prezentatsii-po-angliiskomu-yazik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3102" cy="6858000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57158" y="3786190"/>
            <a:ext cx="893545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FF33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СТРУКТУРА СТАНДАРТА: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solidFill>
                <a:srgbClr val="00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CC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Инвариант - знание предмета, владение информационными технологиями.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CC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Вариативная часть – новые профессиональные компетенции.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CC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HP\Desktop\1659820472_1-funart-pro-p-fon-dlya-prezentatsii-po-angliiskomu-yazik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3102" cy="68580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28596" y="1785926"/>
            <a:ext cx="8286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Учитель иностранного языка должен:</a:t>
            </a:r>
            <a:endParaRPr kumimoji="0" lang="en-US" sz="2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· придерживаться языковой нормы иностранного языка, избегать в устной и письменной речи «слов-паразитов», ошибочных ударений и форм в словах, используемых в работе с учащимися;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· при возникновении сомнения в правильности произношения или написания слова,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обращаться к словарям и источникам Интернета;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· владеть методами и технологиями обучения иностранному языку;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· давать этическую и эстетическую оценку языковых проявлений в повседневной жизни: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интернет-языка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языка субкультур, языка СМИ, ненормативной лексики;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владеть методами воспитательной работы, как на уроках, так и во внеклассной,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внеурочной работе;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HP\Desktop\1659820472_1-funart-pro-p-fon-dlya-prezentatsii-po-angliiskomu-yazik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3102" cy="685800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0034" y="2643182"/>
            <a:ext cx="835824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· поощрять формирование потребности учащихся в коммуникации на иностранном языке;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· поощрять участие учащихся в творческих и др. проектах;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· планировать образовательный процесс для группы, класса детей на основе имеющихся образовательных программ и собственных разработок с учетом специфики состава учащихся;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· уметь организовать работу группы (класса) детей, в том числе индивидуальную 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коллективную, обеспечить смену форм деятельности, индивидуализации заданий;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· применять ИКТ в образовательном процессе как инструмента деятельности;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· участвовать в организации олимпиад, конференций, турниров, лингвистических игр в школе.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HP\Desktop\1659820472_1-funart-pro-p-fon-dlya-prezentatsii-po-angliiskomu-yazik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3102" cy="685800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7158" y="1357298"/>
            <a:ext cx="857256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441D6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Учителю необходимо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1D6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уметь объективно оценивать знания учеников, используя разные формы и методы</a:t>
            </a:r>
            <a:r>
              <a:rPr lang="ru-RU" sz="2000" dirty="0">
                <a:solidFill>
                  <a:srgbClr val="7030A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7030A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онтроля;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использовать информационные источники (в Интернете и др.), в том числе иноязычные, пользуясь средствами автоматизированного перевода и звукового воспроизведения;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уметь использовать в практике своей работы психологические подходы: культурно-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исторический,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деятельностный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и развивающий;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уметь проектировать психологически безопасную и комфортную образовательную среду;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знать и уметь проводить профилактику различных форм насилия в школе;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владеть элементарными приемами психодиагностики личностных характеристик 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возрастных особенностей учащихся;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уметь планировать и анализировать образовательную работу с детьми школьного возраста в соответствии с ФГОС;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быть толерантным и сдержанным при работе с учащимися, родителями и коллегами.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HP\Desktop\1659820472_1-funart-pro-p-fon-dlya-prezentatsii-po-angliiskomu-yazik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3102" cy="68580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14348" y="3143248"/>
            <a:ext cx="792961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4 БЛОКА ПРОФЕССИОНАЛЬНЫХ КОМПЕТЕНЦИЙ ДЛЯ УЧИТЕЛЯ ИНОСТРАННОГО ЯЗЫКА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590AE6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1) методическая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590AE6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2) психолого-педагогическая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590AE6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3) коммуникативная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590AE6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4)проектно-исследовательская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590AE6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388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HP</cp:lastModifiedBy>
  <cp:revision>9</cp:revision>
  <dcterms:created xsi:type="dcterms:W3CDTF">2022-11-01T16:39:39Z</dcterms:created>
  <dcterms:modified xsi:type="dcterms:W3CDTF">2022-11-01T18:05:00Z</dcterms:modified>
</cp:coreProperties>
</file>