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2" r:id="rId6"/>
    <p:sldId id="263" r:id="rId7"/>
    <p:sldId id="264" r:id="rId8"/>
    <p:sldId id="265" r:id="rId9"/>
    <p:sldId id="267" r:id="rId10"/>
    <p:sldId id="269" r:id="rId11"/>
    <p:sldId id="270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3" d="100"/>
          <a:sy n="63" d="100"/>
        </p:scale>
        <p:origin x="96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51348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8958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1287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1961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094533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00623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9763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644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3836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12629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409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86145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7521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9178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902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9726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F790E-D63C-47CE-A6DB-18A7F124B29F}" type="datetimeFigureOut">
              <a:rPr lang="ru-RU" smtClean="0"/>
              <a:t>25.09.2021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F0A83871-E37A-4C40-8702-111F1AE01E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1805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24245" y="82267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>
                <a:solidFill>
                  <a:srgbClr val="7030A0"/>
                </a:solidFill>
              </a:rPr>
              <a:t>Цвета и звуки Отечества</a:t>
            </a:r>
            <a:endParaRPr lang="ru-RU" sz="5400" dirty="0">
              <a:solidFill>
                <a:srgbClr val="7030A0"/>
              </a:solidFill>
            </a:endParaRPr>
          </a:p>
        </p:txBody>
      </p:sp>
      <p:pic>
        <p:nvPicPr>
          <p:cNvPr id="1026" name="Picture 2" descr="https://img2.goodfon.ru/wallpaper/nbig/b/12/flag-rossiya-trikolor-belyy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64" y="1363157"/>
            <a:ext cx="5688000" cy="47480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eremok-3.ucoz.ru/js/voen-pesni-1200x79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080" y="1478280"/>
            <a:ext cx="5989920" cy="4739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09159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2285" y="380270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4800" dirty="0" smtClean="0">
                <a:solidFill>
                  <a:srgbClr val="7030A0"/>
                </a:solidFill>
              </a:rPr>
              <a:t>Рекомендации.</a:t>
            </a:r>
            <a:endParaRPr lang="ru-RU" sz="4800" dirty="0">
              <a:solidFill>
                <a:srgbClr val="7030A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4400" dirty="0" smtClean="0">
                <a:solidFill>
                  <a:srgbClr val="7030A0"/>
                </a:solidFill>
              </a:rPr>
              <a:t>1. </a:t>
            </a:r>
            <a:r>
              <a:rPr lang="ru-RU" sz="4800" dirty="0" smtClean="0">
                <a:solidFill>
                  <a:srgbClr val="7030A0"/>
                </a:solidFill>
              </a:rPr>
              <a:t>Прочитать стр.14-16.</a:t>
            </a:r>
            <a:endParaRPr lang="ru-RU" sz="4800" dirty="0">
              <a:solidFill>
                <a:srgbClr val="7030A0"/>
              </a:solidFill>
            </a:endParaRPr>
          </a:p>
          <a:p>
            <a:r>
              <a:rPr lang="ru-RU" sz="4800" dirty="0" smtClean="0">
                <a:solidFill>
                  <a:srgbClr val="7030A0"/>
                </a:solidFill>
              </a:rPr>
              <a:t>2. Какие цвета взяли бы вы, если составляли флаг для своей семьи? И что бы символизировал каждый цвет.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9135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im0-tub-ru.yandex.net/i?id=8bba27b2b8cbb1626a0979225982d03b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9575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4034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cf.ppt-online.org/files/slide/f/FKMaDPUBW7TIGvdjxn3wcHerCEORuhltyoZQg4/slide-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5735" y="11"/>
            <a:ext cx="8964000" cy="67142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5974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ds04.infourok.ru/uploads/ex/0797/00100d26-8d3452bc/img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1135" y="269999"/>
            <a:ext cx="8784000" cy="658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80576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s00.infourok.ru/images/doc/232/80918/3/img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455" y="0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0810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62931" y="212725"/>
            <a:ext cx="10515600" cy="1325563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</a:rPr>
              <a:t>Почитается и цвет золота, царский цвет солнца, ослепительный свет немеркнущего дня. Златоглавая, </a:t>
            </a:r>
            <a:r>
              <a:rPr lang="ru-RU" sz="2800" b="1" dirty="0" err="1" smtClean="0">
                <a:solidFill>
                  <a:srgbClr val="7030A0"/>
                </a:solidFill>
              </a:rPr>
              <a:t>златомаковая</a:t>
            </a:r>
            <a:r>
              <a:rPr lang="ru-RU" sz="2800" b="1" dirty="0" smtClean="0">
                <a:solidFill>
                  <a:srgbClr val="7030A0"/>
                </a:solidFill>
              </a:rPr>
              <a:t> -так издавна называли Москву. И свято для русского человека цвет золотой нивы.</a:t>
            </a: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9218" name="Picture 2" descr="https://im0-tub-ru.yandex.net/i?id=6623507c665aa1347abebe66430cd8c1-l&amp;n=1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651" y="2232342"/>
            <a:ext cx="4351338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rasfokus.ru/images/photos/medium/087ba7d04c6a83352d8923391c2768d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571" y="2099511"/>
            <a:ext cx="6156000" cy="461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33428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0160" y="1625283"/>
            <a:ext cx="9144000" cy="23876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</a:rPr>
              <a:t>Для слуха русского человека веками  родным и понятным был колокольный звон. Он стал особым языком нашей культуры. Звон колоколов сопровождал наиболее важные события жизни: созывал в храмы, собирал на вече, возвещал о свадьбе, приветствовал дорогих гостей, поднимал тревогу при пожаре, давал знать о приближении врага. Кажется звук колокола мог преодолеть любые пространства. Каждому событию соответствовал свой звон. Колокольный звон-звал к общему делу, общей думе ,общей молитве.</a:t>
            </a:r>
            <a:endParaRPr lang="ru-RU" sz="2400" b="1" dirty="0">
              <a:solidFill>
                <a:srgbClr val="7030A0"/>
              </a:solidFill>
            </a:endParaRPr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8577628" y="10917710"/>
            <a:ext cx="8099470" cy="94475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://photos.lifeisphoto.ru/88/0/88116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9412" y="3969609"/>
            <a:ext cx="4332588" cy="28883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92548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64325" y="261319"/>
            <a:ext cx="8911687" cy="1280890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Попав на чужбину и тоскуя по Родине, русский человек вспоминал и колокольный звон своего храма. Именно об этом и думал поэт И.И Козлов написав свои стихи.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8" name="Объект 7"/>
          <p:cNvSpPr>
            <a:spLocks noGrp="1"/>
          </p:cNvSpPr>
          <p:nvPr>
            <p:ph idx="1"/>
          </p:nvPr>
        </p:nvSpPr>
        <p:spPr>
          <a:xfrm>
            <a:off x="152400" y="1690688"/>
            <a:ext cx="10884535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2" name="Picture 4" descr="http://900igr.net/up/datas/92442/0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7655" y="2322000"/>
            <a:ext cx="6048000" cy="453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3678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</a:rPr>
              <a:t>Тема, колокольного звона использовалась не только поэтами ,но и художниками.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11266" name="Picture 2" descr="https://ds02.infourok.ru/uploads/ex/0d2e/0003a325-06e510c6/img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08" y="1690688"/>
            <a:ext cx="6675120" cy="5006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s://cont.ws/uploads/pic/2018/8/2018-08-09-12-05-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3318" y="1553532"/>
            <a:ext cx="4284000" cy="5174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9392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6570" y="216218"/>
            <a:ext cx="10515600" cy="2852737"/>
          </a:xfrm>
        </p:spPr>
        <p:txBody>
          <a:bodyPr>
            <a:normAutofit fontScale="90000"/>
          </a:bodyPr>
          <a:lstStyle/>
          <a:p>
            <a:r>
              <a:rPr lang="ru-RU" sz="3200" dirty="0" smtClean="0">
                <a:solidFill>
                  <a:srgbClr val="7030A0"/>
                </a:solidFill>
              </a:rPr>
              <a:t>Шум леса, пение соловья, скрип полозьев, завывание вьюги, журчание родника, тихий напев колыбели, звоне бубенчиков под дугой- этим и многим другим наполнены просторы Отечества. Придет праздник, нагрянет беда,-колокольный звон всё перекроет, заставит к нему прислушаться, соединиться в слове в деле ,в помышлении.</a:t>
            </a: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s://im0-tub-ru.yandex.net/i?id=38f7010a8b408813db38b57c0001d72e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0450" y="2733675"/>
            <a:ext cx="6912000" cy="38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9954182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73</TotalTime>
  <Words>243</Words>
  <Application>Microsoft Office PowerPoint</Application>
  <PresentationFormat>Широкоэкранный</PresentationFormat>
  <Paragraphs>9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Century Gothic</vt:lpstr>
      <vt:lpstr>Wingdings 3</vt:lpstr>
      <vt:lpstr>Легкий дым</vt:lpstr>
      <vt:lpstr>Цвета и звуки Отечества</vt:lpstr>
      <vt:lpstr>Презентация PowerPoint</vt:lpstr>
      <vt:lpstr>Презентация PowerPoint</vt:lpstr>
      <vt:lpstr>Презентация PowerPoint</vt:lpstr>
      <vt:lpstr>Почитается и цвет золота, царский цвет солнца, ослепительный свет немеркнущего дня. Златоглавая, златомаковая -так издавна называли Москву. И свято для русского человека цвет золотой нивы.</vt:lpstr>
      <vt:lpstr>Для слуха русского человека веками  родным и понятным был колокольный звон. Он стал особым языком нашей культуры. Звон колоколов сопровождал наиболее важные события жизни: созывал в храмы, собирал на вече, возвещал о свадьбе, приветствовал дорогих гостей, поднимал тревогу при пожаре, давал знать о приближении врага. Кажется звук колокола мог преодолеть любые пространства. Каждому событию соответствовал свой звон. Колокольный звон-звал к общему делу, общей думе ,общей молитве.</vt:lpstr>
      <vt:lpstr>Попав на чужбину и тоскуя по Родине, русский человек вспоминал и колокольный звон своего храма. Именно об этом и думал поэт И.И Козлов написав свои стихи.</vt:lpstr>
      <vt:lpstr>Тема, колокольного звона использовалась не только поэтами ,но и художниками.</vt:lpstr>
      <vt:lpstr>Шум леса, пение соловья, скрип полозьев, завывание вьюги, журчание родника, тихий напев колыбели, звоне бубенчиков под дугой- этим и многим другим наполнены просторы Отечества. Придет праздник, нагрянет беда,-колокольный звон всё перекроет, заставит к нему прислушаться, соединиться в слове в деле ,в помышлении.</vt:lpstr>
      <vt:lpstr>Рекомендации.</vt:lpstr>
      <vt:lpstr>Презентация PowerPoint</vt:lpstr>
    </vt:vector>
  </TitlesOfParts>
  <Company>Hewlett-Packard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Цвета и звуки Отечества</dc:title>
  <dc:creator>HP</dc:creator>
  <cp:lastModifiedBy>HP</cp:lastModifiedBy>
  <cp:revision>8</cp:revision>
  <dcterms:created xsi:type="dcterms:W3CDTF">2021-09-25T15:13:28Z</dcterms:created>
  <dcterms:modified xsi:type="dcterms:W3CDTF">2021-09-25T16:27:05Z</dcterms:modified>
</cp:coreProperties>
</file>