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AA3BEAA-6E36-4C7F-9032-998AB5740520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8790EA3-AB0C-4B68-AC98-71FB726EDF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Великобритания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учитель начальных классов МБОУ «</a:t>
            </a:r>
            <a:r>
              <a:rPr lang="ru-RU" dirty="0" err="1" smtClean="0"/>
              <a:t>Фрунзенская</a:t>
            </a:r>
            <a:r>
              <a:rPr lang="ru-RU" dirty="0" smtClean="0"/>
              <a:t> средняя школа» Верецкая С.Г.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Здание парламента в </a:t>
            </a:r>
            <a:r>
              <a:rPr lang="ru-RU" dirty="0" err="1" smtClean="0"/>
              <a:t>великобритании</a:t>
            </a:r>
            <a:endParaRPr lang="ru-RU" dirty="0"/>
          </a:p>
        </p:txBody>
      </p:sp>
      <p:pic>
        <p:nvPicPr>
          <p:cNvPr id="36866" name="Picture 2" descr="Достопримечательности Лондона. Здание Парламента - Статьи на 100 доро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7072362" cy="4988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Часовая башня </a:t>
            </a:r>
            <a:r>
              <a:rPr lang="ru-RU" dirty="0" err="1" smtClean="0"/>
              <a:t>вестминстерского</a:t>
            </a:r>
            <a:r>
              <a:rPr lang="ru-RU" dirty="0" smtClean="0"/>
              <a:t> дворца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/>
              <a:t>Биг-Бен</a:t>
            </a:r>
            <a:r>
              <a:rPr lang="ru-RU" sz="3200" dirty="0" smtClean="0"/>
              <a:t> — популярное туристическое название часовой башни Вестминстерского дворца. Официальное название башни с 2012 года — Башня Елизаветы, или Елизаветинская башня, один из самых узнаваемых символов Великобритании</a:t>
            </a:r>
            <a:endParaRPr 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lock Tower - Palace of Westminster, London - May 2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3000396" cy="5980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Крепость тауэр</a:t>
            </a:r>
            <a:endParaRPr lang="ru-RU" dirty="0"/>
          </a:p>
        </p:txBody>
      </p:sp>
      <p:sp>
        <p:nvSpPr>
          <p:cNvPr id="40962" name="AutoShape 2" descr="https://funart.pro/uploads/posts/2019-11/thumbs/1574264912_taujer-krepost-velikobritanija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4" name="Picture 4" descr="https://upload.wikimedia.org/wikipedia/commons/thumb/6/64/001SFEC_TOWER_OF_LONDON-200705.JPG/800px-001SFEC_TOWER_OF_LONDON-2007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7620000" cy="5076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Тауэрский</a:t>
            </a:r>
            <a:r>
              <a:rPr lang="ru-RU" dirty="0" smtClean="0"/>
              <a:t> мост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600" dirty="0" err="1" smtClean="0"/>
              <a:t>Та́уэрский</a:t>
            </a:r>
            <a:r>
              <a:rPr lang="ru-RU" sz="3600" dirty="0" smtClean="0"/>
              <a:t> мост, или Тауэр-бридж, — комбинированный подвесной и разводной мост в центре Лондона над рекой Темзой, недалеко от Лондонского </a:t>
            </a:r>
            <a:r>
              <a:rPr lang="ru-RU" sz="3600" dirty="0" smtClean="0"/>
              <a:t>Тауэра</a:t>
            </a:r>
          </a:p>
          <a:p>
            <a:r>
              <a:rPr lang="ru-RU" sz="3600" b="1" dirty="0" smtClean="0"/>
              <a:t>Конструкция </a:t>
            </a:r>
            <a:r>
              <a:rPr lang="ru-RU" sz="3600" b="1" dirty="0" err="1" smtClean="0"/>
              <a:t>Тауэрского</a:t>
            </a:r>
            <a:r>
              <a:rPr lang="ru-RU" sz="3600" b="1" dirty="0" smtClean="0"/>
              <a:t> моста такова, что когда нижний центральный пролет разводится, верхняя галерея остается открыта для посетителей.</a:t>
            </a:r>
            <a:endParaRPr lang="ru-RU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Тауэрский мост, история, описание,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7429520" cy="4723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Зоолог и писатель </a:t>
            </a:r>
            <a:r>
              <a:rPr lang="ru-RU" dirty="0" err="1" smtClean="0"/>
              <a:t>джеральд</a:t>
            </a:r>
            <a:r>
              <a:rPr lang="ru-RU" dirty="0" smtClean="0"/>
              <a:t> </a:t>
            </a:r>
            <a:r>
              <a:rPr lang="ru-RU" dirty="0" err="1" smtClean="0"/>
              <a:t>даррелл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 smtClean="0"/>
              <a:t>Джеральд</a:t>
            </a:r>
            <a:r>
              <a:rPr lang="ru-RU" dirty="0" smtClean="0"/>
              <a:t> </a:t>
            </a:r>
            <a:r>
              <a:rPr lang="ru-RU" dirty="0" err="1" smtClean="0"/>
              <a:t>Малкольм</a:t>
            </a:r>
            <a:r>
              <a:rPr lang="ru-RU" dirty="0" smtClean="0"/>
              <a:t> Даррелл — английский натуралист, писатель, основатель </a:t>
            </a:r>
            <a:r>
              <a:rPr lang="ru-RU" dirty="0" err="1" smtClean="0"/>
              <a:t>Джерсийского</a:t>
            </a:r>
            <a:r>
              <a:rPr lang="ru-RU" dirty="0" smtClean="0"/>
              <a:t> зоопарка и Фонда охраны дикой природы, </a:t>
            </a:r>
            <a:r>
              <a:rPr lang="ru-RU" dirty="0" smtClean="0"/>
              <a:t>которые </a:t>
            </a:r>
            <a:r>
              <a:rPr lang="ru-RU" dirty="0" smtClean="0"/>
              <a:t>сейчас носят </a:t>
            </a:r>
            <a:r>
              <a:rPr lang="ru-RU" dirty="0" smtClean="0"/>
              <a:t>его имя.</a:t>
            </a:r>
          </a:p>
          <a:p>
            <a:r>
              <a:rPr lang="ru-RU" dirty="0" smtClean="0"/>
              <a:t>Работал в зоопарке, собирал </a:t>
            </a:r>
            <a:r>
              <a:rPr lang="ru-RU" dirty="0" smtClean="0"/>
              <a:t>«досье», содержащее сведения о редких и исчезающих видах животных (и это за 20 лет до появления Международной Красной </a:t>
            </a:r>
            <a:r>
              <a:rPr lang="ru-RU" dirty="0" smtClean="0"/>
              <a:t>книги.</a:t>
            </a:r>
          </a:p>
          <a:p>
            <a:r>
              <a:rPr lang="ru-RU" dirty="0" smtClean="0"/>
              <a:t>«Моя семья и другие животные» (1956), «Птицы, звери и родственники» (1969) и «Сад богов» (1978).Всего </a:t>
            </a:r>
            <a:r>
              <a:rPr lang="ru-RU" dirty="0" err="1" smtClean="0"/>
              <a:t>Джеральд</a:t>
            </a:r>
            <a:r>
              <a:rPr lang="ru-RU" dirty="0" smtClean="0"/>
              <a:t> Даррелл написал более 30 книг и снял </a:t>
            </a:r>
            <a:r>
              <a:rPr lang="ru-RU" dirty="0" smtClean="0"/>
              <a:t>35 фильмов.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Джеральд Даррелл в гостях у коммунист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706038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великобритания</a:t>
            </a:r>
            <a:endParaRPr lang="ru-RU" dirty="0"/>
          </a:p>
        </p:txBody>
      </p:sp>
      <p:pic>
        <p:nvPicPr>
          <p:cNvPr id="4" name="Picture 8" descr="Презентация. Окружающий мир 3 класс &quot;Путешествие по Франции и  Великобритании&quot; - окружающий мир,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500042"/>
            <a:ext cx="7334301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Великобритании</a:t>
            </a:r>
            <a:endParaRPr lang="ru-RU" dirty="0"/>
          </a:p>
        </p:txBody>
      </p:sp>
      <p:pic>
        <p:nvPicPr>
          <p:cNvPr id="27650" name="Picture 2" descr="Флаг Англии — фото, картинки, история и описание – OneGreenW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5524500" cy="3600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Великобритания – европейская страна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Находится к северо-западу от Франции</a:t>
            </a:r>
          </a:p>
          <a:p>
            <a:r>
              <a:rPr lang="ru-RU" sz="3200" dirty="0" smtClean="0"/>
              <a:t>Состоит из четырёх частей</a:t>
            </a:r>
          </a:p>
          <a:p>
            <a:r>
              <a:rPr lang="ru-RU" sz="3200" dirty="0" smtClean="0"/>
              <a:t>Большая её часть находится на острове Великобритания</a:t>
            </a:r>
          </a:p>
          <a:p>
            <a:r>
              <a:rPr lang="ru-RU" sz="3200" dirty="0" smtClean="0"/>
              <a:t>Столица Великобритании - Лондон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</a:t>
            </a:r>
            <a:r>
              <a:rPr lang="ru-RU" dirty="0" err="1" smtClean="0"/>
              <a:t>великобритании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Соединённое Королевство Великобритании и Северной Ирландии, кратко именуемое Соединённым королевством или Великобританией, состоит из четырех «</a:t>
            </a:r>
            <a:r>
              <a:rPr lang="ru-RU" u="sng" dirty="0" smtClean="0"/>
              <a:t>исторических  стран</a:t>
            </a:r>
            <a:r>
              <a:rPr lang="ru-RU" dirty="0" smtClean="0"/>
              <a:t>»:</a:t>
            </a:r>
            <a:r>
              <a:rPr lang="ru-RU" dirty="0" smtClean="0"/>
              <a:t> Англии, </a:t>
            </a:r>
            <a:r>
              <a:rPr lang="ru-RU" dirty="0" smtClean="0"/>
              <a:t>Шотландии,</a:t>
            </a:r>
            <a:r>
              <a:rPr lang="ru-RU" dirty="0" smtClean="0"/>
              <a:t> Уэльса и Северной Ирландии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Англия – столица Лондон</a:t>
            </a:r>
          </a:p>
          <a:p>
            <a:r>
              <a:rPr lang="ru-RU" dirty="0" smtClean="0"/>
              <a:t>Шотландия – Эдинбург</a:t>
            </a:r>
          </a:p>
          <a:p>
            <a:r>
              <a:rPr lang="ru-RU" dirty="0" smtClean="0"/>
              <a:t>Уэльс – Кардифф</a:t>
            </a:r>
          </a:p>
          <a:p>
            <a:r>
              <a:rPr lang="ru-RU" dirty="0" smtClean="0"/>
              <a:t>Северная Ирландия - Белфаст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Река </a:t>
            </a:r>
            <a:r>
              <a:rPr lang="ru-RU" dirty="0" err="1" smtClean="0"/>
              <a:t>темза</a:t>
            </a:r>
            <a:endParaRPr lang="ru-RU" dirty="0"/>
          </a:p>
        </p:txBody>
      </p:sp>
      <p:pic>
        <p:nvPicPr>
          <p:cNvPr id="28674" name="Picture 2" descr="Река Темза. Лондон – город на Темзе. Фото, видео. - webmandry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6096000" cy="4029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Букенгемский</a:t>
            </a:r>
            <a:r>
              <a:rPr lang="ru-RU" dirty="0" smtClean="0"/>
              <a:t> дворец</a:t>
            </a:r>
            <a:endParaRPr lang="ru-RU" dirty="0"/>
          </a:p>
        </p:txBody>
      </p:sp>
      <p:pic>
        <p:nvPicPr>
          <p:cNvPr id="32770" name="Picture 2" descr="Монумент Виктории в садах Королевы перед Букингемским дворц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7620000" cy="4991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0 фактов о королевской гвард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7643834" cy="42700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Королева </a:t>
            </a:r>
            <a:r>
              <a:rPr lang="ru-RU" dirty="0" err="1" smtClean="0"/>
              <a:t>елизавета</a:t>
            </a:r>
            <a:r>
              <a:rPr lang="ru-RU" dirty="0" smtClean="0"/>
              <a:t> </a:t>
            </a:r>
            <a:r>
              <a:rPr lang="en-US" dirty="0" smtClean="0"/>
              <a:t>II</a:t>
            </a:r>
            <a:endParaRPr lang="ru-RU" dirty="0"/>
          </a:p>
        </p:txBody>
      </p:sp>
      <p:pic>
        <p:nvPicPr>
          <p:cNvPr id="4" name="Picture 2" descr="Елизавета II — Википед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08760"/>
            <a:ext cx="3643338" cy="4809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80</TotalTime>
  <Words>167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Великобритания</vt:lpstr>
      <vt:lpstr>великобритания</vt:lpstr>
      <vt:lpstr>Флаг Великобритании</vt:lpstr>
      <vt:lpstr>Великобритания – европейская страна</vt:lpstr>
      <vt:lpstr>Состав великобритании</vt:lpstr>
      <vt:lpstr>Река темза</vt:lpstr>
      <vt:lpstr>Букенгемский дворец</vt:lpstr>
      <vt:lpstr>Слайд 8</vt:lpstr>
      <vt:lpstr>Королева елизавета II</vt:lpstr>
      <vt:lpstr>Здание парламента в великобритании</vt:lpstr>
      <vt:lpstr>Часовая башня вестминстерского дворца</vt:lpstr>
      <vt:lpstr>Слайд 12</vt:lpstr>
      <vt:lpstr>Крепость тауэр</vt:lpstr>
      <vt:lpstr>Тауэрский мост</vt:lpstr>
      <vt:lpstr>Слайд 15</vt:lpstr>
      <vt:lpstr>Зоолог и писатель джеральд даррелл</vt:lpstr>
      <vt:lpstr>Слайд 17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Великобритания</dc:title>
  <dc:creator>PC</dc:creator>
  <cp:lastModifiedBy>PC</cp:lastModifiedBy>
  <cp:revision>9</cp:revision>
  <dcterms:created xsi:type="dcterms:W3CDTF">2022-04-27T19:54:39Z</dcterms:created>
  <dcterms:modified xsi:type="dcterms:W3CDTF">2022-04-27T21:15:00Z</dcterms:modified>
</cp:coreProperties>
</file>