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рап Петра Великого: Ибрагим, он же Абрам, дед «нашего всего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5103"/>
            <a:ext cx="4464496" cy="5475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аннибал, Абрам Петрович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5103"/>
            <a:ext cx="4286250" cy="5475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618" y="5805264"/>
            <a:ext cx="81638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Петр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Первый +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Пушкин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9691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Мария Ганнибал и Александр Пушкин - Радио ВЕ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Мария Ганнибал и Александр Пушкин - Радио ВЕР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Мария Ганнибал и Александр Пушкин - Радио ВЕ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62" y="476672"/>
            <a:ext cx="4509387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618" y="5805264"/>
            <a:ext cx="81638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Бабушка поэта – М.А. Ганнибал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6" name="Picture 8" descr="Древнее вязание из глубины веков | Журнал Ярмарки Масте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04" y="483335"/>
            <a:ext cx="4119575" cy="3089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50249" y="3887073"/>
            <a:ext cx="4087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Причем здесь 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орзина для шитья?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7227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митриев, Иван Иванович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20688"/>
            <a:ext cx="4454632" cy="5050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8618" y="5805264"/>
            <a:ext cx="81638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Писатель И.И. Дмитриев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6" name="Picture 4" descr="Рябчик | zoo-ekzo.ru - Экзотические животны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8" y="764704"/>
            <a:ext cx="3854740" cy="3144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5364" y="3975446"/>
            <a:ext cx="374091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Птица рябчик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494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Юсуповский дворец в Большом Харитоньевском переулке | AD Magazine | Город,  Двор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224" y="1771154"/>
            <a:ext cx="4824536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4334" y="5746970"/>
            <a:ext cx="85901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Юсуповский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сад, Москва, 26 октября 1802г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0" name="Picture 4" descr="Землетрясение, которое изменило ход истории | MAX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75" y="278101"/>
            <a:ext cx="4248471" cy="2894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198" y="3385592"/>
            <a:ext cx="42484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Событие?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4530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tildacdn.com/tild6132-3730-4038-b035-323461346361/1534261698_00018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57" y="415001"/>
            <a:ext cx="5478914" cy="3568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atic.ozone.ru/multimedia/books_covers/100589193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2442" y="1919828"/>
            <a:ext cx="3289548" cy="4126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221088"/>
            <a:ext cx="536408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Арина Родионовна Яковлева – няня будущего поэта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334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RSS7ZI5QqdU/maxresdefault.jpg?78570578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01108"/>
            <a:ext cx="4218925" cy="2824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cmchs23.ru/wp-content/uploads/fullsize9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0020"/>
            <a:ext cx="5006994" cy="3296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183589"/>
            <a:ext cx="42484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и почему кинул в камин и сжег юный Пушкин?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972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d.multiurok.ru/html/2020/12/20/s_5fdf771c4b0c3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45604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301208"/>
            <a:ext cx="80648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был лучшим другом маленького Пушкина?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0172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59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 Windows</cp:lastModifiedBy>
  <cp:revision>6</cp:revision>
  <dcterms:created xsi:type="dcterms:W3CDTF">2022-10-22T16:19:34Z</dcterms:created>
  <dcterms:modified xsi:type="dcterms:W3CDTF">2022-10-23T10:30:50Z</dcterms:modified>
</cp:coreProperties>
</file>