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89E750-4F9C-4452-98BB-97DD7707742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874B286-0ECB-4DEF-A05C-2207156B0B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D%D0%B9%D1%84%D0%B5%D0%BB%D0%B5%D0%B2%D0%B0_%D0%B1%D0%B0%D1%88%D0%BD%D1%8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Выполнила учитель начальных классов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Фрунзенская</a:t>
            </a:r>
            <a:r>
              <a:rPr lang="ru-RU" dirty="0" smtClean="0"/>
              <a:t> средняя школа»</a:t>
            </a:r>
          </a:p>
          <a:p>
            <a:r>
              <a:rPr lang="ru-RU" dirty="0" smtClean="0"/>
              <a:t>Верецкая Светлана Григорьевна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Лувр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Дворец Лувра находится в Париже и является исторической ценностью, так как это старинный королевский замок. Рядом с ним находятся другие известные достопримечательности, это сад </a:t>
            </a:r>
            <a:r>
              <a:rPr lang="ru-RU" dirty="0" err="1" smtClean="0"/>
              <a:t>Тюирли</a:t>
            </a:r>
            <a:r>
              <a:rPr lang="ru-RU" dirty="0" smtClean="0"/>
              <a:t>, а также знаменитая церковь </a:t>
            </a:r>
            <a:r>
              <a:rPr lang="ru-RU" dirty="0" err="1" smtClean="0"/>
              <a:t>Сен-Жермен-л’Осеруа</a:t>
            </a:r>
            <a:r>
              <a:rPr lang="ru-RU" dirty="0" smtClean="0"/>
              <a:t>. Сам дворец раскинулся возле берега прекрасной реки Сены. Он считается самым богатым музеем во всем мире, его краткое название — Лувр.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церковь </a:t>
            </a:r>
            <a:r>
              <a:rPr lang="ru-RU" dirty="0" err="1" smtClean="0"/>
              <a:t>Сен-Жермен-л’Осеруа</a:t>
            </a:r>
            <a:endParaRPr lang="ru-RU" dirty="0"/>
          </a:p>
        </p:txBody>
      </p:sp>
      <p:pic>
        <p:nvPicPr>
          <p:cNvPr id="3" name="Picture 2" descr="https://chrontime.com/public/object/2/2137/1_01_eglise_ex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7620000" cy="3943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Мона</a:t>
            </a:r>
            <a:r>
              <a:rPr lang="ru-RU" dirty="0" smtClean="0"/>
              <a:t> 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Лик жены продавца тканей </a:t>
            </a:r>
            <a:r>
              <a:rPr lang="ru-RU" dirty="0" err="1" smtClean="0"/>
              <a:t>Франческо</a:t>
            </a:r>
            <a:r>
              <a:rPr lang="ru-RU" dirty="0" smtClean="0"/>
              <a:t> </a:t>
            </a:r>
            <a:r>
              <a:rPr lang="ru-RU" dirty="0" err="1" smtClean="0"/>
              <a:t>дель</a:t>
            </a:r>
            <a:r>
              <a:rPr lang="ru-RU" dirty="0" smtClean="0"/>
              <a:t> </a:t>
            </a:r>
            <a:r>
              <a:rPr lang="ru-RU" dirty="0" err="1" smtClean="0"/>
              <a:t>Джокондо</a:t>
            </a:r>
            <a:r>
              <a:rPr lang="ru-RU" dirty="0" smtClean="0"/>
              <a:t> – Лизы </a:t>
            </a:r>
            <a:r>
              <a:rPr lang="ru-RU" dirty="0" err="1" smtClean="0"/>
              <a:t>Герардини</a:t>
            </a:r>
            <a:r>
              <a:rPr lang="ru-RU" dirty="0" smtClean="0"/>
              <a:t> был написан Леонардо да Винчи примерно в 1503 – 1519 г.г., хотя о личности загадочной девушки есть и другие версии. Ныне это одно из ценнейших достояний музея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Мона Лиза — Википед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3929090" cy="58622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Мост Александра </a:t>
            </a:r>
            <a:r>
              <a:rPr lang="en-US" dirty="0" smtClean="0"/>
              <a:t>III</a:t>
            </a:r>
            <a:endParaRPr lang="ru-RU" dirty="0"/>
          </a:p>
        </p:txBody>
      </p:sp>
      <p:pic>
        <p:nvPicPr>
          <p:cNvPr id="44034" name="Picture 2" descr="Мост Александра III в Париже - EUROM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6643654" cy="4445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Эйфелева башня</a:t>
            </a:r>
            <a:endParaRPr lang="ru-RU" dirty="0"/>
          </a:p>
        </p:txBody>
      </p:sp>
      <p:sp>
        <p:nvSpPr>
          <p:cNvPr id="45058" name="AutoShape 2" descr="Париж эйфелева башня картинки, стоковые фото Париж эйфелева башня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Париж эйфелева башня картинки, стоковые фото Париж эйфелева башня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Париж эйфелева башня картинки, стоковые фото Париж эйфелева башня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4" name="AutoShape 8" descr="Париж эйфелева башня картинки, стоковые фото Париж эйфелева башня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6" name="Picture 10" descr="Эйфелева башня — Википед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2857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Эйфелева Башня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Металлическая</a:t>
            </a:r>
            <a:r>
              <a:rPr lang="ru-RU" dirty="0" smtClean="0"/>
              <a:t> </a:t>
            </a:r>
            <a:r>
              <a:rPr lang="ru-RU" dirty="0" smtClean="0"/>
              <a:t>башня</a:t>
            </a:r>
            <a:r>
              <a:rPr lang="ru-RU" dirty="0" smtClean="0"/>
              <a:t> в центре Парижа, самая узнаваемая его архитектурная достопримечательность. Названа в честь главного конструктора Гюстава Эйфеля; сам Эйфель называл её просто «300-метровой башней</a:t>
            </a:r>
            <a:r>
              <a:rPr lang="ru-RU" dirty="0" smtClean="0"/>
              <a:t>».</a:t>
            </a:r>
            <a:endParaRPr lang="ru-RU" dirty="0" smtClean="0"/>
          </a:p>
          <a:p>
            <a:r>
              <a:rPr lang="ru-RU" dirty="0" smtClean="0"/>
              <a:t>Башня, впоследствии ставшая символом Парижа, была построена в 1889 году и первоначально задумывалась как временное сооружение, служившее входной аркой парижской Всемирной выставки 1889 года.</a:t>
            </a:r>
          </a:p>
          <a:p>
            <a:r>
              <a:rPr lang="ru-RU" dirty="0" smtClean="0"/>
              <a:t>Эйфелеву башню называют самой посещаемой </a:t>
            </a:r>
            <a:r>
              <a:rPr lang="ru-RU" dirty="0" smtClean="0"/>
              <a:t>платной</a:t>
            </a:r>
            <a:r>
              <a:rPr lang="ru-RU" baseline="30000" dirty="0" smtClean="0"/>
              <a:t> </a:t>
            </a:r>
            <a:r>
              <a:rPr lang="ru-RU" dirty="0" smtClean="0"/>
              <a:t> и самой фотографируемой достопримечательностью мира</a:t>
            </a:r>
            <a:r>
              <a:rPr lang="ru-RU" baseline="30000" dirty="0" smtClean="0">
                <a:hlinkClick r:id="rId2"/>
              </a:rPr>
              <a:t>[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Диснейленд</a:t>
            </a:r>
            <a:endParaRPr lang="ru-RU" dirty="0"/>
          </a:p>
        </p:txBody>
      </p:sp>
      <p:pic>
        <p:nvPicPr>
          <p:cNvPr id="46082" name="Picture 2" descr="https://7d9e88a8-f178-4098-bea5-48d960920605.selcdn.net/718e60e9-6c4d-42cb-826f-71d2fe3ada71/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7403575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Диснейленд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Комплекс </a:t>
            </a:r>
            <a:r>
              <a:rPr lang="ru-RU" dirty="0" smtClean="0"/>
              <a:t>парков развлечений компании «Уолт Дисней» в городе </a:t>
            </a:r>
            <a:r>
              <a:rPr lang="ru-RU" dirty="0" err="1" smtClean="0"/>
              <a:t>Марн-ля-Вале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Находится в  </a:t>
            </a:r>
            <a:r>
              <a:rPr lang="ru-RU" dirty="0" smtClean="0"/>
              <a:t>32 км восточнее Парижа. Площадь парка составляет около 1943 га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 среднем за год парижский </a:t>
            </a:r>
            <a:r>
              <a:rPr lang="ru-RU" b="1" dirty="0" smtClean="0"/>
              <a:t>Диснейленд</a:t>
            </a:r>
            <a:r>
              <a:rPr lang="ru-RU" dirty="0" smtClean="0"/>
              <a:t> посещают 12,5 </a:t>
            </a:r>
            <a:r>
              <a:rPr lang="ru-RU" dirty="0" smtClean="0"/>
              <a:t>млн. </a:t>
            </a:r>
            <a:r>
              <a:rPr lang="ru-RU" dirty="0" smtClean="0"/>
              <a:t>человек.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Версаль- бывшая резиденция французского короля</a:t>
            </a:r>
            <a:endParaRPr lang="ru-RU" dirty="0"/>
          </a:p>
        </p:txBody>
      </p:sp>
      <p:sp>
        <p:nvSpPr>
          <p:cNvPr id="49154" name="AutoShape 2" descr="Париж - Версальский дворец | Турнавигат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6" name="Picture 4" descr="Версальский дворец в Париже – история, фото, описание, на кар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6786610" cy="4542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Стр 132 учебник Окружающий мир 3 класс 2 часть Плешаков, от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Стр 132 учебник Окружающий мир 3 класс 2 часть Плешаков, от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Стр 132 учебник Окружающий мир 3 класс 2 часть Плешаков, от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Презентация. Окружающий мир 3 класс &quot;Путешествие по Франции и  Великобритании&quot; - окружающий мир,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742955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Версаль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Версаль сооружался под руководством Людовика XIV с 1661 года и стал своеобразным памятником эпохи «короля-солнца», художественно-архитектурным выражением идеи абсолютизма. Ведущие архитекторы — Луи Лево и </a:t>
            </a:r>
            <a:r>
              <a:rPr lang="ru-RU" dirty="0" err="1" smtClean="0"/>
              <a:t>Жюль</a:t>
            </a:r>
            <a:r>
              <a:rPr lang="ru-RU" dirty="0" smtClean="0"/>
              <a:t> </a:t>
            </a:r>
            <a:r>
              <a:rPr lang="ru-RU" dirty="0" err="1" smtClean="0"/>
              <a:t>Ардуэн-Мансар</a:t>
            </a:r>
            <a:r>
              <a:rPr lang="ru-RU" dirty="0" smtClean="0"/>
              <a:t>, создатель парка — Андре </a:t>
            </a:r>
            <a:r>
              <a:rPr lang="ru-RU" dirty="0" err="1" smtClean="0"/>
              <a:t>Ленотр</a:t>
            </a:r>
            <a:r>
              <a:rPr lang="ru-RU" dirty="0" smtClean="0"/>
              <a:t>. Ансамбль Версаля, крупнейший в Европе, отличается уникальной целостностью замысла и гармонией архитектурных форм и преобразованного ландшафта. С конца XVII века Версаль служил образцом для парадных загородных резиденций европейских монархов и аристократии, однако прямых подражаний ему не имеется.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Замок на берегу реки </a:t>
            </a:r>
            <a:r>
              <a:rPr lang="ru-RU" dirty="0" err="1" smtClean="0"/>
              <a:t>луаре</a:t>
            </a:r>
            <a:endParaRPr lang="ru-RU" dirty="0"/>
          </a:p>
        </p:txBody>
      </p:sp>
      <p:pic>
        <p:nvPicPr>
          <p:cNvPr id="52226" name="Picture 2" descr="Замок Шамб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Жак-Ив Кусто — неочевидная икона мужского стиля | Vogue Ukraine - Vogue 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928670"/>
            <a:ext cx="3195315" cy="4370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Жак-ив</a:t>
            </a:r>
            <a:r>
              <a:rPr lang="ru-RU" dirty="0" smtClean="0"/>
              <a:t> </a:t>
            </a:r>
            <a:r>
              <a:rPr lang="ru-RU" dirty="0" err="1" smtClean="0"/>
              <a:t>кусто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"Калипсо" связана вся жизнь </a:t>
            </a:r>
            <a:r>
              <a:rPr lang="ru-RU" dirty="0" err="1" smtClean="0"/>
              <a:t>Кусто</a:t>
            </a:r>
            <a:r>
              <a:rPr lang="ru-RU" dirty="0" smtClean="0"/>
              <a:t>, все его исследования. Спускаясь в Океан именно с ее борта, </a:t>
            </a:r>
            <a:r>
              <a:rPr lang="ru-RU" dirty="0" err="1" smtClean="0"/>
              <a:t>Кусто</a:t>
            </a:r>
            <a:r>
              <a:rPr lang="ru-RU" dirty="0" smtClean="0"/>
              <a:t> создал свои знаменитые фильмы. Две картины были удостоены премии "Оскар". Все телепрограммы "Одиссея капитана </a:t>
            </a:r>
            <a:r>
              <a:rPr lang="ru-RU" dirty="0" err="1" smtClean="0"/>
              <a:t>Кусто</a:t>
            </a:r>
            <a:r>
              <a:rPr lang="ru-RU" dirty="0" smtClean="0"/>
              <a:t>"  (а они выходили на мировые телеэкраны 20 лет!) сняты на борту этого </a:t>
            </a:r>
            <a:r>
              <a:rPr lang="ru-RU" dirty="0" smtClean="0"/>
              <a:t>судна.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Жак–ив </a:t>
            </a:r>
            <a:r>
              <a:rPr lang="ru-RU" dirty="0" err="1" smtClean="0"/>
              <a:t>кусто</a:t>
            </a:r>
            <a:r>
              <a:rPr lang="ru-RU" dirty="0" smtClean="0"/>
              <a:t> – выдающийся исследователь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Жак-Ив</a:t>
            </a:r>
            <a:r>
              <a:rPr lang="ru-RU" dirty="0" smtClean="0"/>
              <a:t> </a:t>
            </a:r>
            <a:r>
              <a:rPr lang="ru-RU" dirty="0" err="1" smtClean="0"/>
              <a:t>Кусто</a:t>
            </a:r>
            <a:r>
              <a:rPr lang="ru-RU" dirty="0" smtClean="0"/>
              <a:t>́ — французский исследователь Мирового океана, фотограф, режиссёр, изобретатель, автор множества книг и фильмов. Являлся членом Французской </a:t>
            </a:r>
            <a:r>
              <a:rPr lang="ru-RU" dirty="0" smtClean="0"/>
              <a:t>академии. </a:t>
            </a:r>
            <a:r>
              <a:rPr lang="ru-RU" dirty="0" smtClean="0"/>
              <a:t>Известен как Капитан </a:t>
            </a:r>
            <a:r>
              <a:rPr lang="ru-RU" dirty="0" err="1" smtClean="0"/>
              <a:t>Кусто</a:t>
            </a:r>
            <a:r>
              <a:rPr lang="ru-RU" dirty="0" smtClean="0"/>
              <a:t>. Совместно с Эмилем </a:t>
            </a:r>
            <a:r>
              <a:rPr lang="ru-RU" dirty="0" err="1" smtClean="0"/>
              <a:t>Ганьяном</a:t>
            </a:r>
            <a:r>
              <a:rPr lang="ru-RU" dirty="0" smtClean="0"/>
              <a:t> в 1943 году разработал и испытал акваланг.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Париж – столица Франции</a:t>
            </a:r>
            <a:endParaRPr lang="ru-RU" dirty="0"/>
          </a:p>
        </p:txBody>
      </p:sp>
      <p:pic>
        <p:nvPicPr>
          <p:cNvPr id="27650" name="Picture 2" descr="Париж на Weekend! Раннее бронирование! Франция из Харькова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6638546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</a:t>
            </a:r>
            <a:r>
              <a:rPr lang="ru-RU" dirty="0" err="1" smtClean="0"/>
              <a:t>франции</a:t>
            </a:r>
            <a:endParaRPr lang="ru-RU" dirty="0"/>
          </a:p>
        </p:txBody>
      </p:sp>
      <p:sp>
        <p:nvSpPr>
          <p:cNvPr id="28674" name="AutoShape 2" descr="Флаг Франции | Заказать и купить французский флаг. История флага Франци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Флаг Франции | Заказать и купить французский флаг. История флага Франци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Флаг Франции: цвета, символика и происхожд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1"/>
            <a:ext cx="7429552" cy="5009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Президент Франции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Эмманюэль</a:t>
            </a:r>
            <a:r>
              <a:rPr lang="ru-RU" dirty="0" smtClean="0"/>
              <a:t> </a:t>
            </a:r>
            <a:r>
              <a:rPr lang="ru-RU" dirty="0" err="1" smtClean="0"/>
              <a:t>Макрон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1746" name="Picture 2" descr="C:\Users\PC\Downloads\Эммануэль_Макрон_05_(22-01-201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14554"/>
            <a:ext cx="2775600" cy="4093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Река Сена</a:t>
            </a:r>
            <a:endParaRPr lang="ru-RU" dirty="0"/>
          </a:p>
        </p:txBody>
      </p:sp>
      <p:sp>
        <p:nvSpPr>
          <p:cNvPr id="32770" name="AutoShape 2" descr="https://wikiway.com/upload/uf/9bb/seine_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wikiway.com/upload/uf/11d/seine_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4" name="Picture 6" descr="Сена. Описание, фото и видео, оценки и отзывы туристов.  Достопримечательности Парижа, Франци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6858048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Собор Парижской Богоматери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Собор Парижской Богоматери </a:t>
            </a:r>
            <a:r>
              <a:rPr lang="vi-VN" sz="2400" dirty="0" smtClean="0"/>
              <a:t>или</a:t>
            </a:r>
            <a:r>
              <a:rPr lang="vi-VN" dirty="0" smtClean="0"/>
              <a:t> </a:t>
            </a:r>
            <a:r>
              <a:rPr lang="vi-VN" b="1" dirty="0" smtClean="0"/>
              <a:t>Нотр-Да́м-де-Пари́</a:t>
            </a:r>
            <a:r>
              <a:rPr lang="ru-RU" b="1" dirty="0" smtClean="0"/>
              <a:t> </a:t>
            </a:r>
            <a:r>
              <a:rPr lang="ru-RU" dirty="0" smtClean="0"/>
              <a:t>стоит на острове в центре Парижа.</a:t>
            </a:r>
          </a:p>
          <a:p>
            <a:r>
              <a:rPr lang="ru-RU" dirty="0" smtClean="0"/>
              <a:t>Готический</a:t>
            </a:r>
            <a:r>
              <a:rPr lang="ru-RU" dirty="0" smtClean="0"/>
              <a:t> собор возводился по инициативе парижского епископа </a:t>
            </a:r>
            <a:r>
              <a:rPr lang="ru-RU" dirty="0" smtClean="0"/>
              <a:t>Мориса </a:t>
            </a:r>
            <a:r>
              <a:rPr lang="ru-RU" dirty="0" smtClean="0"/>
              <a:t>де </a:t>
            </a:r>
            <a:r>
              <a:rPr lang="ru-RU" dirty="0" err="1" smtClean="0"/>
              <a:t>Сюлли</a:t>
            </a:r>
            <a:r>
              <a:rPr lang="ru-RU" dirty="0" smtClean="0"/>
              <a:t> в период 1163—1345 годов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Сильно пострадал от пожара 15 апреля 2019 года.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Собор Парижской Богоматери — Википед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4357718" cy="5880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Лувр – один из крупнейших музеев мира</a:t>
            </a:r>
            <a:endParaRPr lang="ru-RU" dirty="0"/>
          </a:p>
        </p:txBody>
      </p:sp>
      <p:sp>
        <p:nvSpPr>
          <p:cNvPr id="36866" name="AutoShape 2" descr="Лувр Париж (самое подробное описание о Лувре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8" name="Picture 4" descr="http://mylouvre.su/wp-content/uploads/2015/05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7572396" cy="4146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99</TotalTime>
  <Words>311</Words>
  <Application>Microsoft Office PowerPoint</Application>
  <PresentationFormat>Экран (4:3)</PresentationFormat>
  <Paragraphs>38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Франция</vt:lpstr>
      <vt:lpstr>Слайд 2</vt:lpstr>
      <vt:lpstr>Париж – столица Франции</vt:lpstr>
      <vt:lpstr>Флаг франции</vt:lpstr>
      <vt:lpstr>Президент Франции</vt:lpstr>
      <vt:lpstr>Река Сена</vt:lpstr>
      <vt:lpstr>Собор Парижской Богоматери</vt:lpstr>
      <vt:lpstr>Слайд 8</vt:lpstr>
      <vt:lpstr>Лувр – один из крупнейших музеев мира</vt:lpstr>
      <vt:lpstr>Лувр</vt:lpstr>
      <vt:lpstr>церковь Сен-Жермен-л’Осеруа</vt:lpstr>
      <vt:lpstr>Мона Лиза</vt:lpstr>
      <vt:lpstr>Слайд 13</vt:lpstr>
      <vt:lpstr>Мост Александра III</vt:lpstr>
      <vt:lpstr>Эйфелева башня</vt:lpstr>
      <vt:lpstr>Эйфелева Башня</vt:lpstr>
      <vt:lpstr>Диснейленд</vt:lpstr>
      <vt:lpstr>Диснейленд</vt:lpstr>
      <vt:lpstr>Версаль- бывшая резиденция французского короля</vt:lpstr>
      <vt:lpstr>Версаль</vt:lpstr>
      <vt:lpstr>Замок на берегу реки луаре</vt:lpstr>
      <vt:lpstr>Слайд 22</vt:lpstr>
      <vt:lpstr>Жак-ив кусто</vt:lpstr>
      <vt:lpstr>Жак–ив кусто – выдающийся исследователь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Франция</dc:title>
  <dc:creator>PC</dc:creator>
  <cp:lastModifiedBy>PC</cp:lastModifiedBy>
  <cp:revision>10</cp:revision>
  <dcterms:created xsi:type="dcterms:W3CDTF">2022-04-25T17:44:17Z</dcterms:created>
  <dcterms:modified xsi:type="dcterms:W3CDTF">2022-04-25T19:24:03Z</dcterms:modified>
</cp:coreProperties>
</file>