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42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178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537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774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526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34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243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387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60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79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20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688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81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9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6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465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91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42D1E8D-2911-4E89-A1E3-E7EF5F77281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E967518-CAD2-462F-9709-34CDE2AF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94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  <p:sldLayoutId id="214748392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9814" y="1691249"/>
            <a:ext cx="7620835" cy="151553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Открытка с вращающимся элементом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6" y="3447735"/>
            <a:ext cx="6815669" cy="132080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«Бабочка»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35338" y="5473005"/>
            <a:ext cx="57712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втор: Новикова Наталья Георгиевна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Учитель технологии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ГБОУ СОШ №358 Московского района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Санкт-Петербурга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7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_20220329_19005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6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6" t="7697" r="2521" b="21620"/>
          <a:stretch/>
        </p:blipFill>
        <p:spPr>
          <a:xfrm rot="16200000">
            <a:off x="3628221" y="898159"/>
            <a:ext cx="3734718" cy="4847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2366" y="632457"/>
            <a:ext cx="6500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Материалы и детали открытки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0873" y="1150270"/>
            <a:ext cx="2910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Основная деталь – любая плотная бумага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(21х14,5 см)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293" y="2228784"/>
            <a:ext cx="3606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Деталь для отделки – цветная двусторонняя бумага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(9,5х13,5 см) 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3225" y="5362071"/>
            <a:ext cx="5770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Деталь фона – бумага для </a:t>
            </a:r>
            <a:r>
              <a:rPr lang="ru-RU" sz="2400" b="1" dirty="0" err="1" smtClean="0">
                <a:solidFill>
                  <a:schemeClr val="accent3">
                    <a:lumMod val="75000"/>
                  </a:schemeClr>
                </a:solidFill>
              </a:rPr>
              <a:t>скрапбукинга</a:t>
            </a:r>
            <a:endParaRPr lang="ru-RU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(8,5х12,5 см)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77987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6" t="11003" r="20121" b="8676"/>
          <a:stretch/>
        </p:blipFill>
        <p:spPr>
          <a:xfrm>
            <a:off x="1274163" y="3519560"/>
            <a:ext cx="3117423" cy="17957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06" r="4735" b="12659"/>
          <a:stretch/>
        </p:blipFill>
        <p:spPr>
          <a:xfrm rot="16200000">
            <a:off x="6883374" y="43700"/>
            <a:ext cx="2622014" cy="4263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76" t="7702" r="10683" b="12039"/>
          <a:stretch/>
        </p:blipFill>
        <p:spPr>
          <a:xfrm rot="10800000">
            <a:off x="6607952" y="3666873"/>
            <a:ext cx="3172857" cy="23200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8387" y="1488003"/>
            <a:ext cx="4933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Из картона сделать шаблон прорези, наложить на фон,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обвести карандашом и вырезать.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Размер прорези 0,8х8 см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4163" y="864455"/>
            <a:ext cx="3837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Подготовка фона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043200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93" t="2626" r="412" b="23401"/>
          <a:stretch/>
        </p:blipFill>
        <p:spPr>
          <a:xfrm rot="5400000">
            <a:off x="1550384" y="1255988"/>
            <a:ext cx="2043483" cy="28439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9159" y="4128839"/>
            <a:ext cx="4021156" cy="15423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5002" y="3699691"/>
            <a:ext cx="4942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На картоне нарисовать 6 кружочков.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Для этого можно обвести монетку 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9159" y="909579"/>
            <a:ext cx="48607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Склеить по 3 кружочка друг с другом.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Из полоски шириной 5-6 мм скрутить ролл.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Ширина ролла не более 8 мм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Склеить кружочки, располагая ролл между ними.  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9017" y="646466"/>
            <a:ext cx="4990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Механизм вращения бабочки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3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96" t="4235" r="24610" b="-125"/>
          <a:stretch/>
        </p:blipFill>
        <p:spPr>
          <a:xfrm>
            <a:off x="1530892" y="2441451"/>
            <a:ext cx="4583017" cy="33229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782" t="30554" r="38102" b="30138"/>
          <a:stretch/>
        </p:blipFill>
        <p:spPr>
          <a:xfrm>
            <a:off x="7161640" y="1914586"/>
            <a:ext cx="1520328" cy="14542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865508" y="3616063"/>
            <a:ext cx="2434728" cy="21482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9213" y="1058522"/>
            <a:ext cx="5761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«Деталь вращения» вставить в прорезь и приклеить на нее декоративные детали.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229" t="2892"/>
          <a:stretch/>
        </p:blipFill>
        <p:spPr>
          <a:xfrm>
            <a:off x="3113607" y="1928526"/>
            <a:ext cx="5395792" cy="378980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868566" y="3823427"/>
            <a:ext cx="832037" cy="80853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8830" y="728197"/>
            <a:ext cx="5706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 изнаночной стороны детали прикрепить вспененный двусторонний скотч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276040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52675" y="828934"/>
            <a:ext cx="5041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Основную деталь сложить пополам и наклеить на нее деталь отделки,  а затем деталь с бабочкой.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271" t="3580" r="24352" b="8835"/>
          <a:stretch/>
        </p:blipFill>
        <p:spPr>
          <a:xfrm>
            <a:off x="1668414" y="2118692"/>
            <a:ext cx="4836404" cy="353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8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8663" y="2353456"/>
            <a:ext cx="885918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Творческих успехов !</a:t>
            </a:r>
            <a:endParaRPr lang="ru-RU" sz="6600" b="1" dirty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144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277</TotalTime>
  <Words>163</Words>
  <Application>Microsoft Office PowerPoint</Application>
  <PresentationFormat>Широкоэкранный</PresentationFormat>
  <Paragraphs>28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Garamond</vt:lpstr>
      <vt:lpstr>Натуральные материалы</vt:lpstr>
      <vt:lpstr>Открытка с вращающимся элементом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Открытка с вращающимся элементом</dc:title>
  <dc:creator>Пользователь Windows</dc:creator>
  <cp:lastModifiedBy>Пользователь Windows</cp:lastModifiedBy>
  <cp:revision>30</cp:revision>
  <dcterms:created xsi:type="dcterms:W3CDTF">2022-03-28T17:23:25Z</dcterms:created>
  <dcterms:modified xsi:type="dcterms:W3CDTF">2022-11-01T18:54:35Z</dcterms:modified>
</cp:coreProperties>
</file>