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61" r:id="rId3"/>
    <p:sldId id="259" r:id="rId4"/>
    <p:sldId id="267" r:id="rId5"/>
    <p:sldId id="263" r:id="rId6"/>
    <p:sldId id="268" r:id="rId7"/>
    <p:sldId id="264" r:id="rId8"/>
    <p:sldId id="266" r:id="rId9"/>
    <p:sldId id="265" r:id="rId10"/>
    <p:sldId id="26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1E4A23"/>
    <a:srgbClr val="002E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39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3;&#1086;&#1089;&#1090;&#1100;\Desktop\&#1084;&#1086;&#1081;%20&#1091;&#1088;&#1086;&#1082;%2009.12\&#1044;&#1045;&#1044;_&#1052;&#1054;&#1056;&#1054;&#1047;___2022_&#1075;&#1086;&#1076;_&#1055;&#1077;&#1089;&#1085;&#1103;_&#1087;&#1086;&#1079;&#1076;&#1088;&#1072;&#1074;&#1083;&#1077;&#1085;&#1080;&#1077;_&#1089;_&#1053;&#1086;&#1074;&#1099;&#1084;_&#1075;&#1086;&#1076;&#1086;&#1084;!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3;&#1086;&#1089;&#1090;&#1100;\Desktop\videoplayback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есёлый звонок (Лё-Ля) / Стихи.р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402283"/>
            <a:ext cx="6072230" cy="6095817"/>
          </a:xfrm>
          <a:prstGeom prst="rect">
            <a:avLst/>
          </a:prstGeom>
          <a:noFill/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ЕД_МОРОЗ___2022_год_Песня_поздравление_с_Новым_годом!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57159" y="312317"/>
            <a:ext cx="8596372" cy="6447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71472" y="428604"/>
            <a:ext cx="8001056" cy="6000792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785786" y="0"/>
            <a:ext cx="792961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Open Sans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  <a:ea typeface="Calibri" pitchFamily="34" charset="0"/>
                <a:cs typeface="Times New Roman" pitchFamily="18" charset="0"/>
              </a:rPr>
              <a:t>У нее нет ничего: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  <a:ea typeface="Calibri" pitchFamily="34" charset="0"/>
                <a:cs typeface="Times New Roman" pitchFamily="18" charset="0"/>
              </a:rPr>
              <a:t>Нет ни глаз, ни рук, ни носа,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  <a:ea typeface="Calibri" pitchFamily="34" charset="0"/>
                <a:cs typeface="Times New Roman" pitchFamily="18" charset="0"/>
              </a:rPr>
              <a:t>Состоит она всего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  <a:ea typeface="Calibri" pitchFamily="34" charset="0"/>
                <a:cs typeface="Times New Roman" pitchFamily="18" charset="0"/>
              </a:rPr>
              <a:t>Из условия с вопросом.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81000" y="4500571"/>
            <a:ext cx="8458200" cy="164307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>задача</a:t>
            </a:r>
            <a:endParaRPr lang="ru-RU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81000" y="214290"/>
            <a:ext cx="8458200" cy="414340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500043"/>
            <a:ext cx="821537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модница такая,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всем на удивление!</a:t>
            </a:r>
            <a:endParaRPr lang="ru-RU" sz="36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Люблю я бусы, блестки – любые украшения.</a:t>
            </a:r>
            <a:endParaRPr lang="ru-RU" sz="36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на мою, поверьте, великую беду</a:t>
            </a:r>
            <a:endParaRPr lang="ru-RU" sz="36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Наряд мне надевают всего лишь раз в году.    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</a:t>
            </a:r>
            <a:r>
              <a:rPr lang="ru-RU" sz="6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Ёлка</a:t>
            </a:r>
            <a:endParaRPr lang="ru-RU" sz="6000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Гость\Desktop\ead0138a302bec9624d2910574f01fbb_i-2126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4000504"/>
            <a:ext cx="1571636" cy="2534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НАЙДИ ЛИШНЕЕ ЧИСЛО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7, 1, 6, 5   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Лишнее число 7,   5+1=6</a:t>
            </a:r>
          </a:p>
          <a:p>
            <a:pPr>
              <a:buNone/>
            </a:pP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2, 4, 6, 8, 10     </a:t>
            </a:r>
          </a:p>
          <a:p>
            <a:pPr>
              <a:buNone/>
            </a:pPr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Лишнее число 10 – состоит из двух цифр.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571611"/>
            <a:ext cx="9144000" cy="4508513"/>
          </a:xfrm>
        </p:spPr>
        <p:txBody>
          <a:bodyPr/>
          <a:lstStyle/>
          <a:p>
            <a:pPr>
              <a:buNone/>
            </a:pPr>
            <a:r>
              <a:rPr lang="ru-RU" sz="6000" b="1" dirty="0" smtClean="0">
                <a:solidFill>
                  <a:schemeClr val="accent2"/>
                </a:solidFill>
              </a:rPr>
              <a:t>       6 </a:t>
            </a:r>
            <a:r>
              <a:rPr lang="ru-RU" sz="6000" b="1" dirty="0" smtClean="0">
                <a:solidFill>
                  <a:schemeClr val="accent2"/>
                </a:solidFill>
              </a:rPr>
              <a:t>+ 1</a:t>
            </a:r>
            <a:r>
              <a:rPr lang="ru-RU" sz="6000" dirty="0" smtClean="0">
                <a:solidFill>
                  <a:schemeClr val="accent2"/>
                </a:solidFill>
              </a:rPr>
              <a:t>           </a:t>
            </a:r>
            <a:r>
              <a:rPr lang="ru-RU" sz="6000" b="1" dirty="0" smtClean="0">
                <a:solidFill>
                  <a:schemeClr val="accent2"/>
                </a:solidFill>
              </a:rPr>
              <a:t>8 </a:t>
            </a:r>
            <a:r>
              <a:rPr lang="ru-RU" sz="6000" b="1" dirty="0" smtClean="0">
                <a:solidFill>
                  <a:schemeClr val="accent2"/>
                </a:solidFill>
              </a:rPr>
              <a:t>+ 1</a:t>
            </a:r>
            <a:r>
              <a:rPr lang="ru-RU" sz="6000" dirty="0" smtClean="0">
                <a:solidFill>
                  <a:schemeClr val="accent2"/>
                </a:solidFill>
              </a:rPr>
              <a:t> </a:t>
            </a:r>
            <a:endParaRPr lang="ru-RU" sz="6000" dirty="0" smtClean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ru-RU" sz="6000" dirty="0" smtClean="0">
                <a:solidFill>
                  <a:schemeClr val="accent2"/>
                </a:solidFill>
              </a:rPr>
              <a:t>          </a:t>
            </a:r>
          </a:p>
          <a:p>
            <a:pPr>
              <a:buNone/>
            </a:pPr>
            <a:r>
              <a:rPr lang="ru-RU" sz="6000" dirty="0" smtClean="0">
                <a:solidFill>
                  <a:schemeClr val="accent2"/>
                </a:solidFill>
              </a:rPr>
              <a:t> </a:t>
            </a:r>
            <a:r>
              <a:rPr lang="ru-RU" sz="6000" dirty="0" smtClean="0">
                <a:solidFill>
                  <a:schemeClr val="accent2"/>
                </a:solidFill>
              </a:rPr>
              <a:t>      </a:t>
            </a:r>
            <a:r>
              <a:rPr lang="ru-RU" sz="6000" b="1" dirty="0" smtClean="0">
                <a:solidFill>
                  <a:schemeClr val="accent2"/>
                </a:solidFill>
              </a:rPr>
              <a:t>5 + 5</a:t>
            </a:r>
            <a:r>
              <a:rPr lang="ru-RU" sz="6000" dirty="0" smtClean="0">
                <a:solidFill>
                  <a:schemeClr val="accent2"/>
                </a:solidFill>
              </a:rPr>
              <a:t>          </a:t>
            </a:r>
            <a:r>
              <a:rPr lang="ru-RU" sz="6000" dirty="0" smtClean="0">
                <a:solidFill>
                  <a:schemeClr val="accent2"/>
                </a:solidFill>
              </a:rPr>
              <a:t> </a:t>
            </a:r>
            <a:r>
              <a:rPr lang="ru-RU" sz="6000" b="1" dirty="0" smtClean="0">
                <a:solidFill>
                  <a:schemeClr val="accent2"/>
                </a:solidFill>
              </a:rPr>
              <a:t>8 </a:t>
            </a:r>
            <a:r>
              <a:rPr lang="ru-RU" sz="6000" b="1" dirty="0" smtClean="0">
                <a:solidFill>
                  <a:schemeClr val="accent2"/>
                </a:solidFill>
              </a:rPr>
              <a:t>+ 0</a:t>
            </a:r>
            <a:endParaRPr lang="ru-RU" sz="6000" dirty="0" smtClean="0">
              <a:solidFill>
                <a:schemeClr val="accent2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НАЙДИ ЗАДАЧУ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У Васи было 4 марки,  а у Вики 2 марки.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 </a:t>
            </a:r>
          </a:p>
          <a:p>
            <a:pPr lvl="0"/>
            <a:r>
              <a:rPr lang="ru-RU" sz="3600" b="1" dirty="0" smtClean="0">
                <a:solidFill>
                  <a:srgbClr val="002E00"/>
                </a:solidFill>
              </a:rPr>
              <a:t>В коробке лежало 5 карандашей, на столе ещё 3 карандаша. Сколько всего карандашей?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 </a:t>
            </a:r>
          </a:p>
          <a:p>
            <a:pPr lvl="0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Сколько шоколадок съел сегодня Толя?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                    Части задачи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</a:rPr>
              <a:t> УСЛОВИЕ   ЗАДАЧИ</a:t>
            </a:r>
            <a:endParaRPr lang="ru-RU" sz="6000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6000" b="1" dirty="0" smtClean="0">
                <a:solidFill>
                  <a:schemeClr val="accent2"/>
                </a:solidFill>
              </a:rPr>
              <a:t> ВОПРОС  ЗАДАЧИ</a:t>
            </a:r>
            <a:endParaRPr lang="ru-RU" sz="6000" dirty="0" smtClean="0">
              <a:solidFill>
                <a:schemeClr val="accent2"/>
              </a:solidFill>
            </a:endParaRPr>
          </a:p>
          <a:p>
            <a:r>
              <a:rPr lang="ru-RU" sz="6000" b="1" dirty="0" smtClean="0">
                <a:solidFill>
                  <a:schemeClr val="accent6"/>
                </a:solidFill>
              </a:rPr>
              <a:t> РЕШЕНИЕ  ЗАДАЧИ</a:t>
            </a:r>
            <a:endParaRPr lang="ru-RU" sz="6000" dirty="0" smtClean="0">
              <a:solidFill>
                <a:schemeClr val="accent6"/>
              </a:solidFill>
            </a:endParaRPr>
          </a:p>
          <a:p>
            <a:r>
              <a:rPr lang="ru-RU" sz="6000" b="1" dirty="0" smtClean="0">
                <a:solidFill>
                  <a:srgbClr val="1E4A23"/>
                </a:solidFill>
              </a:rPr>
              <a:t> ОТВЕТ</a:t>
            </a:r>
            <a:endParaRPr lang="ru-RU" sz="6000" dirty="0" smtClean="0">
              <a:solidFill>
                <a:srgbClr val="1E4A23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28604"/>
            <a:ext cx="8686800" cy="5651521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  </a:t>
            </a:r>
          </a:p>
          <a:p>
            <a:pPr>
              <a:buNone/>
            </a:pP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 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У Васи было 4 марки, а у Вики 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  2 марки.       </a:t>
            </a:r>
          </a:p>
          <a:p>
            <a:pPr>
              <a:buNone/>
            </a:pPr>
            <a:endParaRPr lang="ru-RU" sz="4000" b="1" dirty="0" smtClean="0">
              <a:solidFill>
                <a:srgbClr val="1E4A23"/>
              </a:solidFill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1E4A23"/>
                </a:solidFill>
              </a:rPr>
              <a:t>     </a:t>
            </a:r>
            <a:r>
              <a:rPr lang="ru-RU" sz="4400" b="1" dirty="0" smtClean="0">
                <a:solidFill>
                  <a:srgbClr val="1E4A23"/>
                </a:solidFill>
              </a:rPr>
              <a:t>Сколько всего марок  было   у ребят?</a:t>
            </a:r>
            <a:endParaRPr lang="ru-RU" sz="4400" b="1" dirty="0">
              <a:solidFill>
                <a:srgbClr val="1E4A2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869</TotalTime>
  <Words>164</Words>
  <PresentationFormat>Экран (4:3)</PresentationFormat>
  <Paragraphs>38</Paragraphs>
  <Slides>10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Слайд 1</vt:lpstr>
      <vt:lpstr>Слайд 2</vt:lpstr>
      <vt:lpstr> задача</vt:lpstr>
      <vt:lpstr>Слайд 4</vt:lpstr>
      <vt:lpstr>НАЙДИ ЛИШНЕЕ ЧИСЛО</vt:lpstr>
      <vt:lpstr>Слайд 6</vt:lpstr>
      <vt:lpstr>                   НАЙДИ ЗАДАЧУ</vt:lpstr>
      <vt:lpstr>                    Части задачи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ЛОЛОЛОШКА</cp:lastModifiedBy>
  <cp:revision>72</cp:revision>
  <dcterms:created xsi:type="dcterms:W3CDTF">2021-12-06T16:18:13Z</dcterms:created>
  <dcterms:modified xsi:type="dcterms:W3CDTF">2021-12-16T14:50:29Z</dcterms:modified>
</cp:coreProperties>
</file>