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80" r:id="rId2"/>
    <p:sldId id="256" r:id="rId3"/>
    <p:sldId id="257" r:id="rId4"/>
    <p:sldId id="258" r:id="rId5"/>
    <p:sldId id="260" r:id="rId6"/>
    <p:sldId id="261" r:id="rId7"/>
    <p:sldId id="259" r:id="rId8"/>
    <p:sldId id="262" r:id="rId9"/>
    <p:sldId id="263" r:id="rId10"/>
    <p:sldId id="264" r:id="rId11"/>
    <p:sldId id="265" r:id="rId12"/>
    <p:sldId id="266" r:id="rId13"/>
    <p:sldId id="267" r:id="rId14"/>
    <p:sldId id="269" r:id="rId15"/>
    <p:sldId id="268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9" r:id="rId25"/>
    <p:sldId id="278" r:id="rId26"/>
    <p:sldId id="281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8B8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Relationship Id="rId9" Type="http://schemas.openxmlformats.org/officeDocument/2006/relationships/image" Target="../media/image3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00298" y="2214554"/>
            <a:ext cx="3944881" cy="3071834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278605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 по ОКРУЖАЮЩЕМУ МИРУ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тему: </a:t>
            </a:r>
            <a:b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«По страницам Красной книги»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Заголовок 3"/>
          <p:cNvSpPr txBox="1">
            <a:spLocks/>
          </p:cNvSpPr>
          <p:nvPr/>
        </p:nvSpPr>
        <p:spPr>
          <a:xfrm>
            <a:off x="214282" y="5500702"/>
            <a:ext cx="8929718" cy="1154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100" b="1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3108" y="6000768"/>
            <a:ext cx="46434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2022г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152896" y="5367350"/>
            <a:ext cx="46434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Учитель: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С.В. Татаурова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35782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Непотушенные костры – причина лесных пожаров!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1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7224" y="285728"/>
            <a:ext cx="7429552" cy="4940652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35782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Люди ломают и рубят деревья в лесу!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1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7223" y="214290"/>
            <a:ext cx="7286677" cy="4857784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35782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Люди уничтожают редкие растения во время прогулок по лесу!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1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1538" y="214290"/>
            <a:ext cx="6643734" cy="4982801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35782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Люди губят лес, когда оставляют мусор после себя!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5852" y="214290"/>
            <a:ext cx="6715172" cy="5036380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6601824_xlarg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571480"/>
            <a:ext cx="8414644" cy="559573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3214686"/>
            <a:ext cx="6215106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ПОМОЧЬ ЛЕСНИЧЕМУ СОХРАНИТЬ ЛЕС?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285728"/>
            <a:ext cx="8001056" cy="6230331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357166"/>
            <a:ext cx="8286808" cy="5179254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500702"/>
            <a:ext cx="8229600" cy="1143000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ЗАЯЦ - РУСАК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286388"/>
            <a:ext cx="8229600" cy="1143000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БЕЛКА - ЛЕТЯГА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2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285728"/>
            <a:ext cx="8072494" cy="4882874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500702"/>
            <a:ext cx="8229600" cy="1143000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ЗЕМЛЕРОЙКА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Содержимое 5" descr="2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285728"/>
            <a:ext cx="8286808" cy="5179255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500702"/>
            <a:ext cx="8229600" cy="1143000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ЗЕМЛЕРОЙКА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2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214289"/>
            <a:ext cx="8215370" cy="5396201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1071546"/>
            <a:ext cx="7772400" cy="1970091"/>
          </a:xfrm>
        </p:spPr>
        <p:txBody>
          <a:bodyPr>
            <a:noAutofit/>
          </a:bodyPr>
          <a:lstStyle/>
          <a:p>
            <a:r>
              <a:rPr lang="ru-RU" sz="2400" dirty="0" smtClean="0"/>
              <a:t>ДОБРО ПОЖАЛОВАТЬ В ЛЕС, РЕБЯТА!</a:t>
            </a: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285728"/>
            <a:ext cx="8643998" cy="6357981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357826"/>
            <a:ext cx="8229600" cy="1143000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РОСОМАХА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2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285728"/>
            <a:ext cx="8001056" cy="5000660"/>
          </a:xfr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5000"/>
            <a:ext cx="8229600" cy="1143000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КОСУЛЯ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2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214290"/>
            <a:ext cx="8286808" cy="5522028"/>
          </a:xfr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5000"/>
            <a:ext cx="8229600" cy="1143000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НОЧНИЦА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2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910" y="214290"/>
            <a:ext cx="7858180" cy="5581415"/>
          </a:xfr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500702"/>
            <a:ext cx="8229600" cy="1143000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ЁЖ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2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214290"/>
            <a:ext cx="8143932" cy="5429288"/>
          </a:xfr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48479_100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0" y="571480"/>
            <a:ext cx="8499400" cy="564360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50030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КАКОЕ ДОБРОЕ ДЕЛО МОЖЕТ СДЕЛАТЬ КАЖДЫЙ ИЗ НАС?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БЕРЕГИТЕ ПРИРОДУ!</a:t>
            </a:r>
            <a:endParaRPr lang="ru-RU" sz="54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image (1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7224" y="1338498"/>
            <a:ext cx="1785950" cy="2537930"/>
          </a:xfrm>
        </p:spPr>
      </p:pic>
      <p:pic>
        <p:nvPicPr>
          <p:cNvPr id="5" name="Рисунок 4" descr="image (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6049" y="1357298"/>
            <a:ext cx="1772721" cy="2519129"/>
          </a:xfrm>
          <a:prstGeom prst="rect">
            <a:avLst/>
          </a:prstGeom>
        </p:spPr>
      </p:pic>
      <p:pic>
        <p:nvPicPr>
          <p:cNvPr id="6" name="Рисунок 5" descr="image (3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6313" y="1357298"/>
            <a:ext cx="1772721" cy="2519130"/>
          </a:xfrm>
          <a:prstGeom prst="rect">
            <a:avLst/>
          </a:prstGeom>
        </p:spPr>
      </p:pic>
      <p:pic>
        <p:nvPicPr>
          <p:cNvPr id="7" name="Рисунок 6" descr="image (4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15139" y="1357298"/>
            <a:ext cx="1759491" cy="2500329"/>
          </a:xfrm>
          <a:prstGeom prst="rect">
            <a:avLst/>
          </a:prstGeom>
        </p:spPr>
      </p:pic>
      <p:pic>
        <p:nvPicPr>
          <p:cNvPr id="8" name="Рисунок 7" descr="item_759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7224" y="4071941"/>
            <a:ext cx="1785950" cy="2540577"/>
          </a:xfrm>
          <a:prstGeom prst="rect">
            <a:avLst/>
          </a:prstGeom>
        </p:spPr>
      </p:pic>
      <p:pic>
        <p:nvPicPr>
          <p:cNvPr id="9" name="Рисунок 8" descr="item_760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86050" y="4071942"/>
            <a:ext cx="1785950" cy="2537928"/>
          </a:xfrm>
          <a:prstGeom prst="rect">
            <a:avLst/>
          </a:prstGeom>
        </p:spPr>
      </p:pic>
      <p:pic>
        <p:nvPicPr>
          <p:cNvPr id="10" name="Рисунок 9" descr="item_762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86314" y="4071941"/>
            <a:ext cx="1785950" cy="2537929"/>
          </a:xfrm>
          <a:prstGeom prst="rect">
            <a:avLst/>
          </a:prstGeom>
        </p:spPr>
      </p:pic>
      <p:pic>
        <p:nvPicPr>
          <p:cNvPr id="11" name="Рисунок 10" descr="item_767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715140" y="4071942"/>
            <a:ext cx="1809750" cy="2571750"/>
          </a:xfrm>
          <a:prstGeom prst="rect">
            <a:avLst/>
          </a:prstGeom>
        </p:spPr>
      </p:pic>
      <p:cxnSp>
        <p:nvCxnSpPr>
          <p:cNvPr id="13" name="Прямая соединительная линия 12"/>
          <p:cNvCxnSpPr/>
          <p:nvPr/>
        </p:nvCxnSpPr>
        <p:spPr>
          <a:xfrm rot="16200000" flipH="1">
            <a:off x="428596" y="1785926"/>
            <a:ext cx="2571768" cy="1714512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16200000" flipH="1">
            <a:off x="2357422" y="1785926"/>
            <a:ext cx="2571768" cy="1714512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16200000" flipH="1">
            <a:off x="4357686" y="1785926"/>
            <a:ext cx="2571768" cy="1714512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16200000" flipH="1">
            <a:off x="6286512" y="1785926"/>
            <a:ext cx="2571768" cy="1714512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16200000" flipH="1">
            <a:off x="428596" y="4500570"/>
            <a:ext cx="2571768" cy="1714512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16200000" flipH="1">
            <a:off x="2428860" y="4500570"/>
            <a:ext cx="2571768" cy="1714512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16200000" flipH="1">
            <a:off x="4429124" y="4500570"/>
            <a:ext cx="2571768" cy="1714512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16200000" flipH="1">
            <a:off x="6286512" y="4500570"/>
            <a:ext cx="2571768" cy="1714512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1785926"/>
            <a:ext cx="8215370" cy="462114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СПАСИБО, РЕБЯТА!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285728"/>
            <a:ext cx="9144000" cy="621510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ДОБРЫЙ ЛЕСНИЧИЙ </a:t>
            </a:r>
            <a:endParaRPr lang="ru-RU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5214950"/>
            <a:ext cx="84296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 ПОМОГАЕТ СОХРАНИТЬ </a:t>
            </a:r>
          </a:p>
          <a:p>
            <a:pPr algn="ctr"/>
            <a:r>
              <a:rPr lang="ru-RU" sz="40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ЖИЗНЬ ЛЕСА!</a:t>
            </a:r>
            <a:endParaRPr lang="ru-RU" sz="40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214290"/>
            <a:ext cx="7893638" cy="512211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550070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ЛЕСНИЧИЙ </a:t>
            </a:r>
            <a:r>
              <a:rPr lang="ru-RU" b="1" dirty="0" smtClean="0"/>
              <a:t>ПОМОГ</a:t>
            </a:r>
            <a:r>
              <a:rPr lang="ru-RU" b="1" dirty="0" smtClean="0"/>
              <a:t>АЕТ </a:t>
            </a:r>
            <a:r>
              <a:rPr lang="ru-RU" b="1" dirty="0" smtClean="0"/>
              <a:t>ЛЕСНЫМ ОБИТАТЕЛЯМ</a:t>
            </a:r>
            <a:endParaRPr lang="ru-RU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4292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ЛЕСНИЧИЙ ПОДКАРМЛИВАЕТ ЖИВОТНЫХ</a:t>
            </a:r>
            <a:endParaRPr lang="ru-RU" b="1" dirty="0"/>
          </a:p>
        </p:txBody>
      </p:sp>
      <p:pic>
        <p:nvPicPr>
          <p:cNvPr id="4" name="Содержимое 3" descr="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214290"/>
            <a:ext cx="8763061" cy="4929222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50070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ЛЕСНИЧИЙ ОХРАНЯЕТ РЕДКИХ ЖИВОТНЫХ</a:t>
            </a:r>
            <a:endParaRPr lang="ru-RU" b="1" dirty="0"/>
          </a:p>
        </p:txBody>
      </p:sp>
      <p:pic>
        <p:nvPicPr>
          <p:cNvPr id="4" name="Содержимое 3" descr="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214290"/>
            <a:ext cx="8358246" cy="5250023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50070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ЛЕСНИЧИЙ СТРОГО СЛЕДИТ ЗА ВЫРУБКОЙ ДЕРЕВЬЕВ В ЛЕСУ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Содержимое 9" descr="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214290"/>
            <a:ext cx="8715436" cy="5257063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7a2f51dbb94279d69c0c5f753b9629f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844" y="142852"/>
            <a:ext cx="8858312" cy="650085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50030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Ребята, вы когда-нибудь 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были в настоящем лесу?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4292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Выхлопные газы машин и их шум портят жизнь леса!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85786" y="357166"/>
            <a:ext cx="7648793" cy="4929222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296</TotalTime>
  <Words>129</Words>
  <PresentationFormat>Экран (4:3)</PresentationFormat>
  <Paragraphs>31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Урок по ОКРУЖАЮЩЕМУ МИРУ На тему:  «По страницам Красной книги» </vt:lpstr>
      <vt:lpstr>ДОБРО ПОЖАЛОВАТЬ В ЛЕС, РЕБЯТА!</vt:lpstr>
      <vt:lpstr>ЭТО ДОБРЫЙ ЛЕСНИЧИЙ </vt:lpstr>
      <vt:lpstr>ЛЕСНИЧИЙ ПОМОГАЕТ ЛЕСНЫМ ОБИТАТЕЛЯМ</vt:lpstr>
      <vt:lpstr>ЛЕСНИЧИЙ ПОДКАРМЛИВАЕТ ЖИВОТНЫХ</vt:lpstr>
      <vt:lpstr>ЛЕСНИЧИЙ ОХРАНЯЕТ РЕДКИХ ЖИВОТНЫХ</vt:lpstr>
      <vt:lpstr>ЛЕСНИЧИЙ СТРОГО СЛЕДИТ ЗА ВЫРУБКОЙ ДЕРЕВЬЕВ В ЛЕСУ</vt:lpstr>
      <vt:lpstr>Ребята, вы когда-нибудь  были в настоящем лесу? </vt:lpstr>
      <vt:lpstr>Выхлопные газы машин и их шум портят жизнь леса!</vt:lpstr>
      <vt:lpstr>Непотушенные костры – причина лесных пожаров!</vt:lpstr>
      <vt:lpstr>Люди ломают и рубят деревья в лесу!</vt:lpstr>
      <vt:lpstr>Люди уничтожают редкие растения во время прогулок по лесу!</vt:lpstr>
      <vt:lpstr>Люди губят лес, когда оставляют мусор после себя!</vt:lpstr>
      <vt:lpstr>КАК ПОМОЧЬ ЛЕСНИЧЕМУ СОХРАНИТЬ ЛЕС?</vt:lpstr>
      <vt:lpstr>Слайд 15</vt:lpstr>
      <vt:lpstr>ЗАЯЦ - РУСАК</vt:lpstr>
      <vt:lpstr>БЕЛКА - ЛЕТЯГА</vt:lpstr>
      <vt:lpstr>ЗЕМЛЕРОЙКА</vt:lpstr>
      <vt:lpstr>ЗЕМЛЕРОЙКА</vt:lpstr>
      <vt:lpstr>РОСОМАХА</vt:lpstr>
      <vt:lpstr>КОСУЛЯ</vt:lpstr>
      <vt:lpstr>НОЧНИЦА</vt:lpstr>
      <vt:lpstr>ЁЖ</vt:lpstr>
      <vt:lpstr>КАКОЕ ДОБРОЕ ДЕЛО МОЖЕТ СДЕЛАТЬ КАЖДЫЙ ИЗ НАС?</vt:lpstr>
      <vt:lpstr>БЕРЕГИТЕ ПРИРОДУ!</vt:lpstr>
      <vt:lpstr>СПАСИБО, РЕБЯТА!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ДОБРО ПОЖАЛОВАТЬ В ЛЕС, РЕБЯТА!</dc:title>
  <dc:creator>Пользователь</dc:creator>
  <cp:lastModifiedBy>Пользователь</cp:lastModifiedBy>
  <cp:revision>26</cp:revision>
  <dcterms:created xsi:type="dcterms:W3CDTF">2021-03-29T17:19:27Z</dcterms:created>
  <dcterms:modified xsi:type="dcterms:W3CDTF">2022-11-01T18:57:24Z</dcterms:modified>
</cp:coreProperties>
</file>