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2" r:id="rId4"/>
    <p:sldId id="276" r:id="rId5"/>
    <p:sldId id="277" r:id="rId6"/>
    <p:sldId id="278" r:id="rId7"/>
    <p:sldId id="262" r:id="rId8"/>
    <p:sldId id="263" r:id="rId9"/>
    <p:sldId id="264" r:id="rId10"/>
    <p:sldId id="267" r:id="rId11"/>
    <p:sldId id="279" r:id="rId12"/>
    <p:sldId id="280" r:id="rId13"/>
    <p:sldId id="258" r:id="rId14"/>
    <p:sldId id="260" r:id="rId15"/>
    <p:sldId id="261" r:id="rId16"/>
    <p:sldId id="281" r:id="rId17"/>
    <p:sldId id="283" r:id="rId18"/>
    <p:sldId id="282" r:id="rId19"/>
    <p:sldId id="284" r:id="rId20"/>
    <p:sldId id="285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25" autoAdjust="0"/>
    <p:restoredTop sz="94660"/>
  </p:normalViewPr>
  <p:slideViewPr>
    <p:cSldViewPr>
      <p:cViewPr varScale="1">
        <p:scale>
          <a:sx n="49" d="100"/>
          <a:sy n="49" d="100"/>
        </p:scale>
        <p:origin x="-77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926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95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7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11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49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96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9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552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4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750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38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D2E90-BE4D-4F17-BAD7-F6E7D0A694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3126E-20B0-4BA4-90ED-19AB994E5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48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Математика 4 класс</a:t>
            </a:r>
            <a:br>
              <a:rPr lang="ru-RU" dirty="0" smtClean="0"/>
            </a:br>
            <a:r>
              <a:rPr lang="ru-RU" dirty="0" smtClean="0"/>
              <a:t>урок –сказка</a:t>
            </a:r>
            <a:br>
              <a:rPr lang="ru-RU" dirty="0" smtClean="0"/>
            </a:br>
            <a:r>
              <a:rPr lang="ru-RU" dirty="0" smtClean="0"/>
              <a:t>«Обобщение знаний по теме:</a:t>
            </a:r>
            <a:br>
              <a:rPr lang="ru-RU" dirty="0" smtClean="0"/>
            </a:br>
            <a:r>
              <a:rPr lang="ru-RU" dirty="0" smtClean="0"/>
              <a:t> « Величины»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Презентацию подготовила: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Васильева Надежда Ивановна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учитель начальных классов 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МБОУ «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Яркополенская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Кировского района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Республики Крым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867781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7" y="-3049"/>
            <a:ext cx="9147571" cy="686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833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489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854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r>
              <a:rPr lang="ru-RU" dirty="0" smtClean="0"/>
              <a:t>Задача №25(стр.55).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88640"/>
            <a:ext cx="4402832" cy="5937523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                      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frigato.ru/uploads/posts/2020-11/160499479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4176464" cy="615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868315"/>
              </p:ext>
            </p:extLst>
          </p:nvPr>
        </p:nvGraphicFramePr>
        <p:xfrm>
          <a:off x="4427984" y="662992"/>
          <a:ext cx="4176464" cy="2117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1368152"/>
                <a:gridCol w="1440160"/>
              </a:tblGrid>
              <a:tr h="981103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Съедят </a:t>
                      </a:r>
                    </a:p>
                    <a:p>
                      <a:r>
                        <a:rPr lang="ru-RU" dirty="0" smtClean="0"/>
                        <a:t> за 1</a:t>
                      </a:r>
                      <a:r>
                        <a:rPr lang="ru-RU" baseline="0" dirty="0" smtClean="0"/>
                        <a:t> день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 10 </a:t>
                      </a:r>
                      <a:r>
                        <a:rPr lang="ru-RU" baseline="0" dirty="0" smtClean="0"/>
                        <a:t> дней</a:t>
                      </a:r>
                      <a:endParaRPr lang="ru-RU" dirty="0"/>
                    </a:p>
                  </a:txBody>
                  <a:tcPr/>
                </a:tc>
              </a:tr>
              <a:tr h="568417">
                <a:tc>
                  <a:txBody>
                    <a:bodyPr/>
                    <a:lstStyle/>
                    <a:p>
                      <a:r>
                        <a:rPr lang="ru-RU" dirty="0" smtClean="0"/>
                        <a:t>Бегемот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60 кг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Всего</a:t>
                      </a:r>
                      <a:endParaRPr lang="ru-RU" dirty="0"/>
                    </a:p>
                  </a:txBody>
                  <a:tcPr/>
                </a:tc>
              </a:tr>
              <a:tr h="568417">
                <a:tc>
                  <a:txBody>
                    <a:bodyPr/>
                    <a:lstStyle/>
                    <a:p>
                      <a:r>
                        <a:rPr lang="ru-RU" dirty="0" smtClean="0"/>
                        <a:t>Слон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300 кг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?(кг) 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670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531440"/>
            <a:ext cx="8229600" cy="7200800"/>
          </a:xfrm>
        </p:spPr>
        <p:txBody>
          <a:bodyPr>
            <a:noAutofit/>
          </a:bodyPr>
          <a:lstStyle/>
          <a:p>
            <a:r>
              <a:rPr lang="ru-RU" sz="4000" b="1" dirty="0"/>
              <a:t>Способ 1</a:t>
            </a:r>
            <a:r>
              <a:rPr lang="ru-RU" sz="4000" b="1" dirty="0" smtClean="0"/>
              <a:t>:</a:t>
            </a:r>
            <a:br>
              <a:rPr lang="ru-RU" sz="4000" b="1" dirty="0" smtClean="0"/>
            </a:br>
            <a:r>
              <a:rPr lang="ru-RU" sz="4000" dirty="0" smtClean="0"/>
              <a:t>1</a:t>
            </a:r>
            <a:r>
              <a:rPr lang="ru-RU" sz="4000" dirty="0"/>
              <a:t>) 60 + 300 = 360 (кг) – съедают бегемот и слон за </a:t>
            </a:r>
            <a:r>
              <a:rPr lang="ru-RU" sz="4000" dirty="0" smtClean="0"/>
              <a:t>день.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2</a:t>
            </a:r>
            <a:r>
              <a:rPr lang="ru-RU" sz="4000" dirty="0"/>
              <a:t>) 360 ∙ 10 = 3600 (кг)  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 3600 кг = </a:t>
            </a:r>
            <a:r>
              <a:rPr lang="ru-RU" sz="4000" dirty="0" smtClean="0"/>
              <a:t>3т 600кг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95705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/>
          </a:bodyPr>
          <a:lstStyle/>
          <a:p>
            <a:r>
              <a:rPr lang="ru-RU" b="1" dirty="0"/>
              <a:t>Способ 2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dirty="0" smtClean="0"/>
              <a:t>1</a:t>
            </a:r>
            <a:r>
              <a:rPr lang="ru-RU" dirty="0"/>
              <a:t>) 60 ∙ 10 = 600 (кг) – травы нужно бегемоту на 10 дней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2</a:t>
            </a:r>
            <a:r>
              <a:rPr lang="ru-RU" dirty="0"/>
              <a:t>) 300 ∙ 10 = 3000 (кг) – травы нужно слону на 10 дней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3</a:t>
            </a:r>
            <a:r>
              <a:rPr lang="ru-RU" dirty="0"/>
              <a:t>) 600 + 3000 = 3600 (кг)  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3600 кг = </a:t>
            </a:r>
            <a:r>
              <a:rPr lang="ru-RU" dirty="0" smtClean="0"/>
              <a:t>3т 360 кг</a:t>
            </a:r>
            <a:br>
              <a:rPr lang="ru-RU" dirty="0" smtClean="0"/>
            </a:br>
            <a:r>
              <a:rPr lang="ru-RU" dirty="0" smtClean="0"/>
              <a:t>Ответ</a:t>
            </a:r>
            <a:r>
              <a:rPr lang="ru-RU" dirty="0"/>
              <a:t>: 6 ц требуется бегемоту и слону на 10 дней.</a:t>
            </a:r>
          </a:p>
        </p:txBody>
      </p:sp>
    </p:spTree>
    <p:extLst>
      <p:ext uri="{BB962C8B-B14F-4D97-AF65-F5344CB8AC3E}">
        <p14:creationId xmlns:p14="http://schemas.microsoft.com/office/powerpoint/2010/main" val="1211047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414"/>
            <a:ext cx="9143999" cy="6911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017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171400"/>
            <a:ext cx="11430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246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60425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194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554" y="-323850"/>
            <a:ext cx="11220450" cy="751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227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2469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422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19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5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913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2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609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0"/>
            <a:ext cx="97440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561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-633310"/>
            <a:ext cx="11220450" cy="751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71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344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491654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r>
              <a:rPr lang="ru-RU" sz="2400" i="1" dirty="0" smtClean="0"/>
              <a:t>Задача №23 (стр. 55)</a:t>
            </a:r>
            <a:endParaRPr lang="ru-RU" sz="24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75252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61" y="188640"/>
            <a:ext cx="403244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1628800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Всего 8 частей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Над </a:t>
            </a:r>
            <a:r>
              <a:rPr lang="ru-RU" sz="2800" dirty="0"/>
              <a:t>водой одна часть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003236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491654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r>
              <a:rPr lang="ru-RU" sz="2400" i="1" dirty="0" smtClean="0"/>
              <a:t>Задача №23 (стр. 55)</a:t>
            </a:r>
            <a:endParaRPr lang="ru-RU" sz="24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75252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61" y="188640"/>
            <a:ext cx="403244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1628800"/>
            <a:ext cx="3528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Всего 8 частей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Над </a:t>
            </a:r>
            <a:r>
              <a:rPr lang="ru-RU" sz="2800" dirty="0"/>
              <a:t>водой одна часть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dirty="0" smtClean="0"/>
              <a:t>1)  8 </a:t>
            </a:r>
            <a:r>
              <a:rPr lang="ru-RU" sz="2800" dirty="0"/>
              <a:t>– 1 = 7 (ч) – под водой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0531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491654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r>
              <a:rPr lang="ru-RU" sz="2400" i="1" dirty="0" smtClean="0"/>
              <a:t>Задача №23 (стр. 55)</a:t>
            </a:r>
            <a:endParaRPr lang="ru-RU" sz="24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75252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61" y="188640"/>
            <a:ext cx="403244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1628800"/>
            <a:ext cx="3528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Всего 8 частей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Над </a:t>
            </a:r>
            <a:r>
              <a:rPr lang="ru-RU" sz="2800" dirty="0"/>
              <a:t>водой одна часть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dirty="0" smtClean="0"/>
              <a:t>1) 8 </a:t>
            </a:r>
            <a:r>
              <a:rPr lang="ru-RU" sz="2800" dirty="0"/>
              <a:t>– 1 = 7 (ч) – под водой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2) 30 </a:t>
            </a:r>
            <a:r>
              <a:rPr lang="ru-RU" sz="2800" dirty="0"/>
              <a:t>∙ 7 = 210 (м</a:t>
            </a:r>
            <a:r>
              <a:rPr lang="ru-RU" sz="2800" dirty="0" smtClean="0"/>
              <a:t>)</a:t>
            </a:r>
          </a:p>
          <a:p>
            <a:endParaRPr lang="ru-RU" sz="2800" dirty="0" smtClean="0"/>
          </a:p>
          <a:p>
            <a:r>
              <a:rPr lang="ru-RU" sz="2800" dirty="0" smtClean="0"/>
              <a:t>Ответ</a:t>
            </a:r>
            <a:r>
              <a:rPr lang="ru-RU" sz="2800" dirty="0"/>
              <a:t>: 210 м глубина айсберга в воде.</a:t>
            </a:r>
          </a:p>
        </p:txBody>
      </p:sp>
    </p:spTree>
    <p:extLst>
      <p:ext uri="{BB962C8B-B14F-4D97-AF65-F5344CB8AC3E}">
        <p14:creationId xmlns:p14="http://schemas.microsoft.com/office/powerpoint/2010/main" val="1194204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162</Words>
  <Application>Microsoft Office PowerPoint</Application>
  <PresentationFormat>Экран (4:3)</PresentationFormat>
  <Paragraphs>42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Математика 4 класс урок –сказка «Обобщение знаний по теме:  « Величины»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Задача №23 (стр. 55)</vt:lpstr>
      <vt:lpstr>    Задача №23 (стр. 55)</vt:lpstr>
      <vt:lpstr>    Задача №23 (стр. 55)</vt:lpstr>
      <vt:lpstr>Презентация PowerPoint</vt:lpstr>
      <vt:lpstr>Презентация PowerPoint</vt:lpstr>
      <vt:lpstr>Презентация PowerPoint</vt:lpstr>
      <vt:lpstr>Задача №25(стр.55).</vt:lpstr>
      <vt:lpstr>Способ 1: 1) 60 + 300 = 360 (кг) – съедают бегемот и слон за день.  2) 360 ∙ 10 = 3600 (кг)     3600 кг = 3т 600кг</vt:lpstr>
      <vt:lpstr>Способ 2: 1) 60 ∙ 10 = 600 (кг) – травы нужно бегемоту на 10 дней. 2) 300 ∙ 10 = 3000 (кг) – травы нужно слону на 10 дней. 3) 600 + 3000 = 3600 (кг)     3600 кг = 3т 360 кг Ответ: 6 ц требуется бегемоту и слону на 10 дней.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4 класс урок –сказка «Обобщение знаний по теме:  « Величины»</dc:title>
  <dc:creator>Надежда</dc:creator>
  <cp:lastModifiedBy>Надежда</cp:lastModifiedBy>
  <cp:revision>18</cp:revision>
  <dcterms:created xsi:type="dcterms:W3CDTF">2022-10-21T18:58:05Z</dcterms:created>
  <dcterms:modified xsi:type="dcterms:W3CDTF">2022-11-01T17:29:59Z</dcterms:modified>
</cp:coreProperties>
</file>