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FEA48E-F126-46FD-90C2-8CE1F0BA8D3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81D6B71-30A4-4E9F-B377-440458F592EF}">
      <dgm:prSet/>
      <dgm:spPr/>
      <dgm:t>
        <a:bodyPr/>
        <a:lstStyle/>
        <a:p>
          <a:r>
            <a:rPr lang="ru-RU" i="1"/>
            <a:t>Каждый человек занимает в обществе определенное положение, которое определяется следующими признаками: </a:t>
          </a:r>
          <a:endParaRPr lang="en-US"/>
        </a:p>
      </dgm:t>
    </dgm:pt>
    <dgm:pt modelId="{6F9B5C87-92A5-4361-A37D-E819C34D3718}" type="parTrans" cxnId="{D5F67159-24B7-4EB0-9CF7-7799594E4C50}">
      <dgm:prSet/>
      <dgm:spPr/>
      <dgm:t>
        <a:bodyPr/>
        <a:lstStyle/>
        <a:p>
          <a:endParaRPr lang="en-US"/>
        </a:p>
      </dgm:t>
    </dgm:pt>
    <dgm:pt modelId="{3FE9C592-BA15-497D-A5B4-04FB2CCB7B08}" type="sibTrans" cxnId="{D5F67159-24B7-4EB0-9CF7-7799594E4C50}">
      <dgm:prSet/>
      <dgm:spPr/>
      <dgm:t>
        <a:bodyPr/>
        <a:lstStyle/>
        <a:p>
          <a:endParaRPr lang="en-US"/>
        </a:p>
      </dgm:t>
    </dgm:pt>
    <dgm:pt modelId="{C987E121-DCC3-4AD8-BD86-33A65F2CBECB}">
      <dgm:prSet/>
      <dgm:spPr/>
      <dgm:t>
        <a:bodyPr/>
        <a:lstStyle/>
        <a:p>
          <a:r>
            <a:rPr lang="ru-RU" b="1" u="sng" dirty="0"/>
            <a:t>Доход: </a:t>
          </a:r>
          <a:r>
            <a:rPr lang="ru-RU" dirty="0"/>
            <a:t>количество денежных поступлений индивида или семьи за определенный промежуток времени (зарплата, пособие, пенсия, стипендия, алименты); </a:t>
          </a:r>
          <a:endParaRPr lang="en-US" dirty="0"/>
        </a:p>
      </dgm:t>
    </dgm:pt>
    <dgm:pt modelId="{1FDB4585-D3E6-4952-BDDE-FA4F6E01D34C}" type="parTrans" cxnId="{E3532291-BB07-4335-ACC0-A4044B445551}">
      <dgm:prSet/>
      <dgm:spPr/>
      <dgm:t>
        <a:bodyPr/>
        <a:lstStyle/>
        <a:p>
          <a:endParaRPr lang="en-US"/>
        </a:p>
      </dgm:t>
    </dgm:pt>
    <dgm:pt modelId="{C75ED621-5AB6-482E-B20A-DE4268D54072}" type="sibTrans" cxnId="{E3532291-BB07-4335-ACC0-A4044B445551}">
      <dgm:prSet/>
      <dgm:spPr/>
      <dgm:t>
        <a:bodyPr/>
        <a:lstStyle/>
        <a:p>
          <a:endParaRPr lang="en-US"/>
        </a:p>
      </dgm:t>
    </dgm:pt>
    <dgm:pt modelId="{2C78BCF8-618B-4129-9EC3-086D012EE629}">
      <dgm:prSet/>
      <dgm:spPr/>
      <dgm:t>
        <a:bodyPr/>
        <a:lstStyle/>
        <a:p>
          <a:r>
            <a:rPr lang="ru-RU" b="1" u="sng" dirty="0"/>
            <a:t>Богатство: </a:t>
          </a:r>
          <a:r>
            <a:rPr lang="ru-RU" dirty="0"/>
            <a:t>накопленные доходы; </a:t>
          </a:r>
          <a:endParaRPr lang="en-US" dirty="0"/>
        </a:p>
      </dgm:t>
    </dgm:pt>
    <dgm:pt modelId="{9DBF3CF1-1141-4EFE-A607-22A0534001D4}" type="parTrans" cxnId="{8CCC144A-DA4D-4765-A183-B2A028830177}">
      <dgm:prSet/>
      <dgm:spPr/>
      <dgm:t>
        <a:bodyPr/>
        <a:lstStyle/>
        <a:p>
          <a:endParaRPr lang="en-US"/>
        </a:p>
      </dgm:t>
    </dgm:pt>
    <dgm:pt modelId="{A01BE8A7-EA20-4F35-A083-C9CFE7D83E22}" type="sibTrans" cxnId="{8CCC144A-DA4D-4765-A183-B2A028830177}">
      <dgm:prSet/>
      <dgm:spPr/>
      <dgm:t>
        <a:bodyPr/>
        <a:lstStyle/>
        <a:p>
          <a:endParaRPr lang="en-US"/>
        </a:p>
      </dgm:t>
    </dgm:pt>
    <dgm:pt modelId="{147A60E7-92E3-4FB2-AF38-E1AA9348E7E0}">
      <dgm:prSet/>
      <dgm:spPr/>
      <dgm:t>
        <a:bodyPr/>
        <a:lstStyle/>
        <a:p>
          <a:r>
            <a:rPr lang="ru-RU" b="1" u="sng" dirty="0"/>
            <a:t>Власть: </a:t>
          </a:r>
          <a:r>
            <a:rPr lang="ru-RU" dirty="0"/>
            <a:t>возможность навязать свою волю другим людям, даже вопреки их сопротивлению; </a:t>
          </a:r>
          <a:endParaRPr lang="en-US" dirty="0"/>
        </a:p>
      </dgm:t>
    </dgm:pt>
    <dgm:pt modelId="{89719D86-F924-4F1E-92ED-49ED1783CA2C}" type="parTrans" cxnId="{1EB560B6-0AF5-4429-B290-837AD8E732D0}">
      <dgm:prSet/>
      <dgm:spPr/>
      <dgm:t>
        <a:bodyPr/>
        <a:lstStyle/>
        <a:p>
          <a:endParaRPr lang="en-US"/>
        </a:p>
      </dgm:t>
    </dgm:pt>
    <dgm:pt modelId="{FB90238B-5FB4-495A-A1FE-5EAF1901DFCC}" type="sibTrans" cxnId="{1EB560B6-0AF5-4429-B290-837AD8E732D0}">
      <dgm:prSet/>
      <dgm:spPr/>
      <dgm:t>
        <a:bodyPr/>
        <a:lstStyle/>
        <a:p>
          <a:endParaRPr lang="en-US"/>
        </a:p>
      </dgm:t>
    </dgm:pt>
    <dgm:pt modelId="{FC8323F1-0791-406F-BBA3-08F2B8211AE8}">
      <dgm:prSet/>
      <dgm:spPr/>
      <dgm:t>
        <a:bodyPr/>
        <a:lstStyle/>
        <a:p>
          <a:r>
            <a:rPr lang="ru-RU" b="1" u="sng" dirty="0"/>
            <a:t>Престиж: </a:t>
          </a:r>
          <a:r>
            <a:rPr lang="ru-RU" dirty="0"/>
            <a:t>уважение, которым в общественном мнении пользуется та или иная специальность.</a:t>
          </a:r>
          <a:endParaRPr lang="en-US" dirty="0"/>
        </a:p>
      </dgm:t>
    </dgm:pt>
    <dgm:pt modelId="{BAC0B9E3-C5FA-4F4E-8E17-18392FD90A55}" type="parTrans" cxnId="{276B3248-6273-4F8C-B906-E168EEE3CC62}">
      <dgm:prSet/>
      <dgm:spPr/>
      <dgm:t>
        <a:bodyPr/>
        <a:lstStyle/>
        <a:p>
          <a:endParaRPr lang="en-US"/>
        </a:p>
      </dgm:t>
    </dgm:pt>
    <dgm:pt modelId="{7B973BDE-753E-472C-9B8D-728416C4E06E}" type="sibTrans" cxnId="{276B3248-6273-4F8C-B906-E168EEE3CC62}">
      <dgm:prSet/>
      <dgm:spPr/>
      <dgm:t>
        <a:bodyPr/>
        <a:lstStyle/>
        <a:p>
          <a:endParaRPr lang="en-US"/>
        </a:p>
      </dgm:t>
    </dgm:pt>
    <dgm:pt modelId="{22E35C42-2314-4DDD-8C6C-7584D6A974B6}" type="pres">
      <dgm:prSet presAssocID="{A8FEA48E-F126-46FD-90C2-8CE1F0BA8D3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38B5DDA-6291-4317-B122-079711BB08ED}" type="pres">
      <dgm:prSet presAssocID="{981D6B71-30A4-4E9F-B377-440458F592EF}" presName="hierRoot1" presStyleCnt="0"/>
      <dgm:spPr/>
    </dgm:pt>
    <dgm:pt modelId="{07679DC0-3F3B-4C93-9F51-ACF29120F2C3}" type="pres">
      <dgm:prSet presAssocID="{981D6B71-30A4-4E9F-B377-440458F592EF}" presName="composite" presStyleCnt="0"/>
      <dgm:spPr/>
    </dgm:pt>
    <dgm:pt modelId="{A9530F34-0499-43D5-9774-70D45B193AC1}" type="pres">
      <dgm:prSet presAssocID="{981D6B71-30A4-4E9F-B377-440458F592EF}" presName="background" presStyleLbl="node0" presStyleIdx="0" presStyleCnt="1"/>
      <dgm:spPr/>
    </dgm:pt>
    <dgm:pt modelId="{8275DFC2-5F1D-420A-98E6-387A02D20EAD}" type="pres">
      <dgm:prSet presAssocID="{981D6B71-30A4-4E9F-B377-440458F592EF}" presName="text" presStyleLbl="fgAcc0" presStyleIdx="0" presStyleCnt="1">
        <dgm:presLayoutVars>
          <dgm:chPref val="3"/>
        </dgm:presLayoutVars>
      </dgm:prSet>
      <dgm:spPr/>
    </dgm:pt>
    <dgm:pt modelId="{E2EB394E-23D5-4FDB-B2B0-98D0BB6EC04A}" type="pres">
      <dgm:prSet presAssocID="{981D6B71-30A4-4E9F-B377-440458F592EF}" presName="hierChild2" presStyleCnt="0"/>
      <dgm:spPr/>
    </dgm:pt>
    <dgm:pt modelId="{95527D40-6AEE-43B8-815B-9868DEB061C8}" type="pres">
      <dgm:prSet presAssocID="{1FDB4585-D3E6-4952-BDDE-FA4F6E01D34C}" presName="Name10" presStyleLbl="parChTrans1D2" presStyleIdx="0" presStyleCnt="4"/>
      <dgm:spPr/>
    </dgm:pt>
    <dgm:pt modelId="{0FABC380-E274-4D7B-8454-2D808F9BA01B}" type="pres">
      <dgm:prSet presAssocID="{C987E121-DCC3-4AD8-BD86-33A65F2CBECB}" presName="hierRoot2" presStyleCnt="0"/>
      <dgm:spPr/>
    </dgm:pt>
    <dgm:pt modelId="{B4DDD6E9-C2BF-4607-B86A-5114C4BE94CA}" type="pres">
      <dgm:prSet presAssocID="{C987E121-DCC3-4AD8-BD86-33A65F2CBECB}" presName="composite2" presStyleCnt="0"/>
      <dgm:spPr/>
    </dgm:pt>
    <dgm:pt modelId="{BA1B88E5-BFD0-4674-AB3D-C7AE243F166C}" type="pres">
      <dgm:prSet presAssocID="{C987E121-DCC3-4AD8-BD86-33A65F2CBECB}" presName="background2" presStyleLbl="node2" presStyleIdx="0" presStyleCnt="4"/>
      <dgm:spPr/>
    </dgm:pt>
    <dgm:pt modelId="{29C0EDD6-3509-4559-8AE9-F0708D773432}" type="pres">
      <dgm:prSet presAssocID="{C987E121-DCC3-4AD8-BD86-33A65F2CBECB}" presName="text2" presStyleLbl="fgAcc2" presStyleIdx="0" presStyleCnt="4">
        <dgm:presLayoutVars>
          <dgm:chPref val="3"/>
        </dgm:presLayoutVars>
      </dgm:prSet>
      <dgm:spPr/>
    </dgm:pt>
    <dgm:pt modelId="{D22356F6-6873-491F-838B-C64FD2572162}" type="pres">
      <dgm:prSet presAssocID="{C987E121-DCC3-4AD8-BD86-33A65F2CBECB}" presName="hierChild3" presStyleCnt="0"/>
      <dgm:spPr/>
    </dgm:pt>
    <dgm:pt modelId="{C31FFF13-E589-4BFB-B840-4A255CDCE3C8}" type="pres">
      <dgm:prSet presAssocID="{9DBF3CF1-1141-4EFE-A607-22A0534001D4}" presName="Name10" presStyleLbl="parChTrans1D2" presStyleIdx="1" presStyleCnt="4"/>
      <dgm:spPr/>
    </dgm:pt>
    <dgm:pt modelId="{4989B194-7328-4561-8FEA-9D5093D3F7E6}" type="pres">
      <dgm:prSet presAssocID="{2C78BCF8-618B-4129-9EC3-086D012EE629}" presName="hierRoot2" presStyleCnt="0"/>
      <dgm:spPr/>
    </dgm:pt>
    <dgm:pt modelId="{1AD423C6-8E64-46AB-8B25-DFC8A9E80FDA}" type="pres">
      <dgm:prSet presAssocID="{2C78BCF8-618B-4129-9EC3-086D012EE629}" presName="composite2" presStyleCnt="0"/>
      <dgm:spPr/>
    </dgm:pt>
    <dgm:pt modelId="{122E7D72-48E2-4ACB-B817-4D9272C03D5C}" type="pres">
      <dgm:prSet presAssocID="{2C78BCF8-618B-4129-9EC3-086D012EE629}" presName="background2" presStyleLbl="node2" presStyleIdx="1" presStyleCnt="4"/>
      <dgm:spPr/>
    </dgm:pt>
    <dgm:pt modelId="{E726EE30-277D-4F9A-B825-A772E452DAEA}" type="pres">
      <dgm:prSet presAssocID="{2C78BCF8-618B-4129-9EC3-086D012EE629}" presName="text2" presStyleLbl="fgAcc2" presStyleIdx="1" presStyleCnt="4">
        <dgm:presLayoutVars>
          <dgm:chPref val="3"/>
        </dgm:presLayoutVars>
      </dgm:prSet>
      <dgm:spPr/>
    </dgm:pt>
    <dgm:pt modelId="{C47062AE-EFB4-4B4F-837E-C299E9A2082E}" type="pres">
      <dgm:prSet presAssocID="{2C78BCF8-618B-4129-9EC3-086D012EE629}" presName="hierChild3" presStyleCnt="0"/>
      <dgm:spPr/>
    </dgm:pt>
    <dgm:pt modelId="{AEA07451-83E7-438B-AC80-9B1EDA349FAE}" type="pres">
      <dgm:prSet presAssocID="{89719D86-F924-4F1E-92ED-49ED1783CA2C}" presName="Name10" presStyleLbl="parChTrans1D2" presStyleIdx="2" presStyleCnt="4"/>
      <dgm:spPr/>
    </dgm:pt>
    <dgm:pt modelId="{49CCBF00-5C76-4685-B146-6666BDB58584}" type="pres">
      <dgm:prSet presAssocID="{147A60E7-92E3-4FB2-AF38-E1AA9348E7E0}" presName="hierRoot2" presStyleCnt="0"/>
      <dgm:spPr/>
    </dgm:pt>
    <dgm:pt modelId="{A42B8F46-D1CE-45B1-9DAC-6BCDA2728694}" type="pres">
      <dgm:prSet presAssocID="{147A60E7-92E3-4FB2-AF38-E1AA9348E7E0}" presName="composite2" presStyleCnt="0"/>
      <dgm:spPr/>
    </dgm:pt>
    <dgm:pt modelId="{AED2F127-AF34-4DBE-87A2-E8F8C9ECB954}" type="pres">
      <dgm:prSet presAssocID="{147A60E7-92E3-4FB2-AF38-E1AA9348E7E0}" presName="background2" presStyleLbl="node2" presStyleIdx="2" presStyleCnt="4"/>
      <dgm:spPr/>
    </dgm:pt>
    <dgm:pt modelId="{34238768-DB70-4CD4-B7AB-9C78BA7603A1}" type="pres">
      <dgm:prSet presAssocID="{147A60E7-92E3-4FB2-AF38-E1AA9348E7E0}" presName="text2" presStyleLbl="fgAcc2" presStyleIdx="2" presStyleCnt="4">
        <dgm:presLayoutVars>
          <dgm:chPref val="3"/>
        </dgm:presLayoutVars>
      </dgm:prSet>
      <dgm:spPr/>
    </dgm:pt>
    <dgm:pt modelId="{B657CFFA-F3E4-428C-9398-28840FB99621}" type="pres">
      <dgm:prSet presAssocID="{147A60E7-92E3-4FB2-AF38-E1AA9348E7E0}" presName="hierChild3" presStyleCnt="0"/>
      <dgm:spPr/>
    </dgm:pt>
    <dgm:pt modelId="{F33EA576-F2ED-4797-B149-1B48E5EEB7A6}" type="pres">
      <dgm:prSet presAssocID="{BAC0B9E3-C5FA-4F4E-8E17-18392FD90A55}" presName="Name10" presStyleLbl="parChTrans1D2" presStyleIdx="3" presStyleCnt="4"/>
      <dgm:spPr/>
    </dgm:pt>
    <dgm:pt modelId="{490676D9-57AA-468C-A88C-3EEF78E108F6}" type="pres">
      <dgm:prSet presAssocID="{FC8323F1-0791-406F-BBA3-08F2B8211AE8}" presName="hierRoot2" presStyleCnt="0"/>
      <dgm:spPr/>
    </dgm:pt>
    <dgm:pt modelId="{D9C63BC0-4772-4707-A85E-5C2C716CA6F4}" type="pres">
      <dgm:prSet presAssocID="{FC8323F1-0791-406F-BBA3-08F2B8211AE8}" presName="composite2" presStyleCnt="0"/>
      <dgm:spPr/>
    </dgm:pt>
    <dgm:pt modelId="{75589573-21E9-476A-94D8-961601EC3BC8}" type="pres">
      <dgm:prSet presAssocID="{FC8323F1-0791-406F-BBA3-08F2B8211AE8}" presName="background2" presStyleLbl="node2" presStyleIdx="3" presStyleCnt="4"/>
      <dgm:spPr/>
    </dgm:pt>
    <dgm:pt modelId="{AEDC1001-DD9A-4133-8870-FE3A565701EC}" type="pres">
      <dgm:prSet presAssocID="{FC8323F1-0791-406F-BBA3-08F2B8211AE8}" presName="text2" presStyleLbl="fgAcc2" presStyleIdx="3" presStyleCnt="4">
        <dgm:presLayoutVars>
          <dgm:chPref val="3"/>
        </dgm:presLayoutVars>
      </dgm:prSet>
      <dgm:spPr/>
    </dgm:pt>
    <dgm:pt modelId="{2EE2AA6E-FAA2-4A45-ADEA-9367B17AB642}" type="pres">
      <dgm:prSet presAssocID="{FC8323F1-0791-406F-BBA3-08F2B8211AE8}" presName="hierChild3" presStyleCnt="0"/>
      <dgm:spPr/>
    </dgm:pt>
  </dgm:ptLst>
  <dgm:cxnLst>
    <dgm:cxn modelId="{4197FA38-1970-4FDB-8B12-ABC78B599872}" type="presOf" srcId="{C987E121-DCC3-4AD8-BD86-33A65F2CBECB}" destId="{29C0EDD6-3509-4559-8AE9-F0708D773432}" srcOrd="0" destOrd="0" presId="urn:microsoft.com/office/officeart/2005/8/layout/hierarchy1"/>
    <dgm:cxn modelId="{0A36603A-01B8-4F1F-AD76-B40204BEEFBF}" type="presOf" srcId="{A8FEA48E-F126-46FD-90C2-8CE1F0BA8D3D}" destId="{22E35C42-2314-4DDD-8C6C-7584D6A974B6}" srcOrd="0" destOrd="0" presId="urn:microsoft.com/office/officeart/2005/8/layout/hierarchy1"/>
    <dgm:cxn modelId="{2072A73D-0AC8-41C4-8CBF-F61151AF359C}" type="presOf" srcId="{147A60E7-92E3-4FB2-AF38-E1AA9348E7E0}" destId="{34238768-DB70-4CD4-B7AB-9C78BA7603A1}" srcOrd="0" destOrd="0" presId="urn:microsoft.com/office/officeart/2005/8/layout/hierarchy1"/>
    <dgm:cxn modelId="{75A1E05F-7060-4115-88E7-300F49CB4F35}" type="presOf" srcId="{FC8323F1-0791-406F-BBA3-08F2B8211AE8}" destId="{AEDC1001-DD9A-4133-8870-FE3A565701EC}" srcOrd="0" destOrd="0" presId="urn:microsoft.com/office/officeart/2005/8/layout/hierarchy1"/>
    <dgm:cxn modelId="{276B3248-6273-4F8C-B906-E168EEE3CC62}" srcId="{981D6B71-30A4-4E9F-B377-440458F592EF}" destId="{FC8323F1-0791-406F-BBA3-08F2B8211AE8}" srcOrd="3" destOrd="0" parTransId="{BAC0B9E3-C5FA-4F4E-8E17-18392FD90A55}" sibTransId="{7B973BDE-753E-472C-9B8D-728416C4E06E}"/>
    <dgm:cxn modelId="{8CCC144A-DA4D-4765-A183-B2A028830177}" srcId="{981D6B71-30A4-4E9F-B377-440458F592EF}" destId="{2C78BCF8-618B-4129-9EC3-086D012EE629}" srcOrd="1" destOrd="0" parTransId="{9DBF3CF1-1141-4EFE-A607-22A0534001D4}" sibTransId="{A01BE8A7-EA20-4F35-A083-C9CFE7D83E22}"/>
    <dgm:cxn modelId="{E4597370-C385-45F0-8DBA-E935AC3EC1E1}" type="presOf" srcId="{1FDB4585-D3E6-4952-BDDE-FA4F6E01D34C}" destId="{95527D40-6AEE-43B8-815B-9868DEB061C8}" srcOrd="0" destOrd="0" presId="urn:microsoft.com/office/officeart/2005/8/layout/hierarchy1"/>
    <dgm:cxn modelId="{F55D6F53-087D-4D86-9AEC-6484D3ABE276}" type="presOf" srcId="{981D6B71-30A4-4E9F-B377-440458F592EF}" destId="{8275DFC2-5F1D-420A-98E6-387A02D20EAD}" srcOrd="0" destOrd="0" presId="urn:microsoft.com/office/officeart/2005/8/layout/hierarchy1"/>
    <dgm:cxn modelId="{E722A853-0C4B-43EC-8032-A5206C38C1B1}" type="presOf" srcId="{9DBF3CF1-1141-4EFE-A607-22A0534001D4}" destId="{C31FFF13-E589-4BFB-B840-4A255CDCE3C8}" srcOrd="0" destOrd="0" presId="urn:microsoft.com/office/officeart/2005/8/layout/hierarchy1"/>
    <dgm:cxn modelId="{D5F67159-24B7-4EB0-9CF7-7799594E4C50}" srcId="{A8FEA48E-F126-46FD-90C2-8CE1F0BA8D3D}" destId="{981D6B71-30A4-4E9F-B377-440458F592EF}" srcOrd="0" destOrd="0" parTransId="{6F9B5C87-92A5-4361-A37D-E819C34D3718}" sibTransId="{3FE9C592-BA15-497D-A5B4-04FB2CCB7B08}"/>
    <dgm:cxn modelId="{E3532291-BB07-4335-ACC0-A4044B445551}" srcId="{981D6B71-30A4-4E9F-B377-440458F592EF}" destId="{C987E121-DCC3-4AD8-BD86-33A65F2CBECB}" srcOrd="0" destOrd="0" parTransId="{1FDB4585-D3E6-4952-BDDE-FA4F6E01D34C}" sibTransId="{C75ED621-5AB6-482E-B20A-DE4268D54072}"/>
    <dgm:cxn modelId="{475ABA95-F082-4088-BFB0-59C0DE2E229D}" type="presOf" srcId="{BAC0B9E3-C5FA-4F4E-8E17-18392FD90A55}" destId="{F33EA576-F2ED-4797-B149-1B48E5EEB7A6}" srcOrd="0" destOrd="0" presId="urn:microsoft.com/office/officeart/2005/8/layout/hierarchy1"/>
    <dgm:cxn modelId="{52D182AB-57ED-487A-BB36-6ACC231BDE78}" type="presOf" srcId="{2C78BCF8-618B-4129-9EC3-086D012EE629}" destId="{E726EE30-277D-4F9A-B825-A772E452DAEA}" srcOrd="0" destOrd="0" presId="urn:microsoft.com/office/officeart/2005/8/layout/hierarchy1"/>
    <dgm:cxn modelId="{1EB560B6-0AF5-4429-B290-837AD8E732D0}" srcId="{981D6B71-30A4-4E9F-B377-440458F592EF}" destId="{147A60E7-92E3-4FB2-AF38-E1AA9348E7E0}" srcOrd="2" destOrd="0" parTransId="{89719D86-F924-4F1E-92ED-49ED1783CA2C}" sibTransId="{FB90238B-5FB4-495A-A1FE-5EAF1901DFCC}"/>
    <dgm:cxn modelId="{F41B95BB-6BD5-4773-AC3F-F1739D02BF2B}" type="presOf" srcId="{89719D86-F924-4F1E-92ED-49ED1783CA2C}" destId="{AEA07451-83E7-438B-AC80-9B1EDA349FAE}" srcOrd="0" destOrd="0" presId="urn:microsoft.com/office/officeart/2005/8/layout/hierarchy1"/>
    <dgm:cxn modelId="{75477B68-5B38-4CF6-93B4-6607065D2653}" type="presParOf" srcId="{22E35C42-2314-4DDD-8C6C-7584D6A974B6}" destId="{A38B5DDA-6291-4317-B122-079711BB08ED}" srcOrd="0" destOrd="0" presId="urn:microsoft.com/office/officeart/2005/8/layout/hierarchy1"/>
    <dgm:cxn modelId="{654D88F2-899E-4DAC-89E4-1178FA1BDFCA}" type="presParOf" srcId="{A38B5DDA-6291-4317-B122-079711BB08ED}" destId="{07679DC0-3F3B-4C93-9F51-ACF29120F2C3}" srcOrd="0" destOrd="0" presId="urn:microsoft.com/office/officeart/2005/8/layout/hierarchy1"/>
    <dgm:cxn modelId="{F123D56C-A39E-49B9-A33B-66D202ADAF77}" type="presParOf" srcId="{07679DC0-3F3B-4C93-9F51-ACF29120F2C3}" destId="{A9530F34-0499-43D5-9774-70D45B193AC1}" srcOrd="0" destOrd="0" presId="urn:microsoft.com/office/officeart/2005/8/layout/hierarchy1"/>
    <dgm:cxn modelId="{67456788-CE77-44D3-8CC8-9557830E672F}" type="presParOf" srcId="{07679DC0-3F3B-4C93-9F51-ACF29120F2C3}" destId="{8275DFC2-5F1D-420A-98E6-387A02D20EAD}" srcOrd="1" destOrd="0" presId="urn:microsoft.com/office/officeart/2005/8/layout/hierarchy1"/>
    <dgm:cxn modelId="{3AF6A1D3-1D97-4E47-97CC-72E6105542A5}" type="presParOf" srcId="{A38B5DDA-6291-4317-B122-079711BB08ED}" destId="{E2EB394E-23D5-4FDB-B2B0-98D0BB6EC04A}" srcOrd="1" destOrd="0" presId="urn:microsoft.com/office/officeart/2005/8/layout/hierarchy1"/>
    <dgm:cxn modelId="{5D0B8F10-BD06-4D2D-BA35-4AD719910A06}" type="presParOf" srcId="{E2EB394E-23D5-4FDB-B2B0-98D0BB6EC04A}" destId="{95527D40-6AEE-43B8-815B-9868DEB061C8}" srcOrd="0" destOrd="0" presId="urn:microsoft.com/office/officeart/2005/8/layout/hierarchy1"/>
    <dgm:cxn modelId="{9945CA70-A61E-4AE4-9AC8-3BE949DEB0F6}" type="presParOf" srcId="{E2EB394E-23D5-4FDB-B2B0-98D0BB6EC04A}" destId="{0FABC380-E274-4D7B-8454-2D808F9BA01B}" srcOrd="1" destOrd="0" presId="urn:microsoft.com/office/officeart/2005/8/layout/hierarchy1"/>
    <dgm:cxn modelId="{E9ECC723-6FE0-4877-AF37-9B34531CACF7}" type="presParOf" srcId="{0FABC380-E274-4D7B-8454-2D808F9BA01B}" destId="{B4DDD6E9-C2BF-4607-B86A-5114C4BE94CA}" srcOrd="0" destOrd="0" presId="urn:microsoft.com/office/officeart/2005/8/layout/hierarchy1"/>
    <dgm:cxn modelId="{D3109740-55FF-4A9D-AD8E-B34171D4CC01}" type="presParOf" srcId="{B4DDD6E9-C2BF-4607-B86A-5114C4BE94CA}" destId="{BA1B88E5-BFD0-4674-AB3D-C7AE243F166C}" srcOrd="0" destOrd="0" presId="urn:microsoft.com/office/officeart/2005/8/layout/hierarchy1"/>
    <dgm:cxn modelId="{753376F5-F2DD-47D3-9070-B5032DCA44C0}" type="presParOf" srcId="{B4DDD6E9-C2BF-4607-B86A-5114C4BE94CA}" destId="{29C0EDD6-3509-4559-8AE9-F0708D773432}" srcOrd="1" destOrd="0" presId="urn:microsoft.com/office/officeart/2005/8/layout/hierarchy1"/>
    <dgm:cxn modelId="{D76B9859-B16F-466C-8CC7-51BCF393F518}" type="presParOf" srcId="{0FABC380-E274-4D7B-8454-2D808F9BA01B}" destId="{D22356F6-6873-491F-838B-C64FD2572162}" srcOrd="1" destOrd="0" presId="urn:microsoft.com/office/officeart/2005/8/layout/hierarchy1"/>
    <dgm:cxn modelId="{497FB5FF-B5DF-400B-BEB8-16166CC86B2D}" type="presParOf" srcId="{E2EB394E-23D5-4FDB-B2B0-98D0BB6EC04A}" destId="{C31FFF13-E589-4BFB-B840-4A255CDCE3C8}" srcOrd="2" destOrd="0" presId="urn:microsoft.com/office/officeart/2005/8/layout/hierarchy1"/>
    <dgm:cxn modelId="{1D087D60-6118-4AAF-8616-714D2F951F76}" type="presParOf" srcId="{E2EB394E-23D5-4FDB-B2B0-98D0BB6EC04A}" destId="{4989B194-7328-4561-8FEA-9D5093D3F7E6}" srcOrd="3" destOrd="0" presId="urn:microsoft.com/office/officeart/2005/8/layout/hierarchy1"/>
    <dgm:cxn modelId="{9DD608E3-1477-4F22-BB34-F357B5AAC2AF}" type="presParOf" srcId="{4989B194-7328-4561-8FEA-9D5093D3F7E6}" destId="{1AD423C6-8E64-46AB-8B25-DFC8A9E80FDA}" srcOrd="0" destOrd="0" presId="urn:microsoft.com/office/officeart/2005/8/layout/hierarchy1"/>
    <dgm:cxn modelId="{74908139-7AC2-4A5F-9529-5A02D449C361}" type="presParOf" srcId="{1AD423C6-8E64-46AB-8B25-DFC8A9E80FDA}" destId="{122E7D72-48E2-4ACB-B817-4D9272C03D5C}" srcOrd="0" destOrd="0" presId="urn:microsoft.com/office/officeart/2005/8/layout/hierarchy1"/>
    <dgm:cxn modelId="{3E0EE163-537B-4A4C-9546-43F6434C6FCA}" type="presParOf" srcId="{1AD423C6-8E64-46AB-8B25-DFC8A9E80FDA}" destId="{E726EE30-277D-4F9A-B825-A772E452DAEA}" srcOrd="1" destOrd="0" presId="urn:microsoft.com/office/officeart/2005/8/layout/hierarchy1"/>
    <dgm:cxn modelId="{156CFD83-D3EE-45FB-A296-FF6C1D1529E3}" type="presParOf" srcId="{4989B194-7328-4561-8FEA-9D5093D3F7E6}" destId="{C47062AE-EFB4-4B4F-837E-C299E9A2082E}" srcOrd="1" destOrd="0" presId="urn:microsoft.com/office/officeart/2005/8/layout/hierarchy1"/>
    <dgm:cxn modelId="{740613B6-4AA8-447D-9514-F0189539E80B}" type="presParOf" srcId="{E2EB394E-23D5-4FDB-B2B0-98D0BB6EC04A}" destId="{AEA07451-83E7-438B-AC80-9B1EDA349FAE}" srcOrd="4" destOrd="0" presId="urn:microsoft.com/office/officeart/2005/8/layout/hierarchy1"/>
    <dgm:cxn modelId="{A2704213-9062-47B9-9089-E1DAC3645685}" type="presParOf" srcId="{E2EB394E-23D5-4FDB-B2B0-98D0BB6EC04A}" destId="{49CCBF00-5C76-4685-B146-6666BDB58584}" srcOrd="5" destOrd="0" presId="urn:microsoft.com/office/officeart/2005/8/layout/hierarchy1"/>
    <dgm:cxn modelId="{55512577-C8EB-42B4-A4D2-2F5E889330D5}" type="presParOf" srcId="{49CCBF00-5C76-4685-B146-6666BDB58584}" destId="{A42B8F46-D1CE-45B1-9DAC-6BCDA2728694}" srcOrd="0" destOrd="0" presId="urn:microsoft.com/office/officeart/2005/8/layout/hierarchy1"/>
    <dgm:cxn modelId="{444DC58E-AF31-4AA8-824F-39F30D272A5A}" type="presParOf" srcId="{A42B8F46-D1CE-45B1-9DAC-6BCDA2728694}" destId="{AED2F127-AF34-4DBE-87A2-E8F8C9ECB954}" srcOrd="0" destOrd="0" presId="urn:microsoft.com/office/officeart/2005/8/layout/hierarchy1"/>
    <dgm:cxn modelId="{B6575995-FE21-46D4-8A35-8F6E201E105C}" type="presParOf" srcId="{A42B8F46-D1CE-45B1-9DAC-6BCDA2728694}" destId="{34238768-DB70-4CD4-B7AB-9C78BA7603A1}" srcOrd="1" destOrd="0" presId="urn:microsoft.com/office/officeart/2005/8/layout/hierarchy1"/>
    <dgm:cxn modelId="{5CC030AF-F10A-40E1-951B-09CB216591CC}" type="presParOf" srcId="{49CCBF00-5C76-4685-B146-6666BDB58584}" destId="{B657CFFA-F3E4-428C-9398-28840FB99621}" srcOrd="1" destOrd="0" presId="urn:microsoft.com/office/officeart/2005/8/layout/hierarchy1"/>
    <dgm:cxn modelId="{ECCC95B1-6180-4486-8844-6117CA6EF95A}" type="presParOf" srcId="{E2EB394E-23D5-4FDB-B2B0-98D0BB6EC04A}" destId="{F33EA576-F2ED-4797-B149-1B48E5EEB7A6}" srcOrd="6" destOrd="0" presId="urn:microsoft.com/office/officeart/2005/8/layout/hierarchy1"/>
    <dgm:cxn modelId="{0BE76FD7-1708-43EA-B8A0-ADF18D18D7FF}" type="presParOf" srcId="{E2EB394E-23D5-4FDB-B2B0-98D0BB6EC04A}" destId="{490676D9-57AA-468C-A88C-3EEF78E108F6}" srcOrd="7" destOrd="0" presId="urn:microsoft.com/office/officeart/2005/8/layout/hierarchy1"/>
    <dgm:cxn modelId="{32429A41-3710-42E7-915A-82E7E190FE3B}" type="presParOf" srcId="{490676D9-57AA-468C-A88C-3EEF78E108F6}" destId="{D9C63BC0-4772-4707-A85E-5C2C716CA6F4}" srcOrd="0" destOrd="0" presId="urn:microsoft.com/office/officeart/2005/8/layout/hierarchy1"/>
    <dgm:cxn modelId="{BBF2ED1F-9CAC-4B1C-B42E-D284BC82BF1F}" type="presParOf" srcId="{D9C63BC0-4772-4707-A85E-5C2C716CA6F4}" destId="{75589573-21E9-476A-94D8-961601EC3BC8}" srcOrd="0" destOrd="0" presId="urn:microsoft.com/office/officeart/2005/8/layout/hierarchy1"/>
    <dgm:cxn modelId="{677DC9EE-4613-48C7-BEEE-3D58732C0A5F}" type="presParOf" srcId="{D9C63BC0-4772-4707-A85E-5C2C716CA6F4}" destId="{AEDC1001-DD9A-4133-8870-FE3A565701EC}" srcOrd="1" destOrd="0" presId="urn:microsoft.com/office/officeart/2005/8/layout/hierarchy1"/>
    <dgm:cxn modelId="{B2CCF09C-0465-4861-B9D0-CBC9F9B94D0D}" type="presParOf" srcId="{490676D9-57AA-468C-A88C-3EEF78E108F6}" destId="{2EE2AA6E-FAA2-4A45-ADEA-9367B17AB64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736418-7D8C-4732-AB08-F51708418882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458FFA8B-ADC5-4EC2-9075-75E23A0030FA}">
      <dgm:prSet/>
      <dgm:spPr/>
      <dgm:t>
        <a:bodyPr/>
        <a:lstStyle/>
        <a:p>
          <a:pPr algn="ctr"/>
          <a:r>
            <a:rPr lang="ru-RU" dirty="0"/>
            <a:t>Экономическая: деление на имущих и неимущих, экономическое расслоение); </a:t>
          </a:r>
          <a:endParaRPr lang="en-US" dirty="0"/>
        </a:p>
      </dgm:t>
    </dgm:pt>
    <dgm:pt modelId="{E2EFF64A-8F8B-42F5-9E0D-F13EF9EAFF6A}" type="parTrans" cxnId="{7F839306-DEA5-4705-B23C-4A8A122C70DA}">
      <dgm:prSet/>
      <dgm:spPr/>
      <dgm:t>
        <a:bodyPr/>
        <a:lstStyle/>
        <a:p>
          <a:endParaRPr lang="en-US"/>
        </a:p>
      </dgm:t>
    </dgm:pt>
    <dgm:pt modelId="{508A0C1E-CB32-4EFC-8ED9-36C248CEB1FA}" type="sibTrans" cxnId="{7F839306-DEA5-4705-B23C-4A8A122C70DA}">
      <dgm:prSet/>
      <dgm:spPr/>
      <dgm:t>
        <a:bodyPr/>
        <a:lstStyle/>
        <a:p>
          <a:endParaRPr lang="en-US"/>
        </a:p>
      </dgm:t>
    </dgm:pt>
    <dgm:pt modelId="{ECD85E9F-27B6-42D6-851C-4EB644D73E09}">
      <dgm:prSet/>
      <dgm:spPr/>
      <dgm:t>
        <a:bodyPr/>
        <a:lstStyle/>
        <a:p>
          <a:pPr algn="ctr"/>
          <a:r>
            <a:rPr lang="ru-RU" dirty="0"/>
            <a:t>Политическая: управляющие и управляемые; </a:t>
          </a:r>
          <a:endParaRPr lang="en-US" dirty="0"/>
        </a:p>
      </dgm:t>
    </dgm:pt>
    <dgm:pt modelId="{9FADA718-A0BA-42B7-8934-C4033AFFFB38}" type="parTrans" cxnId="{70F5CC2F-9824-494E-BD59-0CF815FB8681}">
      <dgm:prSet/>
      <dgm:spPr/>
      <dgm:t>
        <a:bodyPr/>
        <a:lstStyle/>
        <a:p>
          <a:endParaRPr lang="en-US"/>
        </a:p>
      </dgm:t>
    </dgm:pt>
    <dgm:pt modelId="{CB1200F3-254A-4825-BACD-8A11E9D02BC1}" type="sibTrans" cxnId="{70F5CC2F-9824-494E-BD59-0CF815FB8681}">
      <dgm:prSet/>
      <dgm:spPr/>
      <dgm:t>
        <a:bodyPr/>
        <a:lstStyle/>
        <a:p>
          <a:endParaRPr lang="en-US"/>
        </a:p>
      </dgm:t>
    </dgm:pt>
    <dgm:pt modelId="{98125AD3-9FE6-42E7-9BE7-9B2EBC1AE378}">
      <dgm:prSet/>
      <dgm:spPr/>
      <dgm:t>
        <a:bodyPr/>
        <a:lstStyle/>
        <a:p>
          <a:pPr algn="ctr"/>
          <a:r>
            <a:rPr lang="ru-RU" dirty="0"/>
            <a:t>Профессиональная: группы по роду деятельности, занятиям, профессиям. </a:t>
          </a:r>
          <a:r>
            <a:rPr lang="ru-RU" i="1" dirty="0"/>
            <a:t>* Один – престижнее других.</a:t>
          </a:r>
          <a:endParaRPr lang="en-US" dirty="0"/>
        </a:p>
      </dgm:t>
    </dgm:pt>
    <dgm:pt modelId="{D1447996-7E3D-4549-96A4-9FC621CC83FC}" type="parTrans" cxnId="{B2F2A643-113A-4EF8-ADC6-446BFBE70243}">
      <dgm:prSet/>
      <dgm:spPr/>
      <dgm:t>
        <a:bodyPr/>
        <a:lstStyle/>
        <a:p>
          <a:endParaRPr lang="en-US"/>
        </a:p>
      </dgm:t>
    </dgm:pt>
    <dgm:pt modelId="{0D5B94F3-C7B8-4103-AB17-3BA11FAA4064}" type="sibTrans" cxnId="{B2F2A643-113A-4EF8-ADC6-446BFBE70243}">
      <dgm:prSet/>
      <dgm:spPr/>
      <dgm:t>
        <a:bodyPr/>
        <a:lstStyle/>
        <a:p>
          <a:endParaRPr lang="en-US"/>
        </a:p>
      </dgm:t>
    </dgm:pt>
    <dgm:pt modelId="{509C84C2-B9C8-4070-8B73-298B0A6D4ACD}" type="pres">
      <dgm:prSet presAssocID="{CC736418-7D8C-4732-AB08-F51708418882}" presName="root" presStyleCnt="0">
        <dgm:presLayoutVars>
          <dgm:dir/>
          <dgm:resizeHandles val="exact"/>
        </dgm:presLayoutVars>
      </dgm:prSet>
      <dgm:spPr/>
    </dgm:pt>
    <dgm:pt modelId="{2532D739-C208-4061-AEA7-9EA3888951B4}" type="pres">
      <dgm:prSet presAssocID="{458FFA8B-ADC5-4EC2-9075-75E23A0030FA}" presName="compNode" presStyleCnt="0"/>
      <dgm:spPr/>
    </dgm:pt>
    <dgm:pt modelId="{74725A81-63CF-4B1A-96B1-DEBF9C160F23}" type="pres">
      <dgm:prSet presAssocID="{458FFA8B-ADC5-4EC2-9075-75E23A0030FA}" presName="bgRect" presStyleLbl="bgShp" presStyleIdx="0" presStyleCnt="3"/>
      <dgm:spPr/>
    </dgm:pt>
    <dgm:pt modelId="{2CABCD07-C0E4-495A-B847-6C84C6019472}" type="pres">
      <dgm:prSet presAssocID="{458FFA8B-ADC5-4EC2-9075-75E23A0030FA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Атом"/>
        </a:ext>
      </dgm:extLst>
    </dgm:pt>
    <dgm:pt modelId="{3E0DBB6A-82BF-4AFE-AF13-1EDCA9040F7E}" type="pres">
      <dgm:prSet presAssocID="{458FFA8B-ADC5-4EC2-9075-75E23A0030FA}" presName="spaceRect" presStyleCnt="0"/>
      <dgm:spPr/>
    </dgm:pt>
    <dgm:pt modelId="{0B4AE7D2-8931-4667-BE9F-C095158DC9AF}" type="pres">
      <dgm:prSet presAssocID="{458FFA8B-ADC5-4EC2-9075-75E23A0030FA}" presName="parTx" presStyleLbl="revTx" presStyleIdx="0" presStyleCnt="3">
        <dgm:presLayoutVars>
          <dgm:chMax val="0"/>
          <dgm:chPref val="0"/>
        </dgm:presLayoutVars>
      </dgm:prSet>
      <dgm:spPr/>
    </dgm:pt>
    <dgm:pt modelId="{C7D43A90-8792-495D-A85F-378E07B8D072}" type="pres">
      <dgm:prSet presAssocID="{508A0C1E-CB32-4EFC-8ED9-36C248CEB1FA}" presName="sibTrans" presStyleCnt="0"/>
      <dgm:spPr/>
    </dgm:pt>
    <dgm:pt modelId="{78024FBA-C1DC-43D9-8E91-7E31E147201F}" type="pres">
      <dgm:prSet presAssocID="{ECD85E9F-27B6-42D6-851C-4EB644D73E09}" presName="compNode" presStyleCnt="0"/>
      <dgm:spPr/>
    </dgm:pt>
    <dgm:pt modelId="{86453873-0C7E-445D-A34A-70AB82BAA8D9}" type="pres">
      <dgm:prSet presAssocID="{ECD85E9F-27B6-42D6-851C-4EB644D73E09}" presName="bgRect" presStyleLbl="bgShp" presStyleIdx="1" presStyleCnt="3"/>
      <dgm:spPr/>
    </dgm:pt>
    <dgm:pt modelId="{575FD76C-8928-4F48-9190-D84EE0C5F42B}" type="pres">
      <dgm:prSet presAssocID="{ECD85E9F-27B6-42D6-851C-4EB644D73E0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Лектор"/>
        </a:ext>
      </dgm:extLst>
    </dgm:pt>
    <dgm:pt modelId="{45832821-AFA3-497E-BF4E-FF7C3A0A7AF3}" type="pres">
      <dgm:prSet presAssocID="{ECD85E9F-27B6-42D6-851C-4EB644D73E09}" presName="spaceRect" presStyleCnt="0"/>
      <dgm:spPr/>
    </dgm:pt>
    <dgm:pt modelId="{6A672F7D-733C-4424-BF4C-56916B05DD81}" type="pres">
      <dgm:prSet presAssocID="{ECD85E9F-27B6-42D6-851C-4EB644D73E09}" presName="parTx" presStyleLbl="revTx" presStyleIdx="1" presStyleCnt="3">
        <dgm:presLayoutVars>
          <dgm:chMax val="0"/>
          <dgm:chPref val="0"/>
        </dgm:presLayoutVars>
      </dgm:prSet>
      <dgm:spPr/>
    </dgm:pt>
    <dgm:pt modelId="{AC2B4C4B-A719-4073-9C3F-43B6657761DB}" type="pres">
      <dgm:prSet presAssocID="{CB1200F3-254A-4825-BACD-8A11E9D02BC1}" presName="sibTrans" presStyleCnt="0"/>
      <dgm:spPr/>
    </dgm:pt>
    <dgm:pt modelId="{2117E849-1D34-428A-9239-5A672ACB0772}" type="pres">
      <dgm:prSet presAssocID="{98125AD3-9FE6-42E7-9BE7-9B2EBC1AE378}" presName="compNode" presStyleCnt="0"/>
      <dgm:spPr/>
    </dgm:pt>
    <dgm:pt modelId="{22BCD688-3722-4F8A-A8D5-0BD33A0FF42B}" type="pres">
      <dgm:prSet presAssocID="{98125AD3-9FE6-42E7-9BE7-9B2EBC1AE378}" presName="bgRect" presStyleLbl="bgShp" presStyleIdx="2" presStyleCnt="3"/>
      <dgm:spPr/>
    </dgm:pt>
    <dgm:pt modelId="{B4A1DD27-ACCB-4C7F-96DA-9D55DB6EFE22}" type="pres">
      <dgm:prSet presAssocID="{98125AD3-9FE6-42E7-9BE7-9B2EBC1AE37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ycle with People"/>
        </a:ext>
      </dgm:extLst>
    </dgm:pt>
    <dgm:pt modelId="{7B29765B-8D61-4492-94DE-56ADB95C4C01}" type="pres">
      <dgm:prSet presAssocID="{98125AD3-9FE6-42E7-9BE7-9B2EBC1AE378}" presName="spaceRect" presStyleCnt="0"/>
      <dgm:spPr/>
    </dgm:pt>
    <dgm:pt modelId="{C6FB9885-8122-4289-B929-DDAF8AD5890E}" type="pres">
      <dgm:prSet presAssocID="{98125AD3-9FE6-42E7-9BE7-9B2EBC1AE37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7F839306-DEA5-4705-B23C-4A8A122C70DA}" srcId="{CC736418-7D8C-4732-AB08-F51708418882}" destId="{458FFA8B-ADC5-4EC2-9075-75E23A0030FA}" srcOrd="0" destOrd="0" parTransId="{E2EFF64A-8F8B-42F5-9E0D-F13EF9EAFF6A}" sibTransId="{508A0C1E-CB32-4EFC-8ED9-36C248CEB1FA}"/>
    <dgm:cxn modelId="{70F5CC2F-9824-494E-BD59-0CF815FB8681}" srcId="{CC736418-7D8C-4732-AB08-F51708418882}" destId="{ECD85E9F-27B6-42D6-851C-4EB644D73E09}" srcOrd="1" destOrd="0" parTransId="{9FADA718-A0BA-42B7-8934-C4033AFFFB38}" sibTransId="{CB1200F3-254A-4825-BACD-8A11E9D02BC1}"/>
    <dgm:cxn modelId="{5359DF3E-A29C-4850-9B70-B35BE48A0056}" type="presOf" srcId="{458FFA8B-ADC5-4EC2-9075-75E23A0030FA}" destId="{0B4AE7D2-8931-4667-BE9F-C095158DC9AF}" srcOrd="0" destOrd="0" presId="urn:microsoft.com/office/officeart/2018/2/layout/IconVerticalSolidList"/>
    <dgm:cxn modelId="{B2F2A643-113A-4EF8-ADC6-446BFBE70243}" srcId="{CC736418-7D8C-4732-AB08-F51708418882}" destId="{98125AD3-9FE6-42E7-9BE7-9B2EBC1AE378}" srcOrd="2" destOrd="0" parTransId="{D1447996-7E3D-4549-96A4-9FC621CC83FC}" sibTransId="{0D5B94F3-C7B8-4103-AB17-3BA11FAA4064}"/>
    <dgm:cxn modelId="{0F176F9C-DEAB-4242-82B9-54D58D8CBE40}" type="presOf" srcId="{ECD85E9F-27B6-42D6-851C-4EB644D73E09}" destId="{6A672F7D-733C-4424-BF4C-56916B05DD81}" srcOrd="0" destOrd="0" presId="urn:microsoft.com/office/officeart/2018/2/layout/IconVerticalSolidList"/>
    <dgm:cxn modelId="{317F97DE-519F-41F9-846B-A708457954B1}" type="presOf" srcId="{98125AD3-9FE6-42E7-9BE7-9B2EBC1AE378}" destId="{C6FB9885-8122-4289-B929-DDAF8AD5890E}" srcOrd="0" destOrd="0" presId="urn:microsoft.com/office/officeart/2018/2/layout/IconVerticalSolidList"/>
    <dgm:cxn modelId="{3429EEEF-885A-4070-A23E-E11DE218481E}" type="presOf" srcId="{CC736418-7D8C-4732-AB08-F51708418882}" destId="{509C84C2-B9C8-4070-8B73-298B0A6D4ACD}" srcOrd="0" destOrd="0" presId="urn:microsoft.com/office/officeart/2018/2/layout/IconVerticalSolidList"/>
    <dgm:cxn modelId="{D524ADF8-F058-4F6D-B6E8-6BAA0BD9E82B}" type="presParOf" srcId="{509C84C2-B9C8-4070-8B73-298B0A6D4ACD}" destId="{2532D739-C208-4061-AEA7-9EA3888951B4}" srcOrd="0" destOrd="0" presId="urn:microsoft.com/office/officeart/2018/2/layout/IconVerticalSolidList"/>
    <dgm:cxn modelId="{FC96841C-DB2D-4592-98E2-4A98E4310D3C}" type="presParOf" srcId="{2532D739-C208-4061-AEA7-9EA3888951B4}" destId="{74725A81-63CF-4B1A-96B1-DEBF9C160F23}" srcOrd="0" destOrd="0" presId="urn:microsoft.com/office/officeart/2018/2/layout/IconVerticalSolidList"/>
    <dgm:cxn modelId="{52BF660B-4F31-46F7-B3D3-09F394BBCDD5}" type="presParOf" srcId="{2532D739-C208-4061-AEA7-9EA3888951B4}" destId="{2CABCD07-C0E4-495A-B847-6C84C6019472}" srcOrd="1" destOrd="0" presId="urn:microsoft.com/office/officeart/2018/2/layout/IconVerticalSolidList"/>
    <dgm:cxn modelId="{BA7C6799-A49B-4C0E-A7CD-D3FFE505FD77}" type="presParOf" srcId="{2532D739-C208-4061-AEA7-9EA3888951B4}" destId="{3E0DBB6A-82BF-4AFE-AF13-1EDCA9040F7E}" srcOrd="2" destOrd="0" presId="urn:microsoft.com/office/officeart/2018/2/layout/IconVerticalSolidList"/>
    <dgm:cxn modelId="{57E38377-6DA7-4E70-B015-3F477B618D35}" type="presParOf" srcId="{2532D739-C208-4061-AEA7-9EA3888951B4}" destId="{0B4AE7D2-8931-4667-BE9F-C095158DC9AF}" srcOrd="3" destOrd="0" presId="urn:microsoft.com/office/officeart/2018/2/layout/IconVerticalSolidList"/>
    <dgm:cxn modelId="{AE477AFE-02A1-4D8F-B262-5D81A4892B23}" type="presParOf" srcId="{509C84C2-B9C8-4070-8B73-298B0A6D4ACD}" destId="{C7D43A90-8792-495D-A85F-378E07B8D072}" srcOrd="1" destOrd="0" presId="urn:microsoft.com/office/officeart/2018/2/layout/IconVerticalSolidList"/>
    <dgm:cxn modelId="{0186EFD8-1CC0-4F2F-8A58-F7AC219B5266}" type="presParOf" srcId="{509C84C2-B9C8-4070-8B73-298B0A6D4ACD}" destId="{78024FBA-C1DC-43D9-8E91-7E31E147201F}" srcOrd="2" destOrd="0" presId="urn:microsoft.com/office/officeart/2018/2/layout/IconVerticalSolidList"/>
    <dgm:cxn modelId="{21C654E1-24B8-4E09-9C6A-3DBE69005BAB}" type="presParOf" srcId="{78024FBA-C1DC-43D9-8E91-7E31E147201F}" destId="{86453873-0C7E-445D-A34A-70AB82BAA8D9}" srcOrd="0" destOrd="0" presId="urn:microsoft.com/office/officeart/2018/2/layout/IconVerticalSolidList"/>
    <dgm:cxn modelId="{70A21B85-FECD-4E3B-9372-ACEE7D02ED36}" type="presParOf" srcId="{78024FBA-C1DC-43D9-8E91-7E31E147201F}" destId="{575FD76C-8928-4F48-9190-D84EE0C5F42B}" srcOrd="1" destOrd="0" presId="urn:microsoft.com/office/officeart/2018/2/layout/IconVerticalSolidList"/>
    <dgm:cxn modelId="{437C530A-DC79-4645-870B-F6634752E035}" type="presParOf" srcId="{78024FBA-C1DC-43D9-8E91-7E31E147201F}" destId="{45832821-AFA3-497E-BF4E-FF7C3A0A7AF3}" srcOrd="2" destOrd="0" presId="urn:microsoft.com/office/officeart/2018/2/layout/IconVerticalSolidList"/>
    <dgm:cxn modelId="{A3023498-D4EE-46DB-AF61-893878FF47EC}" type="presParOf" srcId="{78024FBA-C1DC-43D9-8E91-7E31E147201F}" destId="{6A672F7D-733C-4424-BF4C-56916B05DD81}" srcOrd="3" destOrd="0" presId="urn:microsoft.com/office/officeart/2018/2/layout/IconVerticalSolidList"/>
    <dgm:cxn modelId="{69C74236-DE62-4A9B-9943-616673C18ACE}" type="presParOf" srcId="{509C84C2-B9C8-4070-8B73-298B0A6D4ACD}" destId="{AC2B4C4B-A719-4073-9C3F-43B6657761DB}" srcOrd="3" destOrd="0" presId="urn:microsoft.com/office/officeart/2018/2/layout/IconVerticalSolidList"/>
    <dgm:cxn modelId="{5BA06E4F-4CC0-4376-951A-AA2B43FD2D14}" type="presParOf" srcId="{509C84C2-B9C8-4070-8B73-298B0A6D4ACD}" destId="{2117E849-1D34-428A-9239-5A672ACB0772}" srcOrd="4" destOrd="0" presId="urn:microsoft.com/office/officeart/2018/2/layout/IconVerticalSolidList"/>
    <dgm:cxn modelId="{9F24B238-6926-422D-BC24-99163C2B134C}" type="presParOf" srcId="{2117E849-1D34-428A-9239-5A672ACB0772}" destId="{22BCD688-3722-4F8A-A8D5-0BD33A0FF42B}" srcOrd="0" destOrd="0" presId="urn:microsoft.com/office/officeart/2018/2/layout/IconVerticalSolidList"/>
    <dgm:cxn modelId="{86D69EB6-5B95-4F2E-A7B1-25F9D8E3E5E7}" type="presParOf" srcId="{2117E849-1D34-428A-9239-5A672ACB0772}" destId="{B4A1DD27-ACCB-4C7F-96DA-9D55DB6EFE22}" srcOrd="1" destOrd="0" presId="urn:microsoft.com/office/officeart/2018/2/layout/IconVerticalSolidList"/>
    <dgm:cxn modelId="{A2B191CB-6B8D-4478-B888-95A6ACD7A77F}" type="presParOf" srcId="{2117E849-1D34-428A-9239-5A672ACB0772}" destId="{7B29765B-8D61-4492-94DE-56ADB95C4C01}" srcOrd="2" destOrd="0" presId="urn:microsoft.com/office/officeart/2018/2/layout/IconVerticalSolidList"/>
    <dgm:cxn modelId="{BE681D67-C963-4C85-B3B0-BE9F2F3D5DBA}" type="presParOf" srcId="{2117E849-1D34-428A-9239-5A672ACB0772}" destId="{C6FB9885-8122-4289-B929-DDAF8AD5890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13EF26-0111-4575-A4AD-9FA81FA80ACD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B8BB6CAF-4685-43B4-8E91-CD4A71E5BBEA}">
      <dgm:prSet/>
      <dgm:spPr/>
      <dgm:t>
        <a:bodyPr/>
        <a:lstStyle/>
        <a:p>
          <a:r>
            <a:rPr lang="ru-RU"/>
            <a:t>Западная: </a:t>
          </a:r>
          <a:endParaRPr lang="en-US"/>
        </a:p>
      </dgm:t>
    </dgm:pt>
    <dgm:pt modelId="{EC848665-7055-4B37-A000-66945C02B3CE}" type="parTrans" cxnId="{3DDAA9DD-DA2D-461B-94E2-9C32AE3A6C35}">
      <dgm:prSet/>
      <dgm:spPr/>
      <dgm:t>
        <a:bodyPr/>
        <a:lstStyle/>
        <a:p>
          <a:endParaRPr lang="en-US"/>
        </a:p>
      </dgm:t>
    </dgm:pt>
    <dgm:pt modelId="{31D09105-4611-48D4-8308-165EEB7AABC3}" type="sibTrans" cxnId="{3DDAA9DD-DA2D-461B-94E2-9C32AE3A6C35}">
      <dgm:prSet/>
      <dgm:spPr/>
      <dgm:t>
        <a:bodyPr/>
        <a:lstStyle/>
        <a:p>
          <a:endParaRPr lang="en-US"/>
        </a:p>
      </dgm:t>
    </dgm:pt>
    <dgm:pt modelId="{E4432F65-1A0E-420F-81EA-59A3644202D0}">
      <dgm:prSet/>
      <dgm:spPr/>
      <dgm:t>
        <a:bodyPr/>
        <a:lstStyle/>
        <a:p>
          <a:r>
            <a:rPr lang="ru-RU" u="sng" dirty="0"/>
            <a:t>Высший </a:t>
          </a:r>
          <a:r>
            <a:rPr lang="ru-RU" u="sng" dirty="0" err="1"/>
            <a:t>высший</a:t>
          </a:r>
          <a:r>
            <a:rPr lang="ru-RU" u="sng" dirty="0"/>
            <a:t> класс: </a:t>
          </a:r>
          <a:r>
            <a:rPr lang="ru-RU" dirty="0"/>
            <a:t>управляющие корпорациями, светила науки; </a:t>
          </a:r>
          <a:endParaRPr lang="en-US" dirty="0"/>
        </a:p>
      </dgm:t>
    </dgm:pt>
    <dgm:pt modelId="{CCFCED81-AB95-4493-9E06-43A1AC656D68}" type="parTrans" cxnId="{EA546BAE-153C-402C-A598-8F0825085F3E}">
      <dgm:prSet/>
      <dgm:spPr/>
      <dgm:t>
        <a:bodyPr/>
        <a:lstStyle/>
        <a:p>
          <a:endParaRPr lang="en-US"/>
        </a:p>
      </dgm:t>
    </dgm:pt>
    <dgm:pt modelId="{F091757F-1F0C-46EE-8117-A8BB8CDFE764}" type="sibTrans" cxnId="{EA546BAE-153C-402C-A598-8F0825085F3E}">
      <dgm:prSet/>
      <dgm:spPr/>
      <dgm:t>
        <a:bodyPr/>
        <a:lstStyle/>
        <a:p>
          <a:endParaRPr lang="en-US"/>
        </a:p>
      </dgm:t>
    </dgm:pt>
    <dgm:pt modelId="{207AEEED-7BD6-43B1-8311-FBA97BF45775}">
      <dgm:prSet/>
      <dgm:spPr/>
      <dgm:t>
        <a:bodyPr/>
        <a:lstStyle/>
        <a:p>
          <a:r>
            <a:rPr lang="ru-RU" u="sng" dirty="0"/>
            <a:t>Высший класс: </a:t>
          </a:r>
          <a:r>
            <a:rPr lang="ru-RU" dirty="0"/>
            <a:t>управляющие средней фирмой, газетные издатели; </a:t>
          </a:r>
          <a:endParaRPr lang="en-US" dirty="0"/>
        </a:p>
      </dgm:t>
    </dgm:pt>
    <dgm:pt modelId="{11891610-CE1C-4764-84E5-B52BB830CFC2}" type="parTrans" cxnId="{3A8DE526-CCFA-477E-B781-AAD181E0F72B}">
      <dgm:prSet/>
      <dgm:spPr/>
      <dgm:t>
        <a:bodyPr/>
        <a:lstStyle/>
        <a:p>
          <a:endParaRPr lang="en-US"/>
        </a:p>
      </dgm:t>
    </dgm:pt>
    <dgm:pt modelId="{BF340483-810E-4701-84EA-20A6AC643F16}" type="sibTrans" cxnId="{3A8DE526-CCFA-477E-B781-AAD181E0F72B}">
      <dgm:prSet/>
      <dgm:spPr/>
      <dgm:t>
        <a:bodyPr/>
        <a:lstStyle/>
        <a:p>
          <a:endParaRPr lang="en-US"/>
        </a:p>
      </dgm:t>
    </dgm:pt>
    <dgm:pt modelId="{5BA11B2C-2C09-4A18-A8E4-8D5548EF08AE}">
      <dgm:prSet/>
      <dgm:spPr/>
      <dgm:t>
        <a:bodyPr/>
        <a:lstStyle/>
        <a:p>
          <a:r>
            <a:rPr lang="ru-RU" u="sng" dirty="0"/>
            <a:t>Высший средний класс: </a:t>
          </a:r>
          <a:r>
            <a:rPr lang="ru-RU" dirty="0"/>
            <a:t>преподаватели колледжей, белые воротнички – офисный персонал, работники умственного труда.</a:t>
          </a:r>
          <a:endParaRPr lang="en-US" dirty="0"/>
        </a:p>
      </dgm:t>
    </dgm:pt>
    <dgm:pt modelId="{AC7A956D-EB87-4818-AD47-6C9D35F5C3F2}" type="parTrans" cxnId="{48E8230B-BB05-403D-B046-A8316AFB0AD4}">
      <dgm:prSet/>
      <dgm:spPr/>
      <dgm:t>
        <a:bodyPr/>
        <a:lstStyle/>
        <a:p>
          <a:endParaRPr lang="en-US"/>
        </a:p>
      </dgm:t>
    </dgm:pt>
    <dgm:pt modelId="{ACCFE38C-6667-4198-9067-BEC120546C6C}" type="sibTrans" cxnId="{48E8230B-BB05-403D-B046-A8316AFB0AD4}">
      <dgm:prSet/>
      <dgm:spPr/>
      <dgm:t>
        <a:bodyPr/>
        <a:lstStyle/>
        <a:p>
          <a:endParaRPr lang="en-US"/>
        </a:p>
      </dgm:t>
    </dgm:pt>
    <dgm:pt modelId="{2A899DC8-BAA8-4FD0-815C-6972ED8F80F9}">
      <dgm:prSet/>
      <dgm:spPr/>
      <dgm:t>
        <a:bodyPr/>
        <a:lstStyle/>
        <a:p>
          <a:r>
            <a:rPr lang="ru-RU" u="sng" dirty="0"/>
            <a:t>Низший класс: </a:t>
          </a:r>
          <a:r>
            <a:rPr lang="ru-RU" dirty="0"/>
            <a:t>прислуга, серые воротнички – работники отрасли социальной инфраструктуры, работники сферы обслуживания. </a:t>
          </a:r>
          <a:endParaRPr lang="en-US" dirty="0"/>
        </a:p>
      </dgm:t>
    </dgm:pt>
    <dgm:pt modelId="{D4BCCCA7-1B68-48C4-A8DF-648F913863E6}" type="parTrans" cxnId="{72268D52-3A5D-4120-AC4D-A722D1B87A7A}">
      <dgm:prSet/>
      <dgm:spPr/>
      <dgm:t>
        <a:bodyPr/>
        <a:lstStyle/>
        <a:p>
          <a:endParaRPr lang="en-US"/>
        </a:p>
      </dgm:t>
    </dgm:pt>
    <dgm:pt modelId="{BC910D1E-AD38-4B3E-94DE-C025BBF1CBA2}" type="sibTrans" cxnId="{72268D52-3A5D-4120-AC4D-A722D1B87A7A}">
      <dgm:prSet/>
      <dgm:spPr/>
      <dgm:t>
        <a:bodyPr/>
        <a:lstStyle/>
        <a:p>
          <a:endParaRPr lang="en-US"/>
        </a:p>
      </dgm:t>
    </dgm:pt>
    <dgm:pt modelId="{149EB984-1041-409F-A22D-08E723AC75F9}" type="pres">
      <dgm:prSet presAssocID="{0B13EF26-0111-4575-A4AD-9FA81FA80ACD}" presName="outerComposite" presStyleCnt="0">
        <dgm:presLayoutVars>
          <dgm:chMax val="5"/>
          <dgm:dir/>
          <dgm:resizeHandles val="exact"/>
        </dgm:presLayoutVars>
      </dgm:prSet>
      <dgm:spPr/>
    </dgm:pt>
    <dgm:pt modelId="{AD876C45-ACBE-48A6-B5A0-A31A9F8D88EA}" type="pres">
      <dgm:prSet presAssocID="{0B13EF26-0111-4575-A4AD-9FA81FA80ACD}" presName="dummyMaxCanvas" presStyleCnt="0">
        <dgm:presLayoutVars/>
      </dgm:prSet>
      <dgm:spPr/>
    </dgm:pt>
    <dgm:pt modelId="{2FF2FDE8-184A-4EA8-89F6-AF16933D4A7F}" type="pres">
      <dgm:prSet presAssocID="{0B13EF26-0111-4575-A4AD-9FA81FA80ACD}" presName="FiveNodes_1" presStyleLbl="node1" presStyleIdx="0" presStyleCnt="5" custLinFactNeighborX="4389" custLinFactNeighborY="4337">
        <dgm:presLayoutVars>
          <dgm:bulletEnabled val="1"/>
        </dgm:presLayoutVars>
      </dgm:prSet>
      <dgm:spPr/>
    </dgm:pt>
    <dgm:pt modelId="{1FB3E649-873E-4E29-9C0B-99236E295522}" type="pres">
      <dgm:prSet presAssocID="{0B13EF26-0111-4575-A4AD-9FA81FA80ACD}" presName="FiveNodes_2" presStyleLbl="node1" presStyleIdx="1" presStyleCnt="5">
        <dgm:presLayoutVars>
          <dgm:bulletEnabled val="1"/>
        </dgm:presLayoutVars>
      </dgm:prSet>
      <dgm:spPr/>
    </dgm:pt>
    <dgm:pt modelId="{44FECC9F-270C-4D76-A4E2-E28664EBD925}" type="pres">
      <dgm:prSet presAssocID="{0B13EF26-0111-4575-A4AD-9FA81FA80ACD}" presName="FiveNodes_3" presStyleLbl="node1" presStyleIdx="2" presStyleCnt="5">
        <dgm:presLayoutVars>
          <dgm:bulletEnabled val="1"/>
        </dgm:presLayoutVars>
      </dgm:prSet>
      <dgm:spPr/>
    </dgm:pt>
    <dgm:pt modelId="{C399EEA0-DD50-4818-8D0C-D1D5BC1395B0}" type="pres">
      <dgm:prSet presAssocID="{0B13EF26-0111-4575-A4AD-9FA81FA80ACD}" presName="FiveNodes_4" presStyleLbl="node1" presStyleIdx="3" presStyleCnt="5">
        <dgm:presLayoutVars>
          <dgm:bulletEnabled val="1"/>
        </dgm:presLayoutVars>
      </dgm:prSet>
      <dgm:spPr/>
    </dgm:pt>
    <dgm:pt modelId="{0FC4FBDC-F638-45ED-84DA-29772CB3BCF0}" type="pres">
      <dgm:prSet presAssocID="{0B13EF26-0111-4575-A4AD-9FA81FA80ACD}" presName="FiveNodes_5" presStyleLbl="node1" presStyleIdx="4" presStyleCnt="5">
        <dgm:presLayoutVars>
          <dgm:bulletEnabled val="1"/>
        </dgm:presLayoutVars>
      </dgm:prSet>
      <dgm:spPr/>
    </dgm:pt>
    <dgm:pt modelId="{66B5D71A-262B-4A6F-9CE0-82175019BD04}" type="pres">
      <dgm:prSet presAssocID="{0B13EF26-0111-4575-A4AD-9FA81FA80ACD}" presName="FiveConn_1-2" presStyleLbl="fgAccFollowNode1" presStyleIdx="0" presStyleCnt="4" custAng="16200000" custLinFactX="-800000" custLinFactNeighborX="-878446" custLinFactNeighborY="-81259">
        <dgm:presLayoutVars>
          <dgm:bulletEnabled val="1"/>
        </dgm:presLayoutVars>
      </dgm:prSet>
      <dgm:spPr/>
    </dgm:pt>
    <dgm:pt modelId="{AB14F661-7483-429E-BFC8-B50E254367D0}" type="pres">
      <dgm:prSet presAssocID="{0B13EF26-0111-4575-A4AD-9FA81FA80ACD}" presName="FiveConn_2-3" presStyleLbl="fgAccFollowNode1" presStyleIdx="1" presStyleCnt="4">
        <dgm:presLayoutVars>
          <dgm:bulletEnabled val="1"/>
        </dgm:presLayoutVars>
      </dgm:prSet>
      <dgm:spPr/>
    </dgm:pt>
    <dgm:pt modelId="{D856230E-0AC0-4E61-B9E0-70155B9CB961}" type="pres">
      <dgm:prSet presAssocID="{0B13EF26-0111-4575-A4AD-9FA81FA80ACD}" presName="FiveConn_3-4" presStyleLbl="fgAccFollowNode1" presStyleIdx="2" presStyleCnt="4">
        <dgm:presLayoutVars>
          <dgm:bulletEnabled val="1"/>
        </dgm:presLayoutVars>
      </dgm:prSet>
      <dgm:spPr/>
    </dgm:pt>
    <dgm:pt modelId="{AF45CAFE-1D65-4018-A401-8735D76C20D3}" type="pres">
      <dgm:prSet presAssocID="{0B13EF26-0111-4575-A4AD-9FA81FA80ACD}" presName="FiveConn_4-5" presStyleLbl="fgAccFollowNode1" presStyleIdx="3" presStyleCnt="4">
        <dgm:presLayoutVars>
          <dgm:bulletEnabled val="1"/>
        </dgm:presLayoutVars>
      </dgm:prSet>
      <dgm:spPr/>
    </dgm:pt>
    <dgm:pt modelId="{CF46D51E-58AB-4A5D-8555-3BCDF147DE4D}" type="pres">
      <dgm:prSet presAssocID="{0B13EF26-0111-4575-A4AD-9FA81FA80ACD}" presName="FiveNodes_1_text" presStyleLbl="node1" presStyleIdx="4" presStyleCnt="5">
        <dgm:presLayoutVars>
          <dgm:bulletEnabled val="1"/>
        </dgm:presLayoutVars>
      </dgm:prSet>
      <dgm:spPr/>
    </dgm:pt>
    <dgm:pt modelId="{338848B5-0ECE-4E19-9B1B-CBF9B7CF1529}" type="pres">
      <dgm:prSet presAssocID="{0B13EF26-0111-4575-A4AD-9FA81FA80ACD}" presName="FiveNodes_2_text" presStyleLbl="node1" presStyleIdx="4" presStyleCnt="5">
        <dgm:presLayoutVars>
          <dgm:bulletEnabled val="1"/>
        </dgm:presLayoutVars>
      </dgm:prSet>
      <dgm:spPr/>
    </dgm:pt>
    <dgm:pt modelId="{70B2FB0A-C3F6-473B-B3A8-190756841981}" type="pres">
      <dgm:prSet presAssocID="{0B13EF26-0111-4575-A4AD-9FA81FA80ACD}" presName="FiveNodes_3_text" presStyleLbl="node1" presStyleIdx="4" presStyleCnt="5">
        <dgm:presLayoutVars>
          <dgm:bulletEnabled val="1"/>
        </dgm:presLayoutVars>
      </dgm:prSet>
      <dgm:spPr/>
    </dgm:pt>
    <dgm:pt modelId="{AAF3573C-637F-4031-8B1E-3022A2198C26}" type="pres">
      <dgm:prSet presAssocID="{0B13EF26-0111-4575-A4AD-9FA81FA80ACD}" presName="FiveNodes_4_text" presStyleLbl="node1" presStyleIdx="4" presStyleCnt="5">
        <dgm:presLayoutVars>
          <dgm:bulletEnabled val="1"/>
        </dgm:presLayoutVars>
      </dgm:prSet>
      <dgm:spPr/>
    </dgm:pt>
    <dgm:pt modelId="{048F2EEF-31CC-47DA-82FC-D65ABE2C1527}" type="pres">
      <dgm:prSet presAssocID="{0B13EF26-0111-4575-A4AD-9FA81FA80ACD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9A6E8B02-96AB-48D1-B1A6-1134FF0CAD6D}" type="presOf" srcId="{ACCFE38C-6667-4198-9067-BEC120546C6C}" destId="{AF45CAFE-1D65-4018-A401-8735D76C20D3}" srcOrd="0" destOrd="0" presId="urn:microsoft.com/office/officeart/2005/8/layout/vProcess5"/>
    <dgm:cxn modelId="{48E8230B-BB05-403D-B046-A8316AFB0AD4}" srcId="{0B13EF26-0111-4575-A4AD-9FA81FA80ACD}" destId="{5BA11B2C-2C09-4A18-A8E4-8D5548EF08AE}" srcOrd="3" destOrd="0" parTransId="{AC7A956D-EB87-4818-AD47-6C9D35F5C3F2}" sibTransId="{ACCFE38C-6667-4198-9067-BEC120546C6C}"/>
    <dgm:cxn modelId="{F4378C19-2EF8-45D9-93F0-466F94AF0CFF}" type="presOf" srcId="{31D09105-4611-48D4-8308-165EEB7AABC3}" destId="{66B5D71A-262B-4A6F-9CE0-82175019BD04}" srcOrd="0" destOrd="0" presId="urn:microsoft.com/office/officeart/2005/8/layout/vProcess5"/>
    <dgm:cxn modelId="{FE4ABC20-6DF9-420C-A156-C049037F789F}" type="presOf" srcId="{E4432F65-1A0E-420F-81EA-59A3644202D0}" destId="{1FB3E649-873E-4E29-9C0B-99236E295522}" srcOrd="0" destOrd="0" presId="urn:microsoft.com/office/officeart/2005/8/layout/vProcess5"/>
    <dgm:cxn modelId="{82EF1E25-DC8C-48EE-951F-8163DA8F98BD}" type="presOf" srcId="{207AEEED-7BD6-43B1-8311-FBA97BF45775}" destId="{44FECC9F-270C-4D76-A4E2-E28664EBD925}" srcOrd="0" destOrd="0" presId="urn:microsoft.com/office/officeart/2005/8/layout/vProcess5"/>
    <dgm:cxn modelId="{3A8DE526-CCFA-477E-B781-AAD181E0F72B}" srcId="{0B13EF26-0111-4575-A4AD-9FA81FA80ACD}" destId="{207AEEED-7BD6-43B1-8311-FBA97BF45775}" srcOrd="2" destOrd="0" parTransId="{11891610-CE1C-4764-84E5-B52BB830CFC2}" sibTransId="{BF340483-810E-4701-84EA-20A6AC643F16}"/>
    <dgm:cxn modelId="{35DDA137-50A2-4F40-A2CA-E82DB5147EE9}" type="presOf" srcId="{2A899DC8-BAA8-4FD0-815C-6972ED8F80F9}" destId="{0FC4FBDC-F638-45ED-84DA-29772CB3BCF0}" srcOrd="0" destOrd="0" presId="urn:microsoft.com/office/officeart/2005/8/layout/vProcess5"/>
    <dgm:cxn modelId="{C7983265-6463-417A-A143-BEFC0A51B1AC}" type="presOf" srcId="{E4432F65-1A0E-420F-81EA-59A3644202D0}" destId="{338848B5-0ECE-4E19-9B1B-CBF9B7CF1529}" srcOrd="1" destOrd="0" presId="urn:microsoft.com/office/officeart/2005/8/layout/vProcess5"/>
    <dgm:cxn modelId="{72268D52-3A5D-4120-AC4D-A722D1B87A7A}" srcId="{0B13EF26-0111-4575-A4AD-9FA81FA80ACD}" destId="{2A899DC8-BAA8-4FD0-815C-6972ED8F80F9}" srcOrd="4" destOrd="0" parTransId="{D4BCCCA7-1B68-48C4-A8DF-648F913863E6}" sibTransId="{BC910D1E-AD38-4B3E-94DE-C025BBF1CBA2}"/>
    <dgm:cxn modelId="{2D82B979-915D-485E-A78D-049424E0CE55}" type="presOf" srcId="{BF340483-810E-4701-84EA-20A6AC643F16}" destId="{D856230E-0AC0-4E61-B9E0-70155B9CB961}" srcOrd="0" destOrd="0" presId="urn:microsoft.com/office/officeart/2005/8/layout/vProcess5"/>
    <dgm:cxn modelId="{5336635A-C278-4B3E-99C2-86E509BDA0EE}" type="presOf" srcId="{B8BB6CAF-4685-43B4-8E91-CD4A71E5BBEA}" destId="{2FF2FDE8-184A-4EA8-89F6-AF16933D4A7F}" srcOrd="0" destOrd="0" presId="urn:microsoft.com/office/officeart/2005/8/layout/vProcess5"/>
    <dgm:cxn modelId="{1098C67D-A2E2-4AB9-9CD4-1BEC6A1E1BD2}" type="presOf" srcId="{0B13EF26-0111-4575-A4AD-9FA81FA80ACD}" destId="{149EB984-1041-409F-A22D-08E723AC75F9}" srcOrd="0" destOrd="0" presId="urn:microsoft.com/office/officeart/2005/8/layout/vProcess5"/>
    <dgm:cxn modelId="{4A20EDA2-6ACC-4E4E-8ECB-7C87913A66CF}" type="presOf" srcId="{207AEEED-7BD6-43B1-8311-FBA97BF45775}" destId="{70B2FB0A-C3F6-473B-B3A8-190756841981}" srcOrd="1" destOrd="0" presId="urn:microsoft.com/office/officeart/2005/8/layout/vProcess5"/>
    <dgm:cxn modelId="{EA546BAE-153C-402C-A598-8F0825085F3E}" srcId="{0B13EF26-0111-4575-A4AD-9FA81FA80ACD}" destId="{E4432F65-1A0E-420F-81EA-59A3644202D0}" srcOrd="1" destOrd="0" parTransId="{CCFCED81-AB95-4493-9E06-43A1AC656D68}" sibTransId="{F091757F-1F0C-46EE-8117-A8BB8CDFE764}"/>
    <dgm:cxn modelId="{92C125B5-9923-404F-BA33-EF9BF2D48CDD}" type="presOf" srcId="{5BA11B2C-2C09-4A18-A8E4-8D5548EF08AE}" destId="{AAF3573C-637F-4031-8B1E-3022A2198C26}" srcOrd="1" destOrd="0" presId="urn:microsoft.com/office/officeart/2005/8/layout/vProcess5"/>
    <dgm:cxn modelId="{3D57ACC3-7B36-4802-BC37-D77863DDFFA3}" type="presOf" srcId="{5BA11B2C-2C09-4A18-A8E4-8D5548EF08AE}" destId="{C399EEA0-DD50-4818-8D0C-D1D5BC1395B0}" srcOrd="0" destOrd="0" presId="urn:microsoft.com/office/officeart/2005/8/layout/vProcess5"/>
    <dgm:cxn modelId="{253EC2C4-A085-4F0F-9755-960BD0900403}" type="presOf" srcId="{F091757F-1F0C-46EE-8117-A8BB8CDFE764}" destId="{AB14F661-7483-429E-BFC8-B50E254367D0}" srcOrd="0" destOrd="0" presId="urn:microsoft.com/office/officeart/2005/8/layout/vProcess5"/>
    <dgm:cxn modelId="{032E3FC7-3A5C-4606-96A7-D96378C8FEEF}" type="presOf" srcId="{2A899DC8-BAA8-4FD0-815C-6972ED8F80F9}" destId="{048F2EEF-31CC-47DA-82FC-D65ABE2C1527}" srcOrd="1" destOrd="0" presId="urn:microsoft.com/office/officeart/2005/8/layout/vProcess5"/>
    <dgm:cxn modelId="{3DDAA9DD-DA2D-461B-94E2-9C32AE3A6C35}" srcId="{0B13EF26-0111-4575-A4AD-9FA81FA80ACD}" destId="{B8BB6CAF-4685-43B4-8E91-CD4A71E5BBEA}" srcOrd="0" destOrd="0" parTransId="{EC848665-7055-4B37-A000-66945C02B3CE}" sibTransId="{31D09105-4611-48D4-8308-165EEB7AABC3}"/>
    <dgm:cxn modelId="{674A17E3-94F4-4D06-AE25-16C4D7D6903B}" type="presOf" srcId="{B8BB6CAF-4685-43B4-8E91-CD4A71E5BBEA}" destId="{CF46D51E-58AB-4A5D-8555-3BCDF147DE4D}" srcOrd="1" destOrd="0" presId="urn:microsoft.com/office/officeart/2005/8/layout/vProcess5"/>
    <dgm:cxn modelId="{6A6CC656-7019-4025-ABCD-AF49151F0347}" type="presParOf" srcId="{149EB984-1041-409F-A22D-08E723AC75F9}" destId="{AD876C45-ACBE-48A6-B5A0-A31A9F8D88EA}" srcOrd="0" destOrd="0" presId="urn:microsoft.com/office/officeart/2005/8/layout/vProcess5"/>
    <dgm:cxn modelId="{75039B77-0835-4DF7-80FE-0F7B87C1EA9A}" type="presParOf" srcId="{149EB984-1041-409F-A22D-08E723AC75F9}" destId="{2FF2FDE8-184A-4EA8-89F6-AF16933D4A7F}" srcOrd="1" destOrd="0" presId="urn:microsoft.com/office/officeart/2005/8/layout/vProcess5"/>
    <dgm:cxn modelId="{D951E320-5259-4B62-B24F-56026283DD0F}" type="presParOf" srcId="{149EB984-1041-409F-A22D-08E723AC75F9}" destId="{1FB3E649-873E-4E29-9C0B-99236E295522}" srcOrd="2" destOrd="0" presId="urn:microsoft.com/office/officeart/2005/8/layout/vProcess5"/>
    <dgm:cxn modelId="{6A97DB08-74F3-4A04-89E0-F50C5060123A}" type="presParOf" srcId="{149EB984-1041-409F-A22D-08E723AC75F9}" destId="{44FECC9F-270C-4D76-A4E2-E28664EBD925}" srcOrd="3" destOrd="0" presId="urn:microsoft.com/office/officeart/2005/8/layout/vProcess5"/>
    <dgm:cxn modelId="{36A398BF-BF0A-4422-B02B-4428FCF777E1}" type="presParOf" srcId="{149EB984-1041-409F-A22D-08E723AC75F9}" destId="{C399EEA0-DD50-4818-8D0C-D1D5BC1395B0}" srcOrd="4" destOrd="0" presId="urn:microsoft.com/office/officeart/2005/8/layout/vProcess5"/>
    <dgm:cxn modelId="{1A7ED7FF-674D-4748-A968-76CFDD959F7B}" type="presParOf" srcId="{149EB984-1041-409F-A22D-08E723AC75F9}" destId="{0FC4FBDC-F638-45ED-84DA-29772CB3BCF0}" srcOrd="5" destOrd="0" presId="urn:microsoft.com/office/officeart/2005/8/layout/vProcess5"/>
    <dgm:cxn modelId="{55ECD474-3C4D-4B9C-AABB-77FBDE53E376}" type="presParOf" srcId="{149EB984-1041-409F-A22D-08E723AC75F9}" destId="{66B5D71A-262B-4A6F-9CE0-82175019BD04}" srcOrd="6" destOrd="0" presId="urn:microsoft.com/office/officeart/2005/8/layout/vProcess5"/>
    <dgm:cxn modelId="{D61D7C70-DA99-4955-A5BC-0193E5642D8B}" type="presParOf" srcId="{149EB984-1041-409F-A22D-08E723AC75F9}" destId="{AB14F661-7483-429E-BFC8-B50E254367D0}" srcOrd="7" destOrd="0" presId="urn:microsoft.com/office/officeart/2005/8/layout/vProcess5"/>
    <dgm:cxn modelId="{56CBFCF9-E4B7-4BFE-AD46-FEC3BF7620BA}" type="presParOf" srcId="{149EB984-1041-409F-A22D-08E723AC75F9}" destId="{D856230E-0AC0-4E61-B9E0-70155B9CB961}" srcOrd="8" destOrd="0" presId="urn:microsoft.com/office/officeart/2005/8/layout/vProcess5"/>
    <dgm:cxn modelId="{6AF63F69-0B44-4C47-9EAB-C2BA23AB8564}" type="presParOf" srcId="{149EB984-1041-409F-A22D-08E723AC75F9}" destId="{AF45CAFE-1D65-4018-A401-8735D76C20D3}" srcOrd="9" destOrd="0" presId="urn:microsoft.com/office/officeart/2005/8/layout/vProcess5"/>
    <dgm:cxn modelId="{FF532245-FD53-4659-9C5E-04A8D619B89B}" type="presParOf" srcId="{149EB984-1041-409F-A22D-08E723AC75F9}" destId="{CF46D51E-58AB-4A5D-8555-3BCDF147DE4D}" srcOrd="10" destOrd="0" presId="urn:microsoft.com/office/officeart/2005/8/layout/vProcess5"/>
    <dgm:cxn modelId="{12FBC9EC-1A0D-4668-9544-8AC8145C15B0}" type="presParOf" srcId="{149EB984-1041-409F-A22D-08E723AC75F9}" destId="{338848B5-0ECE-4E19-9B1B-CBF9B7CF1529}" srcOrd="11" destOrd="0" presId="urn:microsoft.com/office/officeart/2005/8/layout/vProcess5"/>
    <dgm:cxn modelId="{71B4F2D5-F075-468F-807B-F880C15911FC}" type="presParOf" srcId="{149EB984-1041-409F-A22D-08E723AC75F9}" destId="{70B2FB0A-C3F6-473B-B3A8-190756841981}" srcOrd="12" destOrd="0" presId="urn:microsoft.com/office/officeart/2005/8/layout/vProcess5"/>
    <dgm:cxn modelId="{1D1A73F9-8913-4EC4-A392-DFD02381BE98}" type="presParOf" srcId="{149EB984-1041-409F-A22D-08E723AC75F9}" destId="{AAF3573C-637F-4031-8B1E-3022A2198C26}" srcOrd="13" destOrd="0" presId="urn:microsoft.com/office/officeart/2005/8/layout/vProcess5"/>
    <dgm:cxn modelId="{3CEE0ACB-04D5-4709-84D4-5185CB6CF15B}" type="presParOf" srcId="{149EB984-1041-409F-A22D-08E723AC75F9}" destId="{048F2EEF-31CC-47DA-82FC-D65ABE2C1527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DF8C0E-484A-405F-9199-B607FCF224F6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BC2BD5-7D0A-4A31-9500-08A4FD0CFF32}">
      <dgm:prSet phldrT="[Текст]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/>
            <a:t>Восточная: </a:t>
          </a:r>
        </a:p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80FD3FA1-6709-44C4-A9F5-2E11E6A527CE}" type="parTrans" cxnId="{469712C3-AA62-4906-B5EA-04DCCE18BA47}">
      <dgm:prSet/>
      <dgm:spPr/>
      <dgm:t>
        <a:bodyPr/>
        <a:lstStyle/>
        <a:p>
          <a:endParaRPr lang="ru-RU"/>
        </a:p>
      </dgm:t>
    </dgm:pt>
    <dgm:pt modelId="{DD2AF312-AE2A-4189-8A91-FE01F1298A38}" type="sibTrans" cxnId="{469712C3-AA62-4906-B5EA-04DCCE18BA47}">
      <dgm:prSet/>
      <dgm:spPr/>
      <dgm:t>
        <a:bodyPr/>
        <a:lstStyle/>
        <a:p>
          <a:endParaRPr lang="ru-RU"/>
        </a:p>
      </dgm:t>
    </dgm:pt>
    <dgm:pt modelId="{21507D9D-F868-4CB4-8C11-1435AA1A8120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Высший слой; </a:t>
          </a:r>
        </a:p>
        <a:p>
          <a:pPr marL="0" lvl="0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73F0BD8C-6AC0-4593-9A4E-D027177DA774}" type="parTrans" cxnId="{375B6786-70C5-4EC1-B5BC-BA2C4A799EC8}">
      <dgm:prSet/>
      <dgm:spPr/>
      <dgm:t>
        <a:bodyPr/>
        <a:lstStyle/>
        <a:p>
          <a:endParaRPr lang="ru-RU"/>
        </a:p>
      </dgm:t>
    </dgm:pt>
    <dgm:pt modelId="{99670B4C-6DA0-45ED-8BB4-7BB2E63D8E38}" type="sibTrans" cxnId="{375B6786-70C5-4EC1-B5BC-BA2C4A799EC8}">
      <dgm:prSet/>
      <dgm:spPr/>
      <dgm:t>
        <a:bodyPr/>
        <a:lstStyle/>
        <a:p>
          <a:endParaRPr lang="ru-RU"/>
        </a:p>
      </dgm:t>
    </dgm:pt>
    <dgm:pt modelId="{10EDEE63-611C-4178-8FD2-53BE9A7AA097}">
      <dgm:prSet phldrT="[Текст]"/>
      <dgm:spPr/>
      <dgm:t>
        <a:bodyPr/>
        <a:lstStyle/>
        <a:p>
          <a:r>
            <a:rPr lang="ru-RU" dirty="0"/>
            <a:t>Апологетический слой: священники</a:t>
          </a:r>
        </a:p>
      </dgm:t>
    </dgm:pt>
    <dgm:pt modelId="{40C70013-0767-4D96-AEB1-F851FA12871B}" type="parTrans" cxnId="{77178607-499D-41C2-A4E1-E78C687DAF1D}">
      <dgm:prSet/>
      <dgm:spPr/>
      <dgm:t>
        <a:bodyPr/>
        <a:lstStyle/>
        <a:p>
          <a:endParaRPr lang="ru-RU"/>
        </a:p>
      </dgm:t>
    </dgm:pt>
    <dgm:pt modelId="{F6B8B59D-B3E5-4643-AD8D-4B73CCF5499B}" type="sibTrans" cxnId="{77178607-499D-41C2-A4E1-E78C687DAF1D}">
      <dgm:prSet/>
      <dgm:spPr/>
      <dgm:t>
        <a:bodyPr/>
        <a:lstStyle/>
        <a:p>
          <a:endParaRPr lang="ru-RU"/>
        </a:p>
      </dgm:t>
    </dgm:pt>
    <dgm:pt modelId="{D5EE9E16-4F46-45C3-A92C-F7E0D8E8EB56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Обслуживающий; </a:t>
          </a:r>
        </a:p>
        <a:p>
          <a:pPr marL="0" lvl="0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497E65FE-B83B-4A12-89A9-43C6C60AF4CC}" type="parTrans" cxnId="{4CC8EC38-B4C6-4AC5-A037-EA9E2A3CBC56}">
      <dgm:prSet/>
      <dgm:spPr/>
      <dgm:t>
        <a:bodyPr/>
        <a:lstStyle/>
        <a:p>
          <a:endParaRPr lang="ru-RU"/>
        </a:p>
      </dgm:t>
    </dgm:pt>
    <dgm:pt modelId="{D7A0BDB1-7D72-4CE0-AF35-E78C137A4BF7}" type="sibTrans" cxnId="{4CC8EC38-B4C6-4AC5-A037-EA9E2A3CBC56}">
      <dgm:prSet/>
      <dgm:spPr/>
      <dgm:t>
        <a:bodyPr/>
        <a:lstStyle/>
        <a:p>
          <a:endParaRPr lang="ru-RU"/>
        </a:p>
      </dgm:t>
    </dgm:pt>
    <dgm:pt modelId="{54873BFE-B24F-41CD-AFA2-F3E5D0532E11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Зависимый; </a:t>
          </a:r>
        </a:p>
        <a:p>
          <a:pPr marL="0" lvl="0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1F4D43D3-75C8-4E21-B547-F508C8FD6838}" type="parTrans" cxnId="{9ADC7F20-8BA9-4A7B-BD0E-1C0BF52B8F32}">
      <dgm:prSet/>
      <dgm:spPr/>
      <dgm:t>
        <a:bodyPr/>
        <a:lstStyle/>
        <a:p>
          <a:endParaRPr lang="ru-RU"/>
        </a:p>
      </dgm:t>
    </dgm:pt>
    <dgm:pt modelId="{98B7E552-5926-4DE6-92C5-DF3E33481799}" type="sibTrans" cxnId="{9ADC7F20-8BA9-4A7B-BD0E-1C0BF52B8F32}">
      <dgm:prSet/>
      <dgm:spPr/>
      <dgm:t>
        <a:bodyPr/>
        <a:lstStyle/>
        <a:p>
          <a:endParaRPr lang="ru-RU"/>
        </a:p>
      </dgm:t>
    </dgm:pt>
    <dgm:pt modelId="{DA4C1722-227F-4AA5-873F-35BDB19965B8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Отверженные.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2EF1B4D3-AC7B-406B-8F34-02FAEAC56ED1}" type="parTrans" cxnId="{3DCECF1F-CECE-490C-B84C-52273313F85F}">
      <dgm:prSet/>
      <dgm:spPr/>
      <dgm:t>
        <a:bodyPr/>
        <a:lstStyle/>
        <a:p>
          <a:endParaRPr lang="ru-RU"/>
        </a:p>
      </dgm:t>
    </dgm:pt>
    <dgm:pt modelId="{05F34C0D-AEF3-43CE-81EB-765551F51AF3}" type="sibTrans" cxnId="{3DCECF1F-CECE-490C-B84C-52273313F85F}">
      <dgm:prSet/>
      <dgm:spPr/>
      <dgm:t>
        <a:bodyPr/>
        <a:lstStyle/>
        <a:p>
          <a:endParaRPr lang="ru-RU"/>
        </a:p>
      </dgm:t>
    </dgm:pt>
    <dgm:pt modelId="{7B68B88E-E9EB-43E5-BFFB-EBF25FF8C31F}" type="pres">
      <dgm:prSet presAssocID="{6EDF8C0E-484A-405F-9199-B607FCF224F6}" presName="linear" presStyleCnt="0">
        <dgm:presLayoutVars>
          <dgm:animLvl val="lvl"/>
          <dgm:resizeHandles val="exact"/>
        </dgm:presLayoutVars>
      </dgm:prSet>
      <dgm:spPr/>
    </dgm:pt>
    <dgm:pt modelId="{5500921A-EAC5-4DB6-B7FB-6849DC7AFB3A}" type="pres">
      <dgm:prSet presAssocID="{1EBC2BD5-7D0A-4A31-9500-08A4FD0CFF32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8B3EA0F-A03C-4B1B-988A-249929A0A536}" type="pres">
      <dgm:prSet presAssocID="{DD2AF312-AE2A-4189-8A91-FE01F1298A38}" presName="spacer" presStyleCnt="0"/>
      <dgm:spPr/>
    </dgm:pt>
    <dgm:pt modelId="{79CBA80B-59E2-47F6-939F-371300D617E7}" type="pres">
      <dgm:prSet presAssocID="{21507D9D-F868-4CB4-8C11-1435AA1A8120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C1022B26-D3FC-4140-8E53-522786D234F3}" type="pres">
      <dgm:prSet presAssocID="{99670B4C-6DA0-45ED-8BB4-7BB2E63D8E38}" presName="spacer" presStyleCnt="0"/>
      <dgm:spPr/>
    </dgm:pt>
    <dgm:pt modelId="{2406783F-B153-495C-9049-9C01107B2D5D}" type="pres">
      <dgm:prSet presAssocID="{10EDEE63-611C-4178-8FD2-53BE9A7AA097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E7E1700-2D74-4573-B07E-14CF8BA86C9C}" type="pres">
      <dgm:prSet presAssocID="{F6B8B59D-B3E5-4643-AD8D-4B73CCF5499B}" presName="spacer" presStyleCnt="0"/>
      <dgm:spPr/>
    </dgm:pt>
    <dgm:pt modelId="{2575067E-2F51-4B27-A1A1-02EFC6E01593}" type="pres">
      <dgm:prSet presAssocID="{D5EE9E16-4F46-45C3-A92C-F7E0D8E8EB56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AA1EBB20-E19A-45CC-9D81-06DC66EFBC55}" type="pres">
      <dgm:prSet presAssocID="{D7A0BDB1-7D72-4CE0-AF35-E78C137A4BF7}" presName="spacer" presStyleCnt="0"/>
      <dgm:spPr/>
    </dgm:pt>
    <dgm:pt modelId="{B8E549BA-4C71-4B20-A398-7E4402D0F086}" type="pres">
      <dgm:prSet presAssocID="{54873BFE-B24F-41CD-AFA2-F3E5D0532E11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BE0219D4-22C8-4202-9490-8FAA205D48AA}" type="pres">
      <dgm:prSet presAssocID="{98B7E552-5926-4DE6-92C5-DF3E33481799}" presName="spacer" presStyleCnt="0"/>
      <dgm:spPr/>
    </dgm:pt>
    <dgm:pt modelId="{0AF4194E-F6C5-4BBD-A93E-31DE48DE325A}" type="pres">
      <dgm:prSet presAssocID="{DA4C1722-227F-4AA5-873F-35BDB19965B8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A988A705-44E5-4526-9422-DB5EB6428AD1}" type="presOf" srcId="{54873BFE-B24F-41CD-AFA2-F3E5D0532E11}" destId="{B8E549BA-4C71-4B20-A398-7E4402D0F086}" srcOrd="0" destOrd="0" presId="urn:microsoft.com/office/officeart/2005/8/layout/vList2"/>
    <dgm:cxn modelId="{77178607-499D-41C2-A4E1-E78C687DAF1D}" srcId="{6EDF8C0E-484A-405F-9199-B607FCF224F6}" destId="{10EDEE63-611C-4178-8FD2-53BE9A7AA097}" srcOrd="2" destOrd="0" parTransId="{40C70013-0767-4D96-AEB1-F851FA12871B}" sibTransId="{F6B8B59D-B3E5-4643-AD8D-4B73CCF5499B}"/>
    <dgm:cxn modelId="{3DCECF1F-CECE-490C-B84C-52273313F85F}" srcId="{6EDF8C0E-484A-405F-9199-B607FCF224F6}" destId="{DA4C1722-227F-4AA5-873F-35BDB19965B8}" srcOrd="5" destOrd="0" parTransId="{2EF1B4D3-AC7B-406B-8F34-02FAEAC56ED1}" sibTransId="{05F34C0D-AEF3-43CE-81EB-765551F51AF3}"/>
    <dgm:cxn modelId="{9ADC7F20-8BA9-4A7B-BD0E-1C0BF52B8F32}" srcId="{6EDF8C0E-484A-405F-9199-B607FCF224F6}" destId="{54873BFE-B24F-41CD-AFA2-F3E5D0532E11}" srcOrd="4" destOrd="0" parTransId="{1F4D43D3-75C8-4E21-B547-F508C8FD6838}" sibTransId="{98B7E552-5926-4DE6-92C5-DF3E33481799}"/>
    <dgm:cxn modelId="{2DF5F72F-FCBE-49CD-8FF1-D14A091461A8}" type="presOf" srcId="{21507D9D-F868-4CB4-8C11-1435AA1A8120}" destId="{79CBA80B-59E2-47F6-939F-371300D617E7}" srcOrd="0" destOrd="0" presId="urn:microsoft.com/office/officeart/2005/8/layout/vList2"/>
    <dgm:cxn modelId="{4CC8EC38-B4C6-4AC5-A037-EA9E2A3CBC56}" srcId="{6EDF8C0E-484A-405F-9199-B607FCF224F6}" destId="{D5EE9E16-4F46-45C3-A92C-F7E0D8E8EB56}" srcOrd="3" destOrd="0" parTransId="{497E65FE-B83B-4A12-89A9-43C6C60AF4CC}" sibTransId="{D7A0BDB1-7D72-4CE0-AF35-E78C137A4BF7}"/>
    <dgm:cxn modelId="{375B6786-70C5-4EC1-B5BC-BA2C4A799EC8}" srcId="{6EDF8C0E-484A-405F-9199-B607FCF224F6}" destId="{21507D9D-F868-4CB4-8C11-1435AA1A8120}" srcOrd="1" destOrd="0" parTransId="{73F0BD8C-6AC0-4593-9A4E-D027177DA774}" sibTransId="{99670B4C-6DA0-45ED-8BB4-7BB2E63D8E38}"/>
    <dgm:cxn modelId="{DC77FA9E-82C5-4A51-B827-FC7FEBF03E23}" type="presOf" srcId="{6EDF8C0E-484A-405F-9199-B607FCF224F6}" destId="{7B68B88E-E9EB-43E5-BFFB-EBF25FF8C31F}" srcOrd="0" destOrd="0" presId="urn:microsoft.com/office/officeart/2005/8/layout/vList2"/>
    <dgm:cxn modelId="{469712C3-AA62-4906-B5EA-04DCCE18BA47}" srcId="{6EDF8C0E-484A-405F-9199-B607FCF224F6}" destId="{1EBC2BD5-7D0A-4A31-9500-08A4FD0CFF32}" srcOrd="0" destOrd="0" parTransId="{80FD3FA1-6709-44C4-A9F5-2E11E6A527CE}" sibTransId="{DD2AF312-AE2A-4189-8A91-FE01F1298A38}"/>
    <dgm:cxn modelId="{38DBD8DA-C435-465A-874E-D2E91DD769E0}" type="presOf" srcId="{DA4C1722-227F-4AA5-873F-35BDB19965B8}" destId="{0AF4194E-F6C5-4BBD-A93E-31DE48DE325A}" srcOrd="0" destOrd="0" presId="urn:microsoft.com/office/officeart/2005/8/layout/vList2"/>
    <dgm:cxn modelId="{771301EC-F879-4CDD-BDF3-6B62A2863972}" type="presOf" srcId="{D5EE9E16-4F46-45C3-A92C-F7E0D8E8EB56}" destId="{2575067E-2F51-4B27-A1A1-02EFC6E01593}" srcOrd="0" destOrd="0" presId="urn:microsoft.com/office/officeart/2005/8/layout/vList2"/>
    <dgm:cxn modelId="{80380EF6-C1BD-4AB0-BA21-FA6AB9256D19}" type="presOf" srcId="{1EBC2BD5-7D0A-4A31-9500-08A4FD0CFF32}" destId="{5500921A-EAC5-4DB6-B7FB-6849DC7AFB3A}" srcOrd="0" destOrd="0" presId="urn:microsoft.com/office/officeart/2005/8/layout/vList2"/>
    <dgm:cxn modelId="{A677B2FC-AF29-409F-A7D6-601E46335138}" type="presOf" srcId="{10EDEE63-611C-4178-8FD2-53BE9A7AA097}" destId="{2406783F-B153-495C-9049-9C01107B2D5D}" srcOrd="0" destOrd="0" presId="urn:microsoft.com/office/officeart/2005/8/layout/vList2"/>
    <dgm:cxn modelId="{37A20DE5-3AC7-427A-AB78-70BA4D3CDA47}" type="presParOf" srcId="{7B68B88E-E9EB-43E5-BFFB-EBF25FF8C31F}" destId="{5500921A-EAC5-4DB6-B7FB-6849DC7AFB3A}" srcOrd="0" destOrd="0" presId="urn:microsoft.com/office/officeart/2005/8/layout/vList2"/>
    <dgm:cxn modelId="{8DBC44CD-9D11-4C57-B0E5-6CFF90C05279}" type="presParOf" srcId="{7B68B88E-E9EB-43E5-BFFB-EBF25FF8C31F}" destId="{F8B3EA0F-A03C-4B1B-988A-249929A0A536}" srcOrd="1" destOrd="0" presId="urn:microsoft.com/office/officeart/2005/8/layout/vList2"/>
    <dgm:cxn modelId="{CAB6F357-1C17-4F43-AC29-6CD5B4521768}" type="presParOf" srcId="{7B68B88E-E9EB-43E5-BFFB-EBF25FF8C31F}" destId="{79CBA80B-59E2-47F6-939F-371300D617E7}" srcOrd="2" destOrd="0" presId="urn:microsoft.com/office/officeart/2005/8/layout/vList2"/>
    <dgm:cxn modelId="{DD6ADA88-FDA9-467C-9FC2-77E5DCF4BFF1}" type="presParOf" srcId="{7B68B88E-E9EB-43E5-BFFB-EBF25FF8C31F}" destId="{C1022B26-D3FC-4140-8E53-522786D234F3}" srcOrd="3" destOrd="0" presId="urn:microsoft.com/office/officeart/2005/8/layout/vList2"/>
    <dgm:cxn modelId="{31A01921-6673-4395-9782-B544EA3D735F}" type="presParOf" srcId="{7B68B88E-E9EB-43E5-BFFB-EBF25FF8C31F}" destId="{2406783F-B153-495C-9049-9C01107B2D5D}" srcOrd="4" destOrd="0" presId="urn:microsoft.com/office/officeart/2005/8/layout/vList2"/>
    <dgm:cxn modelId="{EC72AC74-5A1C-4320-BB8F-50F65C08A518}" type="presParOf" srcId="{7B68B88E-E9EB-43E5-BFFB-EBF25FF8C31F}" destId="{FE7E1700-2D74-4573-B07E-14CF8BA86C9C}" srcOrd="5" destOrd="0" presId="urn:microsoft.com/office/officeart/2005/8/layout/vList2"/>
    <dgm:cxn modelId="{5E25B17D-74BD-4463-8974-050F003C891C}" type="presParOf" srcId="{7B68B88E-E9EB-43E5-BFFB-EBF25FF8C31F}" destId="{2575067E-2F51-4B27-A1A1-02EFC6E01593}" srcOrd="6" destOrd="0" presId="urn:microsoft.com/office/officeart/2005/8/layout/vList2"/>
    <dgm:cxn modelId="{6A0B8373-7EE3-4993-A466-4AC8FEBBCBE3}" type="presParOf" srcId="{7B68B88E-E9EB-43E5-BFFB-EBF25FF8C31F}" destId="{AA1EBB20-E19A-45CC-9D81-06DC66EFBC55}" srcOrd="7" destOrd="0" presId="urn:microsoft.com/office/officeart/2005/8/layout/vList2"/>
    <dgm:cxn modelId="{9A0AF19C-33BC-49A5-9344-AFEB4BB0B52A}" type="presParOf" srcId="{7B68B88E-E9EB-43E5-BFFB-EBF25FF8C31F}" destId="{B8E549BA-4C71-4B20-A398-7E4402D0F086}" srcOrd="8" destOrd="0" presId="urn:microsoft.com/office/officeart/2005/8/layout/vList2"/>
    <dgm:cxn modelId="{C1096730-8BB8-4095-ABCF-1AB427094DB0}" type="presParOf" srcId="{7B68B88E-E9EB-43E5-BFFB-EBF25FF8C31F}" destId="{BE0219D4-22C8-4202-9490-8FAA205D48AA}" srcOrd="9" destOrd="0" presId="urn:microsoft.com/office/officeart/2005/8/layout/vList2"/>
    <dgm:cxn modelId="{D8371E8A-6A2D-4138-99D0-40ED8AC6AA9D}" type="presParOf" srcId="{7B68B88E-E9EB-43E5-BFFB-EBF25FF8C31F}" destId="{0AF4194E-F6C5-4BBD-A93E-31DE48DE325A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7956F03-B003-45D5-B580-04D104766388}" type="doc">
      <dgm:prSet loTypeId="urn:microsoft.com/office/officeart/2005/8/layout/list1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7872557-F444-49E7-912D-21B18501E58A}">
      <dgm:prSet phldrT="[Текст]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Смешанная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EE17D43D-953C-41A7-8498-A7BB6A6F254A}" type="parTrans" cxnId="{6A1187BF-4F2E-41B9-BAD2-937854B94AD2}">
      <dgm:prSet/>
      <dgm:spPr/>
      <dgm:t>
        <a:bodyPr/>
        <a:lstStyle/>
        <a:p>
          <a:endParaRPr lang="ru-RU"/>
        </a:p>
      </dgm:t>
    </dgm:pt>
    <dgm:pt modelId="{C3004AB8-38BC-46D1-BF0F-DC2995CF0014}" type="sibTrans" cxnId="{6A1187BF-4F2E-41B9-BAD2-937854B94AD2}">
      <dgm:prSet/>
      <dgm:spPr/>
      <dgm:t>
        <a:bodyPr/>
        <a:lstStyle/>
        <a:p>
          <a:endParaRPr lang="ru-RU"/>
        </a:p>
      </dgm:t>
    </dgm:pt>
    <dgm:pt modelId="{3D2DA7CF-3942-4889-AD8C-E8D5A5FCAB90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Элита </a:t>
          </a:r>
        </a:p>
        <a:p>
          <a:pPr lvl="0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33E07049-3945-40FD-9E07-E49905DA01DE}" type="parTrans" cxnId="{A35C47FB-5346-4F76-B956-60C3D6F48F75}">
      <dgm:prSet/>
      <dgm:spPr/>
      <dgm:t>
        <a:bodyPr/>
        <a:lstStyle/>
        <a:p>
          <a:endParaRPr lang="ru-RU"/>
        </a:p>
      </dgm:t>
    </dgm:pt>
    <dgm:pt modelId="{FCA09DB3-79DE-4284-ADF9-EBBC6A9DD63C}" type="sibTrans" cxnId="{A35C47FB-5346-4F76-B956-60C3D6F48F75}">
      <dgm:prSet/>
      <dgm:spPr/>
      <dgm:t>
        <a:bodyPr/>
        <a:lstStyle/>
        <a:p>
          <a:endParaRPr lang="ru-RU"/>
        </a:p>
      </dgm:t>
    </dgm:pt>
    <dgm:pt modelId="{C74777ED-2EDE-4C11-9DC0-74B136DDB19C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Средний класс</a:t>
          </a:r>
        </a:p>
        <a:p>
          <a:pPr lvl="0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1BD89C62-DF42-4C52-B856-A734F88B7069}" type="parTrans" cxnId="{EA7FF134-3E06-4E07-8581-AE8AA5576C87}">
      <dgm:prSet/>
      <dgm:spPr/>
      <dgm:t>
        <a:bodyPr/>
        <a:lstStyle/>
        <a:p>
          <a:endParaRPr lang="ru-RU"/>
        </a:p>
      </dgm:t>
    </dgm:pt>
    <dgm:pt modelId="{C097565D-1784-4F3B-99F7-C9AA217CF520}" type="sibTrans" cxnId="{EA7FF134-3E06-4E07-8581-AE8AA5576C87}">
      <dgm:prSet/>
      <dgm:spPr/>
      <dgm:t>
        <a:bodyPr/>
        <a:lstStyle/>
        <a:p>
          <a:endParaRPr lang="ru-RU"/>
        </a:p>
      </dgm:t>
    </dgm:pt>
    <dgm:pt modelId="{3FE5E2A7-5EA9-4852-A9B9-3F1835156173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Рабочий класс</a:t>
          </a:r>
        </a:p>
        <a:p>
          <a:pPr lvl="0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06D0FF31-A90C-4C1C-A389-8A7BED633DA8}" type="parTrans" cxnId="{6A91690A-BCFB-4336-8232-9F92CB0BB39B}">
      <dgm:prSet/>
      <dgm:spPr/>
      <dgm:t>
        <a:bodyPr/>
        <a:lstStyle/>
        <a:p>
          <a:endParaRPr lang="ru-RU"/>
        </a:p>
      </dgm:t>
    </dgm:pt>
    <dgm:pt modelId="{6F1656F5-E940-4680-B313-646C5D4BF8BA}" type="sibTrans" cxnId="{6A91690A-BCFB-4336-8232-9F92CB0BB39B}">
      <dgm:prSet/>
      <dgm:spPr/>
      <dgm:t>
        <a:bodyPr/>
        <a:lstStyle/>
        <a:p>
          <a:endParaRPr lang="ru-RU"/>
        </a:p>
      </dgm:t>
    </dgm:pt>
    <dgm:pt modelId="{EA6E62EA-195B-4883-B35D-F6511E15FAC0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Низший класс</a:t>
          </a:r>
        </a:p>
        <a:p>
          <a:pPr lvl="0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C389A97E-D3B4-4380-A7BE-E19AAA5C8028}" type="parTrans" cxnId="{9D4EDA51-335E-4468-B67F-2E8D4E85755B}">
      <dgm:prSet/>
      <dgm:spPr/>
      <dgm:t>
        <a:bodyPr/>
        <a:lstStyle/>
        <a:p>
          <a:endParaRPr lang="ru-RU"/>
        </a:p>
      </dgm:t>
    </dgm:pt>
    <dgm:pt modelId="{CDB3A75E-CE23-4C73-9750-AD4347A24B24}" type="sibTrans" cxnId="{9D4EDA51-335E-4468-B67F-2E8D4E85755B}">
      <dgm:prSet/>
      <dgm:spPr/>
      <dgm:t>
        <a:bodyPr/>
        <a:lstStyle/>
        <a:p>
          <a:endParaRPr lang="ru-RU"/>
        </a:p>
      </dgm:t>
    </dgm:pt>
    <dgm:pt modelId="{0ED09046-8A26-4BB2-99B1-806A1D779C36}" type="pres">
      <dgm:prSet presAssocID="{67956F03-B003-45D5-B580-04D104766388}" presName="linear" presStyleCnt="0">
        <dgm:presLayoutVars>
          <dgm:dir/>
          <dgm:animLvl val="lvl"/>
          <dgm:resizeHandles val="exact"/>
        </dgm:presLayoutVars>
      </dgm:prSet>
      <dgm:spPr/>
    </dgm:pt>
    <dgm:pt modelId="{5D5ECBCD-FE46-40E0-A119-57369BC1CEC7}" type="pres">
      <dgm:prSet presAssocID="{D7872557-F444-49E7-912D-21B18501E58A}" presName="parentLin" presStyleCnt="0"/>
      <dgm:spPr/>
    </dgm:pt>
    <dgm:pt modelId="{C2AEAA9A-9978-472E-BB0B-DA738B4AA3E2}" type="pres">
      <dgm:prSet presAssocID="{D7872557-F444-49E7-912D-21B18501E58A}" presName="parentLeftMargin" presStyleLbl="node1" presStyleIdx="0" presStyleCnt="5"/>
      <dgm:spPr/>
    </dgm:pt>
    <dgm:pt modelId="{B5914B46-D61D-4179-93CB-891C0A8A1B2F}" type="pres">
      <dgm:prSet presAssocID="{D7872557-F444-49E7-912D-21B18501E58A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4B76F034-8C7B-4D4E-AA48-82C75B9E9DB5}" type="pres">
      <dgm:prSet presAssocID="{D7872557-F444-49E7-912D-21B18501E58A}" presName="negativeSpace" presStyleCnt="0"/>
      <dgm:spPr/>
    </dgm:pt>
    <dgm:pt modelId="{A83AAE33-8864-4A79-AE01-A3CA8A3EBB1B}" type="pres">
      <dgm:prSet presAssocID="{D7872557-F444-49E7-912D-21B18501E58A}" presName="childText" presStyleLbl="conFgAcc1" presStyleIdx="0" presStyleCnt="5">
        <dgm:presLayoutVars>
          <dgm:bulletEnabled val="1"/>
        </dgm:presLayoutVars>
      </dgm:prSet>
      <dgm:spPr/>
    </dgm:pt>
    <dgm:pt modelId="{6AAE7F5C-5022-4DC8-A363-22E7812D04E4}" type="pres">
      <dgm:prSet presAssocID="{C3004AB8-38BC-46D1-BF0F-DC2995CF0014}" presName="spaceBetweenRectangles" presStyleCnt="0"/>
      <dgm:spPr/>
    </dgm:pt>
    <dgm:pt modelId="{B162F7CF-6AE9-44B6-B877-D87E4AFF8BB7}" type="pres">
      <dgm:prSet presAssocID="{3D2DA7CF-3942-4889-AD8C-E8D5A5FCAB90}" presName="parentLin" presStyleCnt="0"/>
      <dgm:spPr/>
    </dgm:pt>
    <dgm:pt modelId="{CE69CA7D-4DB0-43E9-9DF3-191031056E34}" type="pres">
      <dgm:prSet presAssocID="{3D2DA7CF-3942-4889-AD8C-E8D5A5FCAB90}" presName="parentLeftMargin" presStyleLbl="node1" presStyleIdx="0" presStyleCnt="5"/>
      <dgm:spPr/>
    </dgm:pt>
    <dgm:pt modelId="{1058667B-49B7-44C7-8F68-A7E3C424BC78}" type="pres">
      <dgm:prSet presAssocID="{3D2DA7CF-3942-4889-AD8C-E8D5A5FCAB90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D7890DDD-638D-42E9-98BA-116249D34CB3}" type="pres">
      <dgm:prSet presAssocID="{3D2DA7CF-3942-4889-AD8C-E8D5A5FCAB90}" presName="negativeSpace" presStyleCnt="0"/>
      <dgm:spPr/>
    </dgm:pt>
    <dgm:pt modelId="{DCFF25FA-512F-4E3C-84F2-D3C0A966CC87}" type="pres">
      <dgm:prSet presAssocID="{3D2DA7CF-3942-4889-AD8C-E8D5A5FCAB90}" presName="childText" presStyleLbl="conFgAcc1" presStyleIdx="1" presStyleCnt="5">
        <dgm:presLayoutVars>
          <dgm:bulletEnabled val="1"/>
        </dgm:presLayoutVars>
      </dgm:prSet>
      <dgm:spPr/>
    </dgm:pt>
    <dgm:pt modelId="{52E8ABD4-CB99-453B-86C0-EB1EC0B8B6CD}" type="pres">
      <dgm:prSet presAssocID="{FCA09DB3-79DE-4284-ADF9-EBBC6A9DD63C}" presName="spaceBetweenRectangles" presStyleCnt="0"/>
      <dgm:spPr/>
    </dgm:pt>
    <dgm:pt modelId="{BE50C447-CA3B-48ED-9E20-79A19EEF5343}" type="pres">
      <dgm:prSet presAssocID="{C74777ED-2EDE-4C11-9DC0-74B136DDB19C}" presName="parentLin" presStyleCnt="0"/>
      <dgm:spPr/>
    </dgm:pt>
    <dgm:pt modelId="{FF1FA45F-385E-4E4E-9A65-E7854BC72CF9}" type="pres">
      <dgm:prSet presAssocID="{C74777ED-2EDE-4C11-9DC0-74B136DDB19C}" presName="parentLeftMargin" presStyleLbl="node1" presStyleIdx="1" presStyleCnt="5"/>
      <dgm:spPr/>
    </dgm:pt>
    <dgm:pt modelId="{28A467A0-B7EE-4645-AD7D-C78422108944}" type="pres">
      <dgm:prSet presAssocID="{C74777ED-2EDE-4C11-9DC0-74B136DDB19C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A9E6A9BD-49A1-4CC6-858B-D523A1F9C72E}" type="pres">
      <dgm:prSet presAssocID="{C74777ED-2EDE-4C11-9DC0-74B136DDB19C}" presName="negativeSpace" presStyleCnt="0"/>
      <dgm:spPr/>
    </dgm:pt>
    <dgm:pt modelId="{1C679E37-14A6-4FDC-BB02-D839F9A8584F}" type="pres">
      <dgm:prSet presAssocID="{C74777ED-2EDE-4C11-9DC0-74B136DDB19C}" presName="childText" presStyleLbl="conFgAcc1" presStyleIdx="2" presStyleCnt="5">
        <dgm:presLayoutVars>
          <dgm:bulletEnabled val="1"/>
        </dgm:presLayoutVars>
      </dgm:prSet>
      <dgm:spPr/>
    </dgm:pt>
    <dgm:pt modelId="{E8B64D98-C669-47DB-8B9B-386336565345}" type="pres">
      <dgm:prSet presAssocID="{C097565D-1784-4F3B-99F7-C9AA217CF520}" presName="spaceBetweenRectangles" presStyleCnt="0"/>
      <dgm:spPr/>
    </dgm:pt>
    <dgm:pt modelId="{4E121D98-542A-4A0B-A54F-C416C0997AEC}" type="pres">
      <dgm:prSet presAssocID="{3FE5E2A7-5EA9-4852-A9B9-3F1835156173}" presName="parentLin" presStyleCnt="0"/>
      <dgm:spPr/>
    </dgm:pt>
    <dgm:pt modelId="{A82D792C-E555-4B08-9A61-8C0E2BA5439B}" type="pres">
      <dgm:prSet presAssocID="{3FE5E2A7-5EA9-4852-A9B9-3F1835156173}" presName="parentLeftMargin" presStyleLbl="node1" presStyleIdx="2" presStyleCnt="5"/>
      <dgm:spPr/>
    </dgm:pt>
    <dgm:pt modelId="{C5CC02FD-4276-4B22-8491-507C112427CE}" type="pres">
      <dgm:prSet presAssocID="{3FE5E2A7-5EA9-4852-A9B9-3F1835156173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77E0EEF-B0CF-4C45-9A65-EF7BD5F196F2}" type="pres">
      <dgm:prSet presAssocID="{3FE5E2A7-5EA9-4852-A9B9-3F1835156173}" presName="negativeSpace" presStyleCnt="0"/>
      <dgm:spPr/>
    </dgm:pt>
    <dgm:pt modelId="{DB2AB137-31EB-4EDB-8084-848C7B3E2621}" type="pres">
      <dgm:prSet presAssocID="{3FE5E2A7-5EA9-4852-A9B9-3F1835156173}" presName="childText" presStyleLbl="conFgAcc1" presStyleIdx="3" presStyleCnt="5">
        <dgm:presLayoutVars>
          <dgm:bulletEnabled val="1"/>
        </dgm:presLayoutVars>
      </dgm:prSet>
      <dgm:spPr/>
    </dgm:pt>
    <dgm:pt modelId="{CF29C7D7-E0B1-409B-BFC8-7B3AA9E74F92}" type="pres">
      <dgm:prSet presAssocID="{6F1656F5-E940-4680-B313-646C5D4BF8BA}" presName="spaceBetweenRectangles" presStyleCnt="0"/>
      <dgm:spPr/>
    </dgm:pt>
    <dgm:pt modelId="{E9781A17-A642-460C-A48B-378F88F0DE19}" type="pres">
      <dgm:prSet presAssocID="{EA6E62EA-195B-4883-B35D-F6511E15FAC0}" presName="parentLin" presStyleCnt="0"/>
      <dgm:spPr/>
    </dgm:pt>
    <dgm:pt modelId="{F8B87151-FF5C-4B4B-AFE6-0F70D3B15933}" type="pres">
      <dgm:prSet presAssocID="{EA6E62EA-195B-4883-B35D-F6511E15FAC0}" presName="parentLeftMargin" presStyleLbl="node1" presStyleIdx="3" presStyleCnt="5"/>
      <dgm:spPr/>
    </dgm:pt>
    <dgm:pt modelId="{136AF3A9-9EE7-4778-B290-38603A1477C1}" type="pres">
      <dgm:prSet presAssocID="{EA6E62EA-195B-4883-B35D-F6511E15FAC0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CADE291B-4CB3-4526-AC8D-5E3FFE9FBA5F}" type="pres">
      <dgm:prSet presAssocID="{EA6E62EA-195B-4883-B35D-F6511E15FAC0}" presName="negativeSpace" presStyleCnt="0"/>
      <dgm:spPr/>
    </dgm:pt>
    <dgm:pt modelId="{F8476F7B-6A59-4F28-9CDC-546614ED0C28}" type="pres">
      <dgm:prSet presAssocID="{EA6E62EA-195B-4883-B35D-F6511E15FAC0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757A6602-94FA-4AAB-8A89-87498B67CE32}" type="presOf" srcId="{3FE5E2A7-5EA9-4852-A9B9-3F1835156173}" destId="{A82D792C-E555-4B08-9A61-8C0E2BA5439B}" srcOrd="0" destOrd="0" presId="urn:microsoft.com/office/officeart/2005/8/layout/list1"/>
    <dgm:cxn modelId="{6A91690A-BCFB-4336-8232-9F92CB0BB39B}" srcId="{67956F03-B003-45D5-B580-04D104766388}" destId="{3FE5E2A7-5EA9-4852-A9B9-3F1835156173}" srcOrd="3" destOrd="0" parTransId="{06D0FF31-A90C-4C1C-A389-8A7BED633DA8}" sibTransId="{6F1656F5-E940-4680-B313-646C5D4BF8BA}"/>
    <dgm:cxn modelId="{1E441711-0B21-495B-84F6-C7B5D6D7D48E}" type="presOf" srcId="{C74777ED-2EDE-4C11-9DC0-74B136DDB19C}" destId="{FF1FA45F-385E-4E4E-9A65-E7854BC72CF9}" srcOrd="0" destOrd="0" presId="urn:microsoft.com/office/officeart/2005/8/layout/list1"/>
    <dgm:cxn modelId="{5737C01D-55B0-4A9F-9458-2704B967D248}" type="presOf" srcId="{3D2DA7CF-3942-4889-AD8C-E8D5A5FCAB90}" destId="{CE69CA7D-4DB0-43E9-9DF3-191031056E34}" srcOrd="0" destOrd="0" presId="urn:microsoft.com/office/officeart/2005/8/layout/list1"/>
    <dgm:cxn modelId="{7078E42B-6CD0-422B-8AFE-57DF5DE51F35}" type="presOf" srcId="{D7872557-F444-49E7-912D-21B18501E58A}" destId="{B5914B46-D61D-4179-93CB-891C0A8A1B2F}" srcOrd="1" destOrd="0" presId="urn:microsoft.com/office/officeart/2005/8/layout/list1"/>
    <dgm:cxn modelId="{EA7FF134-3E06-4E07-8581-AE8AA5576C87}" srcId="{67956F03-B003-45D5-B580-04D104766388}" destId="{C74777ED-2EDE-4C11-9DC0-74B136DDB19C}" srcOrd="2" destOrd="0" parTransId="{1BD89C62-DF42-4C52-B856-A734F88B7069}" sibTransId="{C097565D-1784-4F3B-99F7-C9AA217CF520}"/>
    <dgm:cxn modelId="{8ED30E5C-7C98-4BE0-81C9-8EFDD035BF38}" type="presOf" srcId="{C74777ED-2EDE-4C11-9DC0-74B136DDB19C}" destId="{28A467A0-B7EE-4645-AD7D-C78422108944}" srcOrd="1" destOrd="0" presId="urn:microsoft.com/office/officeart/2005/8/layout/list1"/>
    <dgm:cxn modelId="{BBC70246-47A1-4E95-862C-2B408DFF0CFD}" type="presOf" srcId="{67956F03-B003-45D5-B580-04D104766388}" destId="{0ED09046-8A26-4BB2-99B1-806A1D779C36}" srcOrd="0" destOrd="0" presId="urn:microsoft.com/office/officeart/2005/8/layout/list1"/>
    <dgm:cxn modelId="{9D4EDA51-335E-4468-B67F-2E8D4E85755B}" srcId="{67956F03-B003-45D5-B580-04D104766388}" destId="{EA6E62EA-195B-4883-B35D-F6511E15FAC0}" srcOrd="4" destOrd="0" parTransId="{C389A97E-D3B4-4380-A7BE-E19AAA5C8028}" sibTransId="{CDB3A75E-CE23-4C73-9750-AD4347A24B24}"/>
    <dgm:cxn modelId="{966C9054-2B7A-43CB-B42F-07652279FDCE}" type="presOf" srcId="{EA6E62EA-195B-4883-B35D-F6511E15FAC0}" destId="{F8B87151-FF5C-4B4B-AFE6-0F70D3B15933}" srcOrd="0" destOrd="0" presId="urn:microsoft.com/office/officeart/2005/8/layout/list1"/>
    <dgm:cxn modelId="{5B5CCC92-BA7A-40C3-9290-602D1C4DE827}" type="presOf" srcId="{D7872557-F444-49E7-912D-21B18501E58A}" destId="{C2AEAA9A-9978-472E-BB0B-DA738B4AA3E2}" srcOrd="0" destOrd="0" presId="urn:microsoft.com/office/officeart/2005/8/layout/list1"/>
    <dgm:cxn modelId="{04C7E9AB-E358-4C0B-8C31-BF81A67FC80C}" type="presOf" srcId="{EA6E62EA-195B-4883-B35D-F6511E15FAC0}" destId="{136AF3A9-9EE7-4778-B290-38603A1477C1}" srcOrd="1" destOrd="0" presId="urn:microsoft.com/office/officeart/2005/8/layout/list1"/>
    <dgm:cxn modelId="{6A1187BF-4F2E-41B9-BAD2-937854B94AD2}" srcId="{67956F03-B003-45D5-B580-04D104766388}" destId="{D7872557-F444-49E7-912D-21B18501E58A}" srcOrd="0" destOrd="0" parTransId="{EE17D43D-953C-41A7-8498-A7BB6A6F254A}" sibTransId="{C3004AB8-38BC-46D1-BF0F-DC2995CF0014}"/>
    <dgm:cxn modelId="{4CB805CF-2147-40CF-966F-D5AEA942B698}" type="presOf" srcId="{3D2DA7CF-3942-4889-AD8C-E8D5A5FCAB90}" destId="{1058667B-49B7-44C7-8F68-A7E3C424BC78}" srcOrd="1" destOrd="0" presId="urn:microsoft.com/office/officeart/2005/8/layout/list1"/>
    <dgm:cxn modelId="{A35C47FB-5346-4F76-B956-60C3D6F48F75}" srcId="{67956F03-B003-45D5-B580-04D104766388}" destId="{3D2DA7CF-3942-4889-AD8C-E8D5A5FCAB90}" srcOrd="1" destOrd="0" parTransId="{33E07049-3945-40FD-9E07-E49905DA01DE}" sibTransId="{FCA09DB3-79DE-4284-ADF9-EBBC6A9DD63C}"/>
    <dgm:cxn modelId="{9F7D45FE-C6E2-44A0-9A32-14A5DCD85F9F}" type="presOf" srcId="{3FE5E2A7-5EA9-4852-A9B9-3F1835156173}" destId="{C5CC02FD-4276-4B22-8491-507C112427CE}" srcOrd="1" destOrd="0" presId="urn:microsoft.com/office/officeart/2005/8/layout/list1"/>
    <dgm:cxn modelId="{1DAE3CFE-F3C3-4D7F-89AF-C112ED3EFB33}" type="presParOf" srcId="{0ED09046-8A26-4BB2-99B1-806A1D779C36}" destId="{5D5ECBCD-FE46-40E0-A119-57369BC1CEC7}" srcOrd="0" destOrd="0" presId="urn:microsoft.com/office/officeart/2005/8/layout/list1"/>
    <dgm:cxn modelId="{A09280BB-21EF-4E49-B003-F30D9E245707}" type="presParOf" srcId="{5D5ECBCD-FE46-40E0-A119-57369BC1CEC7}" destId="{C2AEAA9A-9978-472E-BB0B-DA738B4AA3E2}" srcOrd="0" destOrd="0" presId="urn:microsoft.com/office/officeart/2005/8/layout/list1"/>
    <dgm:cxn modelId="{7134E405-79CD-4CBD-8D84-4C8475600C53}" type="presParOf" srcId="{5D5ECBCD-FE46-40E0-A119-57369BC1CEC7}" destId="{B5914B46-D61D-4179-93CB-891C0A8A1B2F}" srcOrd="1" destOrd="0" presId="urn:microsoft.com/office/officeart/2005/8/layout/list1"/>
    <dgm:cxn modelId="{C605DD4D-C9AE-43D1-9D41-D2199BEAB16C}" type="presParOf" srcId="{0ED09046-8A26-4BB2-99B1-806A1D779C36}" destId="{4B76F034-8C7B-4D4E-AA48-82C75B9E9DB5}" srcOrd="1" destOrd="0" presId="urn:microsoft.com/office/officeart/2005/8/layout/list1"/>
    <dgm:cxn modelId="{69AE3778-12E5-4607-BA9B-9E8E8B0B4E94}" type="presParOf" srcId="{0ED09046-8A26-4BB2-99B1-806A1D779C36}" destId="{A83AAE33-8864-4A79-AE01-A3CA8A3EBB1B}" srcOrd="2" destOrd="0" presId="urn:microsoft.com/office/officeart/2005/8/layout/list1"/>
    <dgm:cxn modelId="{001EBA76-8CEF-4660-B50A-FF9C36449DE2}" type="presParOf" srcId="{0ED09046-8A26-4BB2-99B1-806A1D779C36}" destId="{6AAE7F5C-5022-4DC8-A363-22E7812D04E4}" srcOrd="3" destOrd="0" presId="urn:microsoft.com/office/officeart/2005/8/layout/list1"/>
    <dgm:cxn modelId="{700AFD43-F341-4334-8B1B-401B11BD98C7}" type="presParOf" srcId="{0ED09046-8A26-4BB2-99B1-806A1D779C36}" destId="{B162F7CF-6AE9-44B6-B877-D87E4AFF8BB7}" srcOrd="4" destOrd="0" presId="urn:microsoft.com/office/officeart/2005/8/layout/list1"/>
    <dgm:cxn modelId="{E8265AE8-82A7-4E2B-AC4A-D0E226291A5E}" type="presParOf" srcId="{B162F7CF-6AE9-44B6-B877-D87E4AFF8BB7}" destId="{CE69CA7D-4DB0-43E9-9DF3-191031056E34}" srcOrd="0" destOrd="0" presId="urn:microsoft.com/office/officeart/2005/8/layout/list1"/>
    <dgm:cxn modelId="{7FF6F4AF-9396-4350-BEDB-2E3F178EBF50}" type="presParOf" srcId="{B162F7CF-6AE9-44B6-B877-D87E4AFF8BB7}" destId="{1058667B-49B7-44C7-8F68-A7E3C424BC78}" srcOrd="1" destOrd="0" presId="urn:microsoft.com/office/officeart/2005/8/layout/list1"/>
    <dgm:cxn modelId="{E502C66A-74BC-4475-B64E-414CC75E8501}" type="presParOf" srcId="{0ED09046-8A26-4BB2-99B1-806A1D779C36}" destId="{D7890DDD-638D-42E9-98BA-116249D34CB3}" srcOrd="5" destOrd="0" presId="urn:microsoft.com/office/officeart/2005/8/layout/list1"/>
    <dgm:cxn modelId="{3C2D2492-B06F-4381-8D98-59B39854273B}" type="presParOf" srcId="{0ED09046-8A26-4BB2-99B1-806A1D779C36}" destId="{DCFF25FA-512F-4E3C-84F2-D3C0A966CC87}" srcOrd="6" destOrd="0" presId="urn:microsoft.com/office/officeart/2005/8/layout/list1"/>
    <dgm:cxn modelId="{AA33F287-4F47-469E-A0A5-A8971EA8E4E6}" type="presParOf" srcId="{0ED09046-8A26-4BB2-99B1-806A1D779C36}" destId="{52E8ABD4-CB99-453B-86C0-EB1EC0B8B6CD}" srcOrd="7" destOrd="0" presId="urn:microsoft.com/office/officeart/2005/8/layout/list1"/>
    <dgm:cxn modelId="{B3CD73DA-CF09-481D-BF19-53D67AD7BD38}" type="presParOf" srcId="{0ED09046-8A26-4BB2-99B1-806A1D779C36}" destId="{BE50C447-CA3B-48ED-9E20-79A19EEF5343}" srcOrd="8" destOrd="0" presId="urn:microsoft.com/office/officeart/2005/8/layout/list1"/>
    <dgm:cxn modelId="{E4D6DCA9-E378-408B-9823-3A66EDE87DC6}" type="presParOf" srcId="{BE50C447-CA3B-48ED-9E20-79A19EEF5343}" destId="{FF1FA45F-385E-4E4E-9A65-E7854BC72CF9}" srcOrd="0" destOrd="0" presId="urn:microsoft.com/office/officeart/2005/8/layout/list1"/>
    <dgm:cxn modelId="{FD7E8F11-CE78-4335-B34E-103D9D988D85}" type="presParOf" srcId="{BE50C447-CA3B-48ED-9E20-79A19EEF5343}" destId="{28A467A0-B7EE-4645-AD7D-C78422108944}" srcOrd="1" destOrd="0" presId="urn:microsoft.com/office/officeart/2005/8/layout/list1"/>
    <dgm:cxn modelId="{47F81712-9034-4BDA-AF8E-780983693AD4}" type="presParOf" srcId="{0ED09046-8A26-4BB2-99B1-806A1D779C36}" destId="{A9E6A9BD-49A1-4CC6-858B-D523A1F9C72E}" srcOrd="9" destOrd="0" presId="urn:microsoft.com/office/officeart/2005/8/layout/list1"/>
    <dgm:cxn modelId="{6F15D2C5-3676-4BEE-AF56-FD6893B02427}" type="presParOf" srcId="{0ED09046-8A26-4BB2-99B1-806A1D779C36}" destId="{1C679E37-14A6-4FDC-BB02-D839F9A8584F}" srcOrd="10" destOrd="0" presId="urn:microsoft.com/office/officeart/2005/8/layout/list1"/>
    <dgm:cxn modelId="{D1932BD9-65BA-47CB-BDDE-F45413000B1E}" type="presParOf" srcId="{0ED09046-8A26-4BB2-99B1-806A1D779C36}" destId="{E8B64D98-C669-47DB-8B9B-386336565345}" srcOrd="11" destOrd="0" presId="urn:microsoft.com/office/officeart/2005/8/layout/list1"/>
    <dgm:cxn modelId="{B79F37B4-6EAD-4177-BCCC-EA18C1F1B59C}" type="presParOf" srcId="{0ED09046-8A26-4BB2-99B1-806A1D779C36}" destId="{4E121D98-542A-4A0B-A54F-C416C0997AEC}" srcOrd="12" destOrd="0" presId="urn:microsoft.com/office/officeart/2005/8/layout/list1"/>
    <dgm:cxn modelId="{6E678231-C89E-4CD6-BBC0-38C1844DF6B3}" type="presParOf" srcId="{4E121D98-542A-4A0B-A54F-C416C0997AEC}" destId="{A82D792C-E555-4B08-9A61-8C0E2BA5439B}" srcOrd="0" destOrd="0" presId="urn:microsoft.com/office/officeart/2005/8/layout/list1"/>
    <dgm:cxn modelId="{0A9E57FC-8F86-432F-9264-1AABF844B823}" type="presParOf" srcId="{4E121D98-542A-4A0B-A54F-C416C0997AEC}" destId="{C5CC02FD-4276-4B22-8491-507C112427CE}" srcOrd="1" destOrd="0" presId="urn:microsoft.com/office/officeart/2005/8/layout/list1"/>
    <dgm:cxn modelId="{1E2125EE-B0CC-4866-99C2-32B16BD947B1}" type="presParOf" srcId="{0ED09046-8A26-4BB2-99B1-806A1D779C36}" destId="{F77E0EEF-B0CF-4C45-9A65-EF7BD5F196F2}" srcOrd="13" destOrd="0" presId="urn:microsoft.com/office/officeart/2005/8/layout/list1"/>
    <dgm:cxn modelId="{96C4344B-6049-414B-B2BA-20FF17A4A702}" type="presParOf" srcId="{0ED09046-8A26-4BB2-99B1-806A1D779C36}" destId="{DB2AB137-31EB-4EDB-8084-848C7B3E2621}" srcOrd="14" destOrd="0" presId="urn:microsoft.com/office/officeart/2005/8/layout/list1"/>
    <dgm:cxn modelId="{CA75B6F2-6F39-43E0-9D77-F1DD50670D18}" type="presParOf" srcId="{0ED09046-8A26-4BB2-99B1-806A1D779C36}" destId="{CF29C7D7-E0B1-409B-BFC8-7B3AA9E74F92}" srcOrd="15" destOrd="0" presId="urn:microsoft.com/office/officeart/2005/8/layout/list1"/>
    <dgm:cxn modelId="{EC86CC3E-2BAB-45F9-BDF6-61E7FD1E10D2}" type="presParOf" srcId="{0ED09046-8A26-4BB2-99B1-806A1D779C36}" destId="{E9781A17-A642-460C-A48B-378F88F0DE19}" srcOrd="16" destOrd="0" presId="urn:microsoft.com/office/officeart/2005/8/layout/list1"/>
    <dgm:cxn modelId="{B4811919-F97B-4D15-B579-5489312362D4}" type="presParOf" srcId="{E9781A17-A642-460C-A48B-378F88F0DE19}" destId="{F8B87151-FF5C-4B4B-AFE6-0F70D3B15933}" srcOrd="0" destOrd="0" presId="urn:microsoft.com/office/officeart/2005/8/layout/list1"/>
    <dgm:cxn modelId="{7A5B27E9-89F1-42BD-A4B4-32A2D86A7FBB}" type="presParOf" srcId="{E9781A17-A642-460C-A48B-378F88F0DE19}" destId="{136AF3A9-9EE7-4778-B290-38603A1477C1}" srcOrd="1" destOrd="0" presId="urn:microsoft.com/office/officeart/2005/8/layout/list1"/>
    <dgm:cxn modelId="{B0AA4758-9482-4F76-BF2D-DDE5CB1AB061}" type="presParOf" srcId="{0ED09046-8A26-4BB2-99B1-806A1D779C36}" destId="{CADE291B-4CB3-4526-AC8D-5E3FFE9FBA5F}" srcOrd="17" destOrd="0" presId="urn:microsoft.com/office/officeart/2005/8/layout/list1"/>
    <dgm:cxn modelId="{F976EAEA-CA92-4F0B-9B84-21F0396B623D}" type="presParOf" srcId="{0ED09046-8A26-4BB2-99B1-806A1D779C36}" destId="{F8476F7B-6A59-4F28-9CDC-546614ED0C28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F55C6A6-78F5-40C5-AA98-6BD24AB2C47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D7D9C7DD-F11A-4F6A-8489-04EB19BD8435}">
      <dgm:prSet/>
      <dgm:spPr/>
      <dgm:t>
        <a:bodyPr/>
        <a:lstStyle/>
        <a:p>
          <a:r>
            <a:rPr lang="ru-RU"/>
            <a:t>Миграция</a:t>
          </a:r>
          <a:endParaRPr lang="en-US"/>
        </a:p>
      </dgm:t>
    </dgm:pt>
    <dgm:pt modelId="{E5159FBE-9AB5-4FCB-B74C-EACA2A67D6B3}" type="parTrans" cxnId="{B707E4EC-4AC3-4282-A178-28405F9AE5C3}">
      <dgm:prSet/>
      <dgm:spPr/>
      <dgm:t>
        <a:bodyPr/>
        <a:lstStyle/>
        <a:p>
          <a:endParaRPr lang="en-US"/>
        </a:p>
      </dgm:t>
    </dgm:pt>
    <dgm:pt modelId="{A8FB83BF-80BA-43D0-8067-4557BD2BC7D1}" type="sibTrans" cxnId="{B707E4EC-4AC3-4282-A178-28405F9AE5C3}">
      <dgm:prSet/>
      <dgm:spPr/>
      <dgm:t>
        <a:bodyPr/>
        <a:lstStyle/>
        <a:p>
          <a:endParaRPr lang="en-US"/>
        </a:p>
      </dgm:t>
    </dgm:pt>
    <dgm:pt modelId="{D83C2723-C32A-45DB-8895-069D50068B63}">
      <dgm:prSet/>
      <dgm:spPr/>
      <dgm:t>
        <a:bodyPr/>
        <a:lstStyle/>
        <a:p>
          <a:r>
            <a:rPr lang="ru-RU"/>
            <a:t>Войны</a:t>
          </a:r>
          <a:endParaRPr lang="en-US"/>
        </a:p>
      </dgm:t>
    </dgm:pt>
    <dgm:pt modelId="{7F611F69-2A66-456C-A862-6629CF3E4711}" type="parTrans" cxnId="{3F9BC4DC-8F10-41E3-BDBD-1065D72533C8}">
      <dgm:prSet/>
      <dgm:spPr/>
      <dgm:t>
        <a:bodyPr/>
        <a:lstStyle/>
        <a:p>
          <a:endParaRPr lang="en-US"/>
        </a:p>
      </dgm:t>
    </dgm:pt>
    <dgm:pt modelId="{25CACAE0-005E-49F0-94B2-27B690083CD8}" type="sibTrans" cxnId="{3F9BC4DC-8F10-41E3-BDBD-1065D72533C8}">
      <dgm:prSet/>
      <dgm:spPr/>
      <dgm:t>
        <a:bodyPr/>
        <a:lstStyle/>
        <a:p>
          <a:endParaRPr lang="en-US"/>
        </a:p>
      </dgm:t>
    </dgm:pt>
    <dgm:pt modelId="{C7842C32-EE57-4014-9D93-ED6DC0ACA4A3}">
      <dgm:prSet/>
      <dgm:spPr/>
      <dgm:t>
        <a:bodyPr/>
        <a:lstStyle/>
        <a:p>
          <a:r>
            <a:rPr lang="ru-RU"/>
            <a:t>Революции</a:t>
          </a:r>
          <a:endParaRPr lang="en-US"/>
        </a:p>
      </dgm:t>
    </dgm:pt>
    <dgm:pt modelId="{9214CB36-8ADC-4171-BFCA-3D775DCB6773}" type="parTrans" cxnId="{97780714-AD41-4B81-8F71-3099A028C8E8}">
      <dgm:prSet/>
      <dgm:spPr/>
      <dgm:t>
        <a:bodyPr/>
        <a:lstStyle/>
        <a:p>
          <a:endParaRPr lang="en-US"/>
        </a:p>
      </dgm:t>
    </dgm:pt>
    <dgm:pt modelId="{64635C6E-E40A-4B73-87A4-8D88124CC108}" type="sibTrans" cxnId="{97780714-AD41-4B81-8F71-3099A028C8E8}">
      <dgm:prSet/>
      <dgm:spPr/>
      <dgm:t>
        <a:bodyPr/>
        <a:lstStyle/>
        <a:p>
          <a:endParaRPr lang="en-US"/>
        </a:p>
      </dgm:t>
    </dgm:pt>
    <dgm:pt modelId="{BBC231C2-770D-4135-AE28-25ACC85D3203}">
      <dgm:prSet/>
      <dgm:spPr/>
      <dgm:t>
        <a:bodyPr/>
        <a:lstStyle/>
        <a:p>
          <a:r>
            <a:rPr lang="ru-RU"/>
            <a:t>Стихийные бедствия</a:t>
          </a:r>
          <a:endParaRPr lang="en-US"/>
        </a:p>
      </dgm:t>
    </dgm:pt>
    <dgm:pt modelId="{4EC6C490-675C-42E6-8EA7-4217DB693398}" type="parTrans" cxnId="{C63FA815-2FF8-4E15-807B-FD4AB3B6E22D}">
      <dgm:prSet/>
      <dgm:spPr/>
      <dgm:t>
        <a:bodyPr/>
        <a:lstStyle/>
        <a:p>
          <a:endParaRPr lang="en-US"/>
        </a:p>
      </dgm:t>
    </dgm:pt>
    <dgm:pt modelId="{0E79806B-5570-4860-A4B6-C85B5C99D3E1}" type="sibTrans" cxnId="{C63FA815-2FF8-4E15-807B-FD4AB3B6E22D}">
      <dgm:prSet/>
      <dgm:spPr/>
      <dgm:t>
        <a:bodyPr/>
        <a:lstStyle/>
        <a:p>
          <a:endParaRPr lang="en-US"/>
        </a:p>
      </dgm:t>
    </dgm:pt>
    <dgm:pt modelId="{1840F40D-F52B-420F-B0A9-B5FF15F168F5}" type="pres">
      <dgm:prSet presAssocID="{0F55C6A6-78F5-40C5-AA98-6BD24AB2C470}" presName="Name0" presStyleCnt="0">
        <dgm:presLayoutVars>
          <dgm:dir/>
          <dgm:animLvl val="lvl"/>
          <dgm:resizeHandles val="exact"/>
        </dgm:presLayoutVars>
      </dgm:prSet>
      <dgm:spPr/>
    </dgm:pt>
    <dgm:pt modelId="{A589F6EB-9DD6-423C-B943-A237F3104FDE}" type="pres">
      <dgm:prSet presAssocID="{D7D9C7DD-F11A-4F6A-8489-04EB19BD8435}" presName="linNode" presStyleCnt="0"/>
      <dgm:spPr/>
    </dgm:pt>
    <dgm:pt modelId="{DB4CD30E-E200-4187-B2DB-596353DFBBCA}" type="pres">
      <dgm:prSet presAssocID="{D7D9C7DD-F11A-4F6A-8489-04EB19BD8435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6884ECC4-F3B6-4F2B-9602-02F7F3B7367B}" type="pres">
      <dgm:prSet presAssocID="{A8FB83BF-80BA-43D0-8067-4557BD2BC7D1}" presName="sp" presStyleCnt="0"/>
      <dgm:spPr/>
    </dgm:pt>
    <dgm:pt modelId="{6BF3BF36-6C8D-4A45-96F8-DF34016CCBA6}" type="pres">
      <dgm:prSet presAssocID="{D83C2723-C32A-45DB-8895-069D50068B63}" presName="linNode" presStyleCnt="0"/>
      <dgm:spPr/>
    </dgm:pt>
    <dgm:pt modelId="{ED76385D-294C-45D2-9553-D80DB98E0148}" type="pres">
      <dgm:prSet presAssocID="{D83C2723-C32A-45DB-8895-069D50068B63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B85E1402-B727-4684-8E3A-0779BE19036E}" type="pres">
      <dgm:prSet presAssocID="{25CACAE0-005E-49F0-94B2-27B690083CD8}" presName="sp" presStyleCnt="0"/>
      <dgm:spPr/>
    </dgm:pt>
    <dgm:pt modelId="{397DE894-2B79-4322-8789-1F7EFA5A8B18}" type="pres">
      <dgm:prSet presAssocID="{C7842C32-EE57-4014-9D93-ED6DC0ACA4A3}" presName="linNode" presStyleCnt="0"/>
      <dgm:spPr/>
    </dgm:pt>
    <dgm:pt modelId="{2E4CFB5D-9E1F-41A8-9989-34B8E5811F34}" type="pres">
      <dgm:prSet presAssocID="{C7842C32-EE57-4014-9D93-ED6DC0ACA4A3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89117418-01B7-42CC-8406-FD03CD874DD2}" type="pres">
      <dgm:prSet presAssocID="{64635C6E-E40A-4B73-87A4-8D88124CC108}" presName="sp" presStyleCnt="0"/>
      <dgm:spPr/>
    </dgm:pt>
    <dgm:pt modelId="{08A2A08F-0DE0-40A2-AE56-6F12DEF745A7}" type="pres">
      <dgm:prSet presAssocID="{BBC231C2-770D-4135-AE28-25ACC85D3203}" presName="linNode" presStyleCnt="0"/>
      <dgm:spPr/>
    </dgm:pt>
    <dgm:pt modelId="{999C7813-37DD-4B4D-A625-8045BABA682E}" type="pres">
      <dgm:prSet presAssocID="{BBC231C2-770D-4135-AE28-25ACC85D3203}" presName="parentText" presStyleLbl="node1" presStyleIdx="3" presStyleCnt="4">
        <dgm:presLayoutVars>
          <dgm:chMax val="1"/>
          <dgm:bulletEnabled val="1"/>
        </dgm:presLayoutVars>
      </dgm:prSet>
      <dgm:spPr/>
    </dgm:pt>
  </dgm:ptLst>
  <dgm:cxnLst>
    <dgm:cxn modelId="{31A3E90A-C728-466D-B9D1-92C3E43AC70D}" type="presOf" srcId="{0F55C6A6-78F5-40C5-AA98-6BD24AB2C470}" destId="{1840F40D-F52B-420F-B0A9-B5FF15F168F5}" srcOrd="0" destOrd="0" presId="urn:microsoft.com/office/officeart/2005/8/layout/vList5"/>
    <dgm:cxn modelId="{97780714-AD41-4B81-8F71-3099A028C8E8}" srcId="{0F55C6A6-78F5-40C5-AA98-6BD24AB2C470}" destId="{C7842C32-EE57-4014-9D93-ED6DC0ACA4A3}" srcOrd="2" destOrd="0" parTransId="{9214CB36-8ADC-4171-BFCA-3D775DCB6773}" sibTransId="{64635C6E-E40A-4B73-87A4-8D88124CC108}"/>
    <dgm:cxn modelId="{C63FA815-2FF8-4E15-807B-FD4AB3B6E22D}" srcId="{0F55C6A6-78F5-40C5-AA98-6BD24AB2C470}" destId="{BBC231C2-770D-4135-AE28-25ACC85D3203}" srcOrd="3" destOrd="0" parTransId="{4EC6C490-675C-42E6-8EA7-4217DB693398}" sibTransId="{0E79806B-5570-4860-A4B6-C85B5C99D3E1}"/>
    <dgm:cxn modelId="{1332DB43-8B22-4655-AC3F-5ADBD5842956}" type="presOf" srcId="{C7842C32-EE57-4014-9D93-ED6DC0ACA4A3}" destId="{2E4CFB5D-9E1F-41A8-9989-34B8E5811F34}" srcOrd="0" destOrd="0" presId="urn:microsoft.com/office/officeart/2005/8/layout/vList5"/>
    <dgm:cxn modelId="{268E8259-4A5F-40EC-9887-45F77C12E115}" type="presOf" srcId="{D83C2723-C32A-45DB-8895-069D50068B63}" destId="{ED76385D-294C-45D2-9553-D80DB98E0148}" srcOrd="0" destOrd="0" presId="urn:microsoft.com/office/officeart/2005/8/layout/vList5"/>
    <dgm:cxn modelId="{76C7378E-6494-4F17-8DC6-349DB74A4F38}" type="presOf" srcId="{D7D9C7DD-F11A-4F6A-8489-04EB19BD8435}" destId="{DB4CD30E-E200-4187-B2DB-596353DFBBCA}" srcOrd="0" destOrd="0" presId="urn:microsoft.com/office/officeart/2005/8/layout/vList5"/>
    <dgm:cxn modelId="{77D1F0D7-3CC3-470A-90D9-114EC447B903}" type="presOf" srcId="{BBC231C2-770D-4135-AE28-25ACC85D3203}" destId="{999C7813-37DD-4B4D-A625-8045BABA682E}" srcOrd="0" destOrd="0" presId="urn:microsoft.com/office/officeart/2005/8/layout/vList5"/>
    <dgm:cxn modelId="{3F9BC4DC-8F10-41E3-BDBD-1065D72533C8}" srcId="{0F55C6A6-78F5-40C5-AA98-6BD24AB2C470}" destId="{D83C2723-C32A-45DB-8895-069D50068B63}" srcOrd="1" destOrd="0" parTransId="{7F611F69-2A66-456C-A862-6629CF3E4711}" sibTransId="{25CACAE0-005E-49F0-94B2-27B690083CD8}"/>
    <dgm:cxn modelId="{B707E4EC-4AC3-4282-A178-28405F9AE5C3}" srcId="{0F55C6A6-78F5-40C5-AA98-6BD24AB2C470}" destId="{D7D9C7DD-F11A-4F6A-8489-04EB19BD8435}" srcOrd="0" destOrd="0" parTransId="{E5159FBE-9AB5-4FCB-B74C-EACA2A67D6B3}" sibTransId="{A8FB83BF-80BA-43D0-8067-4557BD2BC7D1}"/>
    <dgm:cxn modelId="{58FD9238-8278-497A-81B0-E0926F22EC70}" type="presParOf" srcId="{1840F40D-F52B-420F-B0A9-B5FF15F168F5}" destId="{A589F6EB-9DD6-423C-B943-A237F3104FDE}" srcOrd="0" destOrd="0" presId="urn:microsoft.com/office/officeart/2005/8/layout/vList5"/>
    <dgm:cxn modelId="{25AAAB07-F53C-4194-9BA1-4644EE3038C0}" type="presParOf" srcId="{A589F6EB-9DD6-423C-B943-A237F3104FDE}" destId="{DB4CD30E-E200-4187-B2DB-596353DFBBCA}" srcOrd="0" destOrd="0" presId="urn:microsoft.com/office/officeart/2005/8/layout/vList5"/>
    <dgm:cxn modelId="{91981428-49E4-4FDF-9C96-1CDB7BD5CA07}" type="presParOf" srcId="{1840F40D-F52B-420F-B0A9-B5FF15F168F5}" destId="{6884ECC4-F3B6-4F2B-9602-02F7F3B7367B}" srcOrd="1" destOrd="0" presId="urn:microsoft.com/office/officeart/2005/8/layout/vList5"/>
    <dgm:cxn modelId="{AC31F077-5214-478B-94A0-D6751EB4468F}" type="presParOf" srcId="{1840F40D-F52B-420F-B0A9-B5FF15F168F5}" destId="{6BF3BF36-6C8D-4A45-96F8-DF34016CCBA6}" srcOrd="2" destOrd="0" presId="urn:microsoft.com/office/officeart/2005/8/layout/vList5"/>
    <dgm:cxn modelId="{E3391C2A-7A88-4E79-99E3-7F329D155029}" type="presParOf" srcId="{6BF3BF36-6C8D-4A45-96F8-DF34016CCBA6}" destId="{ED76385D-294C-45D2-9553-D80DB98E0148}" srcOrd="0" destOrd="0" presId="urn:microsoft.com/office/officeart/2005/8/layout/vList5"/>
    <dgm:cxn modelId="{32C8DF4D-0519-4F30-B5F8-80454D55AFF9}" type="presParOf" srcId="{1840F40D-F52B-420F-B0A9-B5FF15F168F5}" destId="{B85E1402-B727-4684-8E3A-0779BE19036E}" srcOrd="3" destOrd="0" presId="urn:microsoft.com/office/officeart/2005/8/layout/vList5"/>
    <dgm:cxn modelId="{A32A19EF-8DB4-4798-AE31-B8FA0DDC77B0}" type="presParOf" srcId="{1840F40D-F52B-420F-B0A9-B5FF15F168F5}" destId="{397DE894-2B79-4322-8789-1F7EFA5A8B18}" srcOrd="4" destOrd="0" presId="urn:microsoft.com/office/officeart/2005/8/layout/vList5"/>
    <dgm:cxn modelId="{066C9D65-B1B9-42B1-975A-960362D1B8E4}" type="presParOf" srcId="{397DE894-2B79-4322-8789-1F7EFA5A8B18}" destId="{2E4CFB5D-9E1F-41A8-9989-34B8E5811F34}" srcOrd="0" destOrd="0" presId="urn:microsoft.com/office/officeart/2005/8/layout/vList5"/>
    <dgm:cxn modelId="{FF33EC94-7E57-4963-B5DB-FACF93A947EB}" type="presParOf" srcId="{1840F40D-F52B-420F-B0A9-B5FF15F168F5}" destId="{89117418-01B7-42CC-8406-FD03CD874DD2}" srcOrd="5" destOrd="0" presId="urn:microsoft.com/office/officeart/2005/8/layout/vList5"/>
    <dgm:cxn modelId="{2FED2357-0199-437A-90E4-8AA33FFA5B16}" type="presParOf" srcId="{1840F40D-F52B-420F-B0A9-B5FF15F168F5}" destId="{08A2A08F-0DE0-40A2-AE56-6F12DEF745A7}" srcOrd="6" destOrd="0" presId="urn:microsoft.com/office/officeart/2005/8/layout/vList5"/>
    <dgm:cxn modelId="{2043D1B1-1130-4B48-8253-BD4A488BA1C6}" type="presParOf" srcId="{08A2A08F-0DE0-40A2-AE56-6F12DEF745A7}" destId="{999C7813-37DD-4B4D-A625-8045BABA682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3EA576-F2ED-4797-B149-1B48E5EEB7A6}">
      <dsp:nvSpPr>
        <dsp:cNvPr id="0" name=""/>
        <dsp:cNvSpPr/>
      </dsp:nvSpPr>
      <dsp:spPr>
        <a:xfrm>
          <a:off x="5422680" y="2609442"/>
          <a:ext cx="4258121" cy="6754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0328"/>
              </a:lnTo>
              <a:lnTo>
                <a:pt x="4258121" y="460328"/>
              </a:lnTo>
              <a:lnTo>
                <a:pt x="4258121" y="67549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A07451-83E7-438B-AC80-9B1EDA349FAE}">
      <dsp:nvSpPr>
        <dsp:cNvPr id="0" name=""/>
        <dsp:cNvSpPr/>
      </dsp:nvSpPr>
      <dsp:spPr>
        <a:xfrm>
          <a:off x="5422680" y="2609442"/>
          <a:ext cx="1419373" cy="6754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0328"/>
              </a:lnTo>
              <a:lnTo>
                <a:pt x="1419373" y="460328"/>
              </a:lnTo>
              <a:lnTo>
                <a:pt x="1419373" y="67549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1FFF13-E589-4BFB-B840-4A255CDCE3C8}">
      <dsp:nvSpPr>
        <dsp:cNvPr id="0" name=""/>
        <dsp:cNvSpPr/>
      </dsp:nvSpPr>
      <dsp:spPr>
        <a:xfrm>
          <a:off x="4003306" y="2609442"/>
          <a:ext cx="1419373" cy="675492"/>
        </a:xfrm>
        <a:custGeom>
          <a:avLst/>
          <a:gdLst/>
          <a:ahLst/>
          <a:cxnLst/>
          <a:rect l="0" t="0" r="0" b="0"/>
          <a:pathLst>
            <a:path>
              <a:moveTo>
                <a:pt x="1419373" y="0"/>
              </a:moveTo>
              <a:lnTo>
                <a:pt x="1419373" y="460328"/>
              </a:lnTo>
              <a:lnTo>
                <a:pt x="0" y="460328"/>
              </a:lnTo>
              <a:lnTo>
                <a:pt x="0" y="67549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27D40-6AEE-43B8-815B-9868DEB061C8}">
      <dsp:nvSpPr>
        <dsp:cNvPr id="0" name=""/>
        <dsp:cNvSpPr/>
      </dsp:nvSpPr>
      <dsp:spPr>
        <a:xfrm>
          <a:off x="1164558" y="2609442"/>
          <a:ext cx="4258121" cy="675492"/>
        </a:xfrm>
        <a:custGeom>
          <a:avLst/>
          <a:gdLst/>
          <a:ahLst/>
          <a:cxnLst/>
          <a:rect l="0" t="0" r="0" b="0"/>
          <a:pathLst>
            <a:path>
              <a:moveTo>
                <a:pt x="4258121" y="0"/>
              </a:moveTo>
              <a:lnTo>
                <a:pt x="4258121" y="460328"/>
              </a:lnTo>
              <a:lnTo>
                <a:pt x="0" y="460328"/>
              </a:lnTo>
              <a:lnTo>
                <a:pt x="0" y="67549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530F34-0499-43D5-9774-70D45B193AC1}">
      <dsp:nvSpPr>
        <dsp:cNvPr id="0" name=""/>
        <dsp:cNvSpPr/>
      </dsp:nvSpPr>
      <dsp:spPr>
        <a:xfrm>
          <a:off x="4261374" y="1134583"/>
          <a:ext cx="2322611" cy="14748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75DFC2-5F1D-420A-98E6-387A02D20EAD}">
      <dsp:nvSpPr>
        <dsp:cNvPr id="0" name=""/>
        <dsp:cNvSpPr/>
      </dsp:nvSpPr>
      <dsp:spPr>
        <a:xfrm>
          <a:off x="4519442" y="1379748"/>
          <a:ext cx="2322611" cy="14748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/>
            <a:t>Каждый человек занимает в обществе определенное положение, которое определяется следующими признаками: </a:t>
          </a:r>
          <a:endParaRPr lang="en-US" sz="1300" kern="1200"/>
        </a:p>
      </dsp:txBody>
      <dsp:txXfrm>
        <a:off x="4562639" y="1422945"/>
        <a:ext cx="2236217" cy="1388464"/>
      </dsp:txXfrm>
    </dsp:sp>
    <dsp:sp modelId="{BA1B88E5-BFD0-4674-AB3D-C7AE243F166C}">
      <dsp:nvSpPr>
        <dsp:cNvPr id="0" name=""/>
        <dsp:cNvSpPr/>
      </dsp:nvSpPr>
      <dsp:spPr>
        <a:xfrm>
          <a:off x="3252" y="3284935"/>
          <a:ext cx="2322611" cy="14748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C0EDD6-3509-4559-8AE9-F0708D773432}">
      <dsp:nvSpPr>
        <dsp:cNvPr id="0" name=""/>
        <dsp:cNvSpPr/>
      </dsp:nvSpPr>
      <dsp:spPr>
        <a:xfrm>
          <a:off x="261320" y="3530099"/>
          <a:ext cx="2322611" cy="14748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u="sng" kern="1200" dirty="0"/>
            <a:t>Доход: </a:t>
          </a:r>
          <a:r>
            <a:rPr lang="ru-RU" sz="1300" kern="1200" dirty="0"/>
            <a:t>количество денежных поступлений индивида или семьи за определенный промежуток времени (зарплата, пособие, пенсия, стипендия, алименты); </a:t>
          </a:r>
          <a:endParaRPr lang="en-US" sz="1300" kern="1200" dirty="0"/>
        </a:p>
      </dsp:txBody>
      <dsp:txXfrm>
        <a:off x="304517" y="3573296"/>
        <a:ext cx="2236217" cy="1388464"/>
      </dsp:txXfrm>
    </dsp:sp>
    <dsp:sp modelId="{122E7D72-48E2-4ACB-B817-4D9272C03D5C}">
      <dsp:nvSpPr>
        <dsp:cNvPr id="0" name=""/>
        <dsp:cNvSpPr/>
      </dsp:nvSpPr>
      <dsp:spPr>
        <a:xfrm>
          <a:off x="2842000" y="3284935"/>
          <a:ext cx="2322611" cy="14748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26EE30-277D-4F9A-B825-A772E452DAEA}">
      <dsp:nvSpPr>
        <dsp:cNvPr id="0" name=""/>
        <dsp:cNvSpPr/>
      </dsp:nvSpPr>
      <dsp:spPr>
        <a:xfrm>
          <a:off x="3100068" y="3530099"/>
          <a:ext cx="2322611" cy="14748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u="sng" kern="1200" dirty="0"/>
            <a:t>Богатство: </a:t>
          </a:r>
          <a:r>
            <a:rPr lang="ru-RU" sz="1300" kern="1200" dirty="0"/>
            <a:t>накопленные доходы; </a:t>
          </a:r>
          <a:endParaRPr lang="en-US" sz="1300" kern="1200" dirty="0"/>
        </a:p>
      </dsp:txBody>
      <dsp:txXfrm>
        <a:off x="3143265" y="3573296"/>
        <a:ext cx="2236217" cy="1388464"/>
      </dsp:txXfrm>
    </dsp:sp>
    <dsp:sp modelId="{AED2F127-AF34-4DBE-87A2-E8F8C9ECB954}">
      <dsp:nvSpPr>
        <dsp:cNvPr id="0" name=""/>
        <dsp:cNvSpPr/>
      </dsp:nvSpPr>
      <dsp:spPr>
        <a:xfrm>
          <a:off x="5680748" y="3284935"/>
          <a:ext cx="2322611" cy="14748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38768-DB70-4CD4-B7AB-9C78BA7603A1}">
      <dsp:nvSpPr>
        <dsp:cNvPr id="0" name=""/>
        <dsp:cNvSpPr/>
      </dsp:nvSpPr>
      <dsp:spPr>
        <a:xfrm>
          <a:off x="5938816" y="3530099"/>
          <a:ext cx="2322611" cy="14748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u="sng" kern="1200" dirty="0"/>
            <a:t>Власть: </a:t>
          </a:r>
          <a:r>
            <a:rPr lang="ru-RU" sz="1300" kern="1200" dirty="0"/>
            <a:t>возможность навязать свою волю другим людям, даже вопреки их сопротивлению; </a:t>
          </a:r>
          <a:endParaRPr lang="en-US" sz="1300" kern="1200" dirty="0"/>
        </a:p>
      </dsp:txBody>
      <dsp:txXfrm>
        <a:off x="5982013" y="3573296"/>
        <a:ext cx="2236217" cy="1388464"/>
      </dsp:txXfrm>
    </dsp:sp>
    <dsp:sp modelId="{75589573-21E9-476A-94D8-961601EC3BC8}">
      <dsp:nvSpPr>
        <dsp:cNvPr id="0" name=""/>
        <dsp:cNvSpPr/>
      </dsp:nvSpPr>
      <dsp:spPr>
        <a:xfrm>
          <a:off x="8519496" y="3284935"/>
          <a:ext cx="2322611" cy="14748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1001-DD9A-4133-8870-FE3A565701EC}">
      <dsp:nvSpPr>
        <dsp:cNvPr id="0" name=""/>
        <dsp:cNvSpPr/>
      </dsp:nvSpPr>
      <dsp:spPr>
        <a:xfrm>
          <a:off x="8777564" y="3530099"/>
          <a:ext cx="2322611" cy="14748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u="sng" kern="1200" dirty="0"/>
            <a:t>Престиж: </a:t>
          </a:r>
          <a:r>
            <a:rPr lang="ru-RU" sz="1300" kern="1200" dirty="0"/>
            <a:t>уважение, которым в общественном мнении пользуется та или иная специальность.</a:t>
          </a:r>
          <a:endParaRPr lang="en-US" sz="1300" kern="1200" dirty="0"/>
        </a:p>
      </dsp:txBody>
      <dsp:txXfrm>
        <a:off x="8820761" y="3573296"/>
        <a:ext cx="2236217" cy="13884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25A81-63CF-4B1A-96B1-DEBF9C160F23}">
      <dsp:nvSpPr>
        <dsp:cNvPr id="0" name=""/>
        <dsp:cNvSpPr/>
      </dsp:nvSpPr>
      <dsp:spPr>
        <a:xfrm>
          <a:off x="0" y="511"/>
          <a:ext cx="11033029" cy="11966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ABCD07-C0E4-495A-B847-6C84C6019472}">
      <dsp:nvSpPr>
        <dsp:cNvPr id="0" name=""/>
        <dsp:cNvSpPr/>
      </dsp:nvSpPr>
      <dsp:spPr>
        <a:xfrm>
          <a:off x="361980" y="269753"/>
          <a:ext cx="658146" cy="6581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4AE7D2-8931-4667-BE9F-C095158DC9AF}">
      <dsp:nvSpPr>
        <dsp:cNvPr id="0" name=""/>
        <dsp:cNvSpPr/>
      </dsp:nvSpPr>
      <dsp:spPr>
        <a:xfrm>
          <a:off x="1382108" y="511"/>
          <a:ext cx="9650920" cy="1196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43" tIns="126643" rIns="126643" bIns="12664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Экономическая: деление на имущих и неимущих, экономическое расслоение); </a:t>
          </a:r>
          <a:endParaRPr lang="en-US" sz="2500" kern="1200" dirty="0"/>
        </a:p>
      </dsp:txBody>
      <dsp:txXfrm>
        <a:off x="1382108" y="511"/>
        <a:ext cx="9650920" cy="1196630"/>
      </dsp:txXfrm>
    </dsp:sp>
    <dsp:sp modelId="{86453873-0C7E-445D-A34A-70AB82BAA8D9}">
      <dsp:nvSpPr>
        <dsp:cNvPr id="0" name=""/>
        <dsp:cNvSpPr/>
      </dsp:nvSpPr>
      <dsp:spPr>
        <a:xfrm>
          <a:off x="0" y="1496299"/>
          <a:ext cx="11033029" cy="119663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5FD76C-8928-4F48-9190-D84EE0C5F42B}">
      <dsp:nvSpPr>
        <dsp:cNvPr id="0" name=""/>
        <dsp:cNvSpPr/>
      </dsp:nvSpPr>
      <dsp:spPr>
        <a:xfrm>
          <a:off x="361980" y="1765541"/>
          <a:ext cx="658146" cy="6581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672F7D-733C-4424-BF4C-56916B05DD81}">
      <dsp:nvSpPr>
        <dsp:cNvPr id="0" name=""/>
        <dsp:cNvSpPr/>
      </dsp:nvSpPr>
      <dsp:spPr>
        <a:xfrm>
          <a:off x="1382108" y="1496299"/>
          <a:ext cx="9650920" cy="1196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43" tIns="126643" rIns="126643" bIns="12664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Политическая: управляющие и управляемые; </a:t>
          </a:r>
          <a:endParaRPr lang="en-US" sz="2500" kern="1200" dirty="0"/>
        </a:p>
      </dsp:txBody>
      <dsp:txXfrm>
        <a:off x="1382108" y="1496299"/>
        <a:ext cx="9650920" cy="1196630"/>
      </dsp:txXfrm>
    </dsp:sp>
    <dsp:sp modelId="{22BCD688-3722-4F8A-A8D5-0BD33A0FF42B}">
      <dsp:nvSpPr>
        <dsp:cNvPr id="0" name=""/>
        <dsp:cNvSpPr/>
      </dsp:nvSpPr>
      <dsp:spPr>
        <a:xfrm>
          <a:off x="0" y="2992087"/>
          <a:ext cx="11033029" cy="11966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A1DD27-ACCB-4C7F-96DA-9D55DB6EFE22}">
      <dsp:nvSpPr>
        <dsp:cNvPr id="0" name=""/>
        <dsp:cNvSpPr/>
      </dsp:nvSpPr>
      <dsp:spPr>
        <a:xfrm>
          <a:off x="361980" y="3261329"/>
          <a:ext cx="658146" cy="65814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FB9885-8122-4289-B929-DDAF8AD5890E}">
      <dsp:nvSpPr>
        <dsp:cNvPr id="0" name=""/>
        <dsp:cNvSpPr/>
      </dsp:nvSpPr>
      <dsp:spPr>
        <a:xfrm>
          <a:off x="1382108" y="2992087"/>
          <a:ext cx="9650920" cy="1196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43" tIns="126643" rIns="126643" bIns="12664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Профессиональная: группы по роду деятельности, занятиям, профессиям. </a:t>
          </a:r>
          <a:r>
            <a:rPr lang="ru-RU" sz="2500" i="1" kern="1200" dirty="0"/>
            <a:t>* Один – престижнее других.</a:t>
          </a:r>
          <a:endParaRPr lang="en-US" sz="2500" kern="1200" dirty="0"/>
        </a:p>
      </dsp:txBody>
      <dsp:txXfrm>
        <a:off x="1382108" y="2992087"/>
        <a:ext cx="9650920" cy="11966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F2FDE8-184A-4EA8-89F6-AF16933D4A7F}">
      <dsp:nvSpPr>
        <dsp:cNvPr id="0" name=""/>
        <dsp:cNvSpPr/>
      </dsp:nvSpPr>
      <dsp:spPr>
        <a:xfrm>
          <a:off x="391430" y="35202"/>
          <a:ext cx="8918447" cy="8116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/>
            <a:t>Западная: </a:t>
          </a:r>
          <a:endParaRPr lang="en-US" sz="2100" kern="1200"/>
        </a:p>
      </dsp:txBody>
      <dsp:txXfrm>
        <a:off x="415204" y="58976"/>
        <a:ext cx="7947604" cy="764139"/>
      </dsp:txXfrm>
    </dsp:sp>
    <dsp:sp modelId="{1FB3E649-873E-4E29-9C0B-99236E295522}">
      <dsp:nvSpPr>
        <dsp:cNvPr id="0" name=""/>
        <dsp:cNvSpPr/>
      </dsp:nvSpPr>
      <dsp:spPr>
        <a:xfrm>
          <a:off x="665987" y="924422"/>
          <a:ext cx="8918447" cy="81168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u="sng" kern="1200" dirty="0"/>
            <a:t>Высший </a:t>
          </a:r>
          <a:r>
            <a:rPr lang="ru-RU" sz="2100" u="sng" kern="1200" dirty="0" err="1"/>
            <a:t>высший</a:t>
          </a:r>
          <a:r>
            <a:rPr lang="ru-RU" sz="2100" u="sng" kern="1200" dirty="0"/>
            <a:t> класс: </a:t>
          </a:r>
          <a:r>
            <a:rPr lang="ru-RU" sz="2100" kern="1200" dirty="0"/>
            <a:t>управляющие корпорациями, светила науки; </a:t>
          </a:r>
          <a:endParaRPr lang="en-US" sz="2100" kern="1200" dirty="0"/>
        </a:p>
      </dsp:txBody>
      <dsp:txXfrm>
        <a:off x="689761" y="948196"/>
        <a:ext cx="7677314" cy="764139"/>
      </dsp:txXfrm>
    </dsp:sp>
    <dsp:sp modelId="{44FECC9F-270C-4D76-A4E2-E28664EBD925}">
      <dsp:nvSpPr>
        <dsp:cNvPr id="0" name=""/>
        <dsp:cNvSpPr/>
      </dsp:nvSpPr>
      <dsp:spPr>
        <a:xfrm>
          <a:off x="1331975" y="1848844"/>
          <a:ext cx="8918447" cy="8116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u="sng" kern="1200" dirty="0"/>
            <a:t>Высший класс: </a:t>
          </a:r>
          <a:r>
            <a:rPr lang="ru-RU" sz="2100" kern="1200" dirty="0"/>
            <a:t>управляющие средней фирмой, газетные издатели; </a:t>
          </a:r>
          <a:endParaRPr lang="en-US" sz="2100" kern="1200" dirty="0"/>
        </a:p>
      </dsp:txBody>
      <dsp:txXfrm>
        <a:off x="1355749" y="1872618"/>
        <a:ext cx="7677314" cy="764139"/>
      </dsp:txXfrm>
    </dsp:sp>
    <dsp:sp modelId="{C399EEA0-DD50-4818-8D0C-D1D5BC1395B0}">
      <dsp:nvSpPr>
        <dsp:cNvPr id="0" name=""/>
        <dsp:cNvSpPr/>
      </dsp:nvSpPr>
      <dsp:spPr>
        <a:xfrm>
          <a:off x="1997963" y="2773266"/>
          <a:ext cx="8918447" cy="8116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u="sng" kern="1200" dirty="0"/>
            <a:t>Высший средний класс: </a:t>
          </a:r>
          <a:r>
            <a:rPr lang="ru-RU" sz="2100" kern="1200" dirty="0"/>
            <a:t>преподаватели колледжей, белые воротнички – офисный персонал, работники умственного труда.</a:t>
          </a:r>
          <a:endParaRPr lang="en-US" sz="2100" kern="1200" dirty="0"/>
        </a:p>
      </dsp:txBody>
      <dsp:txXfrm>
        <a:off x="2021737" y="2797040"/>
        <a:ext cx="7677314" cy="764139"/>
      </dsp:txXfrm>
    </dsp:sp>
    <dsp:sp modelId="{0FC4FBDC-F638-45ED-84DA-29772CB3BCF0}">
      <dsp:nvSpPr>
        <dsp:cNvPr id="0" name=""/>
        <dsp:cNvSpPr/>
      </dsp:nvSpPr>
      <dsp:spPr>
        <a:xfrm>
          <a:off x="2663951" y="3697689"/>
          <a:ext cx="8918447" cy="81168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u="sng" kern="1200" dirty="0"/>
            <a:t>Низший класс: </a:t>
          </a:r>
          <a:r>
            <a:rPr lang="ru-RU" sz="2100" kern="1200" dirty="0"/>
            <a:t>прислуга, серые воротнички – работники отрасли социальной инфраструктуры, работники сферы обслуживания. </a:t>
          </a:r>
          <a:endParaRPr lang="en-US" sz="2100" kern="1200" dirty="0"/>
        </a:p>
      </dsp:txBody>
      <dsp:txXfrm>
        <a:off x="2687725" y="3721463"/>
        <a:ext cx="7677314" cy="764139"/>
      </dsp:txXfrm>
    </dsp:sp>
    <dsp:sp modelId="{66B5D71A-262B-4A6F-9CE0-82175019BD04}">
      <dsp:nvSpPr>
        <dsp:cNvPr id="0" name=""/>
        <dsp:cNvSpPr/>
      </dsp:nvSpPr>
      <dsp:spPr>
        <a:xfrm rot="16200000">
          <a:off x="0" y="164262"/>
          <a:ext cx="527597" cy="52759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53419" y="229552"/>
        <a:ext cx="290179" cy="397017"/>
      </dsp:txXfrm>
    </dsp:sp>
    <dsp:sp modelId="{AB14F661-7483-429E-BFC8-B50E254367D0}">
      <dsp:nvSpPr>
        <dsp:cNvPr id="0" name=""/>
        <dsp:cNvSpPr/>
      </dsp:nvSpPr>
      <dsp:spPr>
        <a:xfrm>
          <a:off x="9056838" y="1517405"/>
          <a:ext cx="527597" cy="527597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9175547" y="1517405"/>
        <a:ext cx="290179" cy="397017"/>
      </dsp:txXfrm>
    </dsp:sp>
    <dsp:sp modelId="{D856230E-0AC0-4E61-B9E0-70155B9CB961}">
      <dsp:nvSpPr>
        <dsp:cNvPr id="0" name=""/>
        <dsp:cNvSpPr/>
      </dsp:nvSpPr>
      <dsp:spPr>
        <a:xfrm>
          <a:off x="9722826" y="2428299"/>
          <a:ext cx="527597" cy="527597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9841535" y="2428299"/>
        <a:ext cx="290179" cy="397017"/>
      </dsp:txXfrm>
    </dsp:sp>
    <dsp:sp modelId="{AF45CAFE-1D65-4018-A401-8735D76C20D3}">
      <dsp:nvSpPr>
        <dsp:cNvPr id="0" name=""/>
        <dsp:cNvSpPr/>
      </dsp:nvSpPr>
      <dsp:spPr>
        <a:xfrm>
          <a:off x="10388813" y="3361740"/>
          <a:ext cx="527597" cy="527597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10507522" y="3361740"/>
        <a:ext cx="290179" cy="3970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0921A-EAC5-4DB6-B7FB-6849DC7AFB3A}">
      <dsp:nvSpPr>
        <dsp:cNvPr id="0" name=""/>
        <dsp:cNvSpPr/>
      </dsp:nvSpPr>
      <dsp:spPr>
        <a:xfrm>
          <a:off x="0" y="121733"/>
          <a:ext cx="8919029" cy="631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b="1" kern="1200" dirty="0"/>
            <a:t>Восточная: </a:t>
          </a:r>
        </a:p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30842" y="152575"/>
        <a:ext cx="8857345" cy="570116"/>
      </dsp:txXfrm>
    </dsp:sp>
    <dsp:sp modelId="{79CBA80B-59E2-47F6-939F-371300D617E7}">
      <dsp:nvSpPr>
        <dsp:cNvPr id="0" name=""/>
        <dsp:cNvSpPr/>
      </dsp:nvSpPr>
      <dsp:spPr>
        <a:xfrm>
          <a:off x="0" y="796733"/>
          <a:ext cx="8919029" cy="631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/>
            <a:t>Высший слой; </a:t>
          </a:r>
        </a:p>
        <a:p>
          <a:pPr marL="0"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30842" y="827575"/>
        <a:ext cx="8857345" cy="570116"/>
      </dsp:txXfrm>
    </dsp:sp>
    <dsp:sp modelId="{2406783F-B153-495C-9049-9C01107B2D5D}">
      <dsp:nvSpPr>
        <dsp:cNvPr id="0" name=""/>
        <dsp:cNvSpPr/>
      </dsp:nvSpPr>
      <dsp:spPr>
        <a:xfrm>
          <a:off x="0" y="1471733"/>
          <a:ext cx="8919029" cy="631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Апологетический слой: священники</a:t>
          </a:r>
        </a:p>
      </dsp:txBody>
      <dsp:txXfrm>
        <a:off x="30842" y="1502575"/>
        <a:ext cx="8857345" cy="570116"/>
      </dsp:txXfrm>
    </dsp:sp>
    <dsp:sp modelId="{2575067E-2F51-4B27-A1A1-02EFC6E01593}">
      <dsp:nvSpPr>
        <dsp:cNvPr id="0" name=""/>
        <dsp:cNvSpPr/>
      </dsp:nvSpPr>
      <dsp:spPr>
        <a:xfrm>
          <a:off x="0" y="2146733"/>
          <a:ext cx="8919029" cy="631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/>
            <a:t>Обслуживающий; </a:t>
          </a:r>
        </a:p>
        <a:p>
          <a:pPr marL="0"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30842" y="2177575"/>
        <a:ext cx="8857345" cy="570116"/>
      </dsp:txXfrm>
    </dsp:sp>
    <dsp:sp modelId="{B8E549BA-4C71-4B20-A398-7E4402D0F086}">
      <dsp:nvSpPr>
        <dsp:cNvPr id="0" name=""/>
        <dsp:cNvSpPr/>
      </dsp:nvSpPr>
      <dsp:spPr>
        <a:xfrm>
          <a:off x="0" y="2821733"/>
          <a:ext cx="8919029" cy="631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/>
            <a:t>Зависимый; </a:t>
          </a: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30842" y="2852575"/>
        <a:ext cx="8857345" cy="570116"/>
      </dsp:txXfrm>
    </dsp:sp>
    <dsp:sp modelId="{0AF4194E-F6C5-4BBD-A93E-31DE48DE325A}">
      <dsp:nvSpPr>
        <dsp:cNvPr id="0" name=""/>
        <dsp:cNvSpPr/>
      </dsp:nvSpPr>
      <dsp:spPr>
        <a:xfrm>
          <a:off x="0" y="3496733"/>
          <a:ext cx="8919029" cy="631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/>
            <a:t>Отверженные.</a:t>
          </a:r>
        </a:p>
        <a:p>
          <a:pPr marL="0"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30842" y="3527575"/>
        <a:ext cx="8857345" cy="5701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AAE33-8864-4A79-AE01-A3CA8A3EBB1B}">
      <dsp:nvSpPr>
        <dsp:cNvPr id="0" name=""/>
        <dsp:cNvSpPr/>
      </dsp:nvSpPr>
      <dsp:spPr>
        <a:xfrm>
          <a:off x="0" y="298267"/>
          <a:ext cx="916505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5914B46-D61D-4179-93CB-891C0A8A1B2F}">
      <dsp:nvSpPr>
        <dsp:cNvPr id="0" name=""/>
        <dsp:cNvSpPr/>
      </dsp:nvSpPr>
      <dsp:spPr>
        <a:xfrm>
          <a:off x="458252" y="3067"/>
          <a:ext cx="6415536" cy="5904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2492" tIns="0" rIns="242492" bIns="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/>
            <a:t>Смешанная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/>
        </a:p>
      </dsp:txBody>
      <dsp:txXfrm>
        <a:off x="487073" y="31888"/>
        <a:ext cx="6357894" cy="532758"/>
      </dsp:txXfrm>
    </dsp:sp>
    <dsp:sp modelId="{DCFF25FA-512F-4E3C-84F2-D3C0A966CC87}">
      <dsp:nvSpPr>
        <dsp:cNvPr id="0" name=""/>
        <dsp:cNvSpPr/>
      </dsp:nvSpPr>
      <dsp:spPr>
        <a:xfrm>
          <a:off x="0" y="1205467"/>
          <a:ext cx="916505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058667B-49B7-44C7-8F68-A7E3C424BC78}">
      <dsp:nvSpPr>
        <dsp:cNvPr id="0" name=""/>
        <dsp:cNvSpPr/>
      </dsp:nvSpPr>
      <dsp:spPr>
        <a:xfrm>
          <a:off x="458252" y="910267"/>
          <a:ext cx="6415536" cy="5904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2492" tIns="0" rIns="24249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/>
            <a:t>Элита 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/>
        </a:p>
      </dsp:txBody>
      <dsp:txXfrm>
        <a:off x="487073" y="939088"/>
        <a:ext cx="6357894" cy="532758"/>
      </dsp:txXfrm>
    </dsp:sp>
    <dsp:sp modelId="{1C679E37-14A6-4FDC-BB02-D839F9A8584F}">
      <dsp:nvSpPr>
        <dsp:cNvPr id="0" name=""/>
        <dsp:cNvSpPr/>
      </dsp:nvSpPr>
      <dsp:spPr>
        <a:xfrm>
          <a:off x="0" y="2112667"/>
          <a:ext cx="916505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8A467A0-B7EE-4645-AD7D-C78422108944}">
      <dsp:nvSpPr>
        <dsp:cNvPr id="0" name=""/>
        <dsp:cNvSpPr/>
      </dsp:nvSpPr>
      <dsp:spPr>
        <a:xfrm>
          <a:off x="458252" y="1817467"/>
          <a:ext cx="6415536" cy="5904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2492" tIns="0" rIns="24249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/>
            <a:t>Средний класс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/>
        </a:p>
      </dsp:txBody>
      <dsp:txXfrm>
        <a:off x="487073" y="1846288"/>
        <a:ext cx="6357894" cy="532758"/>
      </dsp:txXfrm>
    </dsp:sp>
    <dsp:sp modelId="{DB2AB137-31EB-4EDB-8084-848C7B3E2621}">
      <dsp:nvSpPr>
        <dsp:cNvPr id="0" name=""/>
        <dsp:cNvSpPr/>
      </dsp:nvSpPr>
      <dsp:spPr>
        <a:xfrm>
          <a:off x="0" y="3019867"/>
          <a:ext cx="916505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5CC02FD-4276-4B22-8491-507C112427CE}">
      <dsp:nvSpPr>
        <dsp:cNvPr id="0" name=""/>
        <dsp:cNvSpPr/>
      </dsp:nvSpPr>
      <dsp:spPr>
        <a:xfrm>
          <a:off x="458252" y="2724667"/>
          <a:ext cx="6415536" cy="5904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2492" tIns="0" rIns="24249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/>
            <a:t>Рабочий класс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/>
        </a:p>
      </dsp:txBody>
      <dsp:txXfrm>
        <a:off x="487073" y="2753488"/>
        <a:ext cx="6357894" cy="532758"/>
      </dsp:txXfrm>
    </dsp:sp>
    <dsp:sp modelId="{F8476F7B-6A59-4F28-9CDC-546614ED0C28}">
      <dsp:nvSpPr>
        <dsp:cNvPr id="0" name=""/>
        <dsp:cNvSpPr/>
      </dsp:nvSpPr>
      <dsp:spPr>
        <a:xfrm>
          <a:off x="0" y="3927067"/>
          <a:ext cx="916505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36AF3A9-9EE7-4778-B290-38603A1477C1}">
      <dsp:nvSpPr>
        <dsp:cNvPr id="0" name=""/>
        <dsp:cNvSpPr/>
      </dsp:nvSpPr>
      <dsp:spPr>
        <a:xfrm>
          <a:off x="458252" y="3631867"/>
          <a:ext cx="6415536" cy="59040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2492" tIns="0" rIns="24249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/>
            <a:t>Низший класс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/>
        </a:p>
      </dsp:txBody>
      <dsp:txXfrm>
        <a:off x="487073" y="3660688"/>
        <a:ext cx="6357894" cy="5327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4CD30E-E200-4187-B2DB-596353DFBBCA}">
      <dsp:nvSpPr>
        <dsp:cNvPr id="0" name=""/>
        <dsp:cNvSpPr/>
      </dsp:nvSpPr>
      <dsp:spPr>
        <a:xfrm>
          <a:off x="3530569" y="2096"/>
          <a:ext cx="3971890" cy="100844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/>
            <a:t>Миграция</a:t>
          </a:r>
          <a:endParaRPr lang="en-US" sz="3200" kern="1200"/>
        </a:p>
      </dsp:txBody>
      <dsp:txXfrm>
        <a:off x="3579797" y="51324"/>
        <a:ext cx="3873434" cy="909986"/>
      </dsp:txXfrm>
    </dsp:sp>
    <dsp:sp modelId="{ED76385D-294C-45D2-9553-D80DB98E0148}">
      <dsp:nvSpPr>
        <dsp:cNvPr id="0" name=""/>
        <dsp:cNvSpPr/>
      </dsp:nvSpPr>
      <dsp:spPr>
        <a:xfrm>
          <a:off x="3530569" y="1060961"/>
          <a:ext cx="3971890" cy="100844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/>
            <a:t>Войны</a:t>
          </a:r>
          <a:endParaRPr lang="en-US" sz="3200" kern="1200"/>
        </a:p>
      </dsp:txBody>
      <dsp:txXfrm>
        <a:off x="3579797" y="1110189"/>
        <a:ext cx="3873434" cy="909986"/>
      </dsp:txXfrm>
    </dsp:sp>
    <dsp:sp modelId="{2E4CFB5D-9E1F-41A8-9989-34B8E5811F34}">
      <dsp:nvSpPr>
        <dsp:cNvPr id="0" name=""/>
        <dsp:cNvSpPr/>
      </dsp:nvSpPr>
      <dsp:spPr>
        <a:xfrm>
          <a:off x="3530569" y="2119825"/>
          <a:ext cx="3971890" cy="100844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/>
            <a:t>Революции</a:t>
          </a:r>
          <a:endParaRPr lang="en-US" sz="3200" kern="1200"/>
        </a:p>
      </dsp:txBody>
      <dsp:txXfrm>
        <a:off x="3579797" y="2169053"/>
        <a:ext cx="3873434" cy="909986"/>
      </dsp:txXfrm>
    </dsp:sp>
    <dsp:sp modelId="{999C7813-37DD-4B4D-A625-8045BABA682E}">
      <dsp:nvSpPr>
        <dsp:cNvPr id="0" name=""/>
        <dsp:cNvSpPr/>
      </dsp:nvSpPr>
      <dsp:spPr>
        <a:xfrm>
          <a:off x="3530569" y="3178690"/>
          <a:ext cx="3971890" cy="100844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/>
            <a:t>Стихийные бедствия</a:t>
          </a:r>
          <a:endParaRPr lang="en-US" sz="3200" kern="1200"/>
        </a:p>
      </dsp:txBody>
      <dsp:txXfrm>
        <a:off x="3579797" y="3227918"/>
        <a:ext cx="3873434" cy="9099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674CB-3709-4ACF-BB61-29ADEA3D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33272"/>
            <a:ext cx="9144000" cy="2478024"/>
          </a:xfrm>
        </p:spPr>
        <p:txBody>
          <a:bodyPr lIns="0" tIns="0" rIns="0" bIns="0" anchor="b">
            <a:noAutofit/>
          </a:bodyPr>
          <a:lstStyle>
            <a:lvl1pPr algn="ctr">
              <a:defRPr sz="4000" spc="75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6DA6BE-9B64-48FC-92D1-EF0D426A39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22192"/>
            <a:ext cx="9144000" cy="1435608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83AE59-8E21-449F-86DA-5BE29701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A5808-3B61-48CC-92EF-85AC2E0DFA56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CCD60-9970-49FD-8254-21154BAA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0A488-07A7-42F9-B1DF-68545B754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46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DC3B6-2D75-4EC4-9120-88DCE0EA6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4B06CB-A0FE-4499-B674-90C8C281A5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FD700-765A-4DE6-A8EC-9D9D92FCB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98AF-4574-4509-BF7A-519ACD5BF826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664EC-C4B1-4D14-9ED3-14C6CCBFF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F5526-E518-4133-9F44-D812576C1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9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F62998-15B1-4CA8-8C60-7801001F80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838899"/>
            <a:ext cx="2628900" cy="48493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1AE278-0885-4594-AB09-120344C7D8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49235" y="838900"/>
            <a:ext cx="7723265" cy="4849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850CC-FB43-4988-8D4E-9C54C2018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D97D4-9636-490F-85D0-E926C2B6F3B1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70300-3853-4FB4-A084-CF6E5CF2B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BAFB0-25AA-4B69-8418-418F47A9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510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AF3C6-0FD4-4939-991C-00DDE5C56815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186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C12CB-05D8-4D62-BDC5-812DB6DD0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709738"/>
            <a:ext cx="9966960" cy="2852737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4400" spc="7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52F020-8516-4B9E-B455-5731ED6C9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4974336"/>
            <a:ext cx="9966961" cy="1115568"/>
          </a:xfrm>
        </p:spPr>
        <p:txBody>
          <a:bodyPr>
            <a:normAutofit/>
          </a:bodyPr>
          <a:lstStyle>
            <a:lvl1pPr marL="0" indent="0"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22993-6E28-44BB-B983-095B476B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7482-8128-47C6-A8DD-6452B0291CFF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09971-06C9-462B-81D9-BEF24C708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9A076D-47C1-49CD-9A8B-956DB3FC3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81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8DFBD-F5ED-455C-8AD0-97476A55E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0E58C-F463-4D52-9225-9410133113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2112264"/>
            <a:ext cx="4846320" cy="3959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7BDB4-97FA-485D-A557-6F96692BAC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66560" y="2112265"/>
            <a:ext cx="4846320" cy="3959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C50007-C799-4117-8ACD-5EE980E63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3F25-275E-41DE-BE3B-EBF0DB49F9B1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E8968-6BAD-4D5A-BF1D-911C7A39C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D8C08-BF20-4D5E-9004-0C075C36D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63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36E0D-26A5-455A-A8BD-70DA8BC03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484107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D4EA0-094D-4056-9032-BFB44B408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4841076" cy="31048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0CCE8-718F-4620-8B4A-C60EEA7B8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6560" y="2112264"/>
            <a:ext cx="48463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CE86DF-0069-4D31-BDD3-A9A2F9B7B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6560" y="3018471"/>
            <a:ext cx="4841076" cy="3104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5ED06-FE54-4B86-A8D4-07D0EB08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75572-4A44-4171-84AA-64D42C8050A6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9EC6C3-0950-4AFE-936A-9AB5D227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84B1D1-BE0C-48F4-BC74-90675A0F0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D453288-3D76-40C1-BE00-223AB28F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013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B1716-24B0-42CD-95B6-843092597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E3617E-4B11-481F-AC6E-000317902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1612E-528E-4FD5-9E9E-E15F1108F171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BF19CC-06D3-40E9-81B5-63B457B22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EFC312-3AA5-46F7-B701-3D9327A6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018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D862-A06D-436F-A92E-EBAAD50B6E50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350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EB55F-536E-4547-A5D2-0483FC368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425"/>
            <a:ext cx="3932237" cy="1894511"/>
          </a:xfrm>
        </p:spPr>
        <p:txBody>
          <a:bodyPr anchor="b"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17D3C-533B-4EA9-886B-FAE59956C7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992" y="987425"/>
            <a:ext cx="568756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19D2E1-4B17-4608-961E-2C4719855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58510"/>
            <a:ext cx="3932237" cy="28025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5A3535-184C-438C-AE91-9C42B7C5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0B7D-2260-4809-8F0A-9E5F3E24F169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6DBC3-4A58-42BA-9B55-A9A725103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E6563-0AB6-4038-A12B-A259552DB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102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702C5-1E3B-4C62-A538-59BB5728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552"/>
            <a:ext cx="3932237" cy="1892808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CF574-95CE-4E60-B2CF-3B5B4F33A7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05319" y="987425"/>
            <a:ext cx="583324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039F7C-C735-4356-8B04-89E190479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33286"/>
            <a:ext cx="3932237" cy="283570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E706DF-52A3-4F34-9BF5-E1ACD5D54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E4735-C637-46A3-94EB-AB3AC4188D2F}" type="datetime2">
              <a:rPr lang="en-US" smtClean="0"/>
              <a:t>Tuesday, November 1,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B25E53-E72E-4110-BB6B-3477F56C3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86F8F-3D62-4CEC-AD9A-B70848E6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713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F2F3BB-127D-44BC-A8EF-A8BB5F5911CA}"/>
              </a:ext>
            </a:extLst>
          </p:cNvPr>
          <p:cNvSpPr/>
          <p:nvPr/>
        </p:nvSpPr>
        <p:spPr>
          <a:xfrm rot="10800000" flipH="1">
            <a:off x="0" y="6401226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0D1F30-F118-4A1F-A48F-7E5706959F64}"/>
              </a:ext>
            </a:extLst>
          </p:cNvPr>
          <p:cNvSpPr/>
          <p:nvPr/>
        </p:nvSpPr>
        <p:spPr>
          <a:xfrm flipH="1">
            <a:off x="4038602" y="6401228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AE890C-17CE-44C0-BDED-BA68F92A8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10A6E-46D1-42CF-996C-2207737FB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10241280" cy="395935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B5247-D236-462B-BCE0-2A24DF75B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09560" y="6409944"/>
            <a:ext cx="3703320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300" baseline="0">
                <a:solidFill>
                  <a:srgbClr val="FFFFFF"/>
                </a:solidFill>
              </a:defRPr>
            </a:lvl1pPr>
          </a:lstStyle>
          <a:p>
            <a:fld id="{AE0C963C-C1DB-4AFD-9DDC-0691666BF49B}" type="datetime2">
              <a:rPr lang="en-US" smtClean="0"/>
              <a:pPr/>
              <a:t>Tuesday, November 1, 2022</a:t>
            </a:fld>
            <a:endParaRPr lang="en-US" cap="al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55C58-7DDF-4CD4-96AD-F9CC844D84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828800" y="1911096"/>
            <a:ext cx="4114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1">
                <a:solidFill>
                  <a:schemeClr val="tx1"/>
                </a:solidFill>
                <a:latin typeface="+mj-lt"/>
              </a:defRPr>
            </a:lvl1pPr>
          </a:lstStyle>
          <a:p>
            <a:pPr algn="l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5647-A849-45D9-BC71-46A12E6DE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7744" y="6409944"/>
            <a:ext cx="438912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C01389E6-C847-4AD0-B56D-D205B2EAB1EE}" type="slidenum">
              <a:rPr lang="en-US" smtClean="0"/>
              <a:pPr/>
              <a:t>‹#›</a:t>
            </a:fld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332190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i="0" kern="1200" cap="all" spc="7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36F292AA-C8DB-4CAA-97C9-456CF85406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FCE4C0-B948-A02B-28EE-CF9E22D75C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797" r="22994"/>
          <a:stretch/>
        </p:blipFill>
        <p:spPr>
          <a:xfrm>
            <a:off x="-1" y="10"/>
            <a:ext cx="4587901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A065953-3D69-4CD4-80C3-DF10DEB4C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902" y="-429"/>
            <a:ext cx="7604097" cy="6857571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  <a:alpha val="73000"/>
                </a:schemeClr>
              </a:gs>
              <a:gs pos="100000">
                <a:schemeClr val="accent2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AB36DB5-F10D-4EDB-87E2-ECB9301FF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901" y="0"/>
            <a:ext cx="7604097" cy="6858000"/>
          </a:xfrm>
          <a:prstGeom prst="rect">
            <a:avLst/>
          </a:prstGeom>
          <a:gradFill>
            <a:gsLst>
              <a:gs pos="0">
                <a:schemeClr val="accent5">
                  <a:alpha val="37000"/>
                </a:schemeClr>
              </a:gs>
              <a:gs pos="98000">
                <a:schemeClr val="accent2">
                  <a:alpha val="66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6F195D-95DC-419E-BBC1-E2B601A606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599847" y="4355164"/>
            <a:ext cx="7592151" cy="2502836"/>
          </a:xfrm>
          <a:prstGeom prst="rect">
            <a:avLst/>
          </a:prstGeom>
          <a:gradFill>
            <a:gsLst>
              <a:gs pos="22000">
                <a:schemeClr val="accent6">
                  <a:alpha val="39000"/>
                </a:schemeClr>
              </a:gs>
              <a:gs pos="82000">
                <a:schemeClr val="accent5">
                  <a:alpha val="19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256CF5B-1DAD-4912-86B9-FCA73369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704304">
            <a:off x="6080918" y="830588"/>
            <a:ext cx="4998441" cy="4998441"/>
          </a:xfrm>
          <a:prstGeom prst="ellipse">
            <a:avLst/>
          </a:pr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18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C84DB0-670D-C658-3F55-D224C31880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5425" y="768485"/>
            <a:ext cx="6133656" cy="316967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СОЦИАЛЬНАЯ СТРАТИФИКАЦИЯ</a:t>
            </a:r>
          </a:p>
        </p:txBody>
      </p:sp>
    </p:spTree>
    <p:extLst>
      <p:ext uri="{BB962C8B-B14F-4D97-AF65-F5344CB8AC3E}">
        <p14:creationId xmlns:p14="http://schemas.microsoft.com/office/powerpoint/2010/main" val="80711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383CC5D-71E8-4CB2-8E4A-F1E4FF6DC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2DA5AC1-43C5-4243-9028-07DBB80D0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"/>
            <a:ext cx="12192000" cy="1600201"/>
          </a:xfrm>
          <a:prstGeom prst="rect">
            <a:avLst/>
          </a:prstGeom>
          <a:gradFill>
            <a:gsLst>
              <a:gs pos="0">
                <a:schemeClr val="accent5">
                  <a:alpha val="83000"/>
                </a:schemeClr>
              </a:gs>
              <a:gs pos="100000">
                <a:schemeClr val="accent6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4EDA1C-27A1-4C83-ACE4-6675EC924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9161" y="9109"/>
            <a:ext cx="7792839" cy="1594270"/>
          </a:xfrm>
          <a:prstGeom prst="rect">
            <a:avLst/>
          </a:prstGeom>
          <a:gradFill>
            <a:gsLst>
              <a:gs pos="22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C2185E4-B584-4B9D-9440-DEA0FB9D9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9021976" y="-906246"/>
            <a:ext cx="1602951" cy="3416298"/>
          </a:xfrm>
          <a:prstGeom prst="rect">
            <a:avLst/>
          </a:prstGeom>
          <a:gradFill>
            <a:gsLst>
              <a:gs pos="45000">
                <a:schemeClr val="accent4">
                  <a:alpha val="0"/>
                </a:schemeClr>
              </a:gs>
              <a:gs pos="99000">
                <a:schemeClr val="accent6">
                  <a:alpha val="3300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F33EC8A-EE0A-4395-97E2-DAD467CF7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2451242" y="0"/>
            <a:ext cx="9729549" cy="1600198"/>
          </a:xfrm>
          <a:prstGeom prst="rect">
            <a:avLst/>
          </a:prstGeom>
          <a:gradFill>
            <a:gsLst>
              <a:gs pos="0">
                <a:schemeClr val="accent5">
                  <a:alpha val="30000"/>
                </a:schemeClr>
              </a:gs>
              <a:gs pos="99000">
                <a:schemeClr val="accent5">
                  <a:alpha val="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F85DA95-16A4-404E-9BFF-27F8E4FC7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430"/>
            <a:ext cx="7910111" cy="1600198"/>
          </a:xfrm>
          <a:prstGeom prst="rect">
            <a:avLst/>
          </a:prstGeom>
          <a:gradFill>
            <a:gsLst>
              <a:gs pos="0">
                <a:schemeClr val="accent5">
                  <a:alpha val="21000"/>
                </a:schemeClr>
              </a:gs>
              <a:gs pos="99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4AE52C-EBCD-D479-FC43-F082F278C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7084" y="374427"/>
            <a:ext cx="10374517" cy="971512"/>
          </a:xfrm>
        </p:spPr>
        <p:txBody>
          <a:bodyPr anchor="ctr">
            <a:normAutofit/>
          </a:bodyPr>
          <a:lstStyle/>
          <a:p>
            <a:r>
              <a:rPr lang="ru-RU" sz="3200">
                <a:solidFill>
                  <a:schemeClr val="bg1"/>
                </a:solidFill>
              </a:rPr>
              <a:t>Модели стратификации: </a:t>
            </a:r>
          </a:p>
        </p:txBody>
      </p:sp>
      <p:graphicFrame>
        <p:nvGraphicFramePr>
          <p:cNvPr id="14" name="Объект 2">
            <a:extLst>
              <a:ext uri="{FF2B5EF4-FFF2-40B4-BE49-F238E27FC236}">
                <a16:creationId xmlns:a16="http://schemas.microsoft.com/office/drawing/2014/main" id="{581AAC10-6086-D845-45C5-F4AE3436C5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5498593"/>
              </p:ext>
            </p:extLst>
          </p:nvPr>
        </p:nvGraphicFramePr>
        <p:xfrm>
          <a:off x="326571" y="1974196"/>
          <a:ext cx="11582399" cy="4509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89392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AF1275-808F-94D1-DEAA-1C0705E37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331" y="169164"/>
            <a:ext cx="10241280" cy="1234440"/>
          </a:xfrm>
        </p:spPr>
        <p:txBody>
          <a:bodyPr/>
          <a:lstStyle/>
          <a:p>
            <a:r>
              <a:rPr lang="ru-RU" dirty="0"/>
              <a:t>Модели стратификации: 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387E3EC9-E9C7-CF97-833E-CA17EA753B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505"/>
              </p:ext>
            </p:extLst>
          </p:nvPr>
        </p:nvGraphicFramePr>
        <p:xfrm>
          <a:off x="1520371" y="1704218"/>
          <a:ext cx="8919029" cy="4250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7843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F79AF0-EFD5-9713-196F-8935FC06F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117" y="759071"/>
            <a:ext cx="10708845" cy="545528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Модели стратификации: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DB53C7-72ED-9C5B-5E0E-450D00729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0236" y="2139577"/>
            <a:ext cx="4637314" cy="395935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707E60-CEC9-4661-AA82-69242EB4B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12191998" cy="461774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2">
                  <a:lumMod val="60000"/>
                  <a:lumOff val="40000"/>
                  <a:alpha val="5900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035CD8-AE30-4146-96F2-036B0CE5E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300" y="6406115"/>
            <a:ext cx="4076698" cy="464399"/>
          </a:xfrm>
          <a:prstGeom prst="rect">
            <a:avLst/>
          </a:prstGeom>
          <a:gradFill>
            <a:gsLst>
              <a:gs pos="19000">
                <a:schemeClr val="accent6">
                  <a:lumMod val="75000"/>
                  <a:alpha val="61000"/>
                </a:schemeClr>
              </a:gs>
              <a:gs pos="99000">
                <a:schemeClr val="accent6">
                  <a:alpha val="8700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88C8E788-06DC-025F-405B-2BBA6A1851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1603833"/>
              </p:ext>
            </p:extLst>
          </p:nvPr>
        </p:nvGraphicFramePr>
        <p:xfrm>
          <a:off x="1513473" y="1702439"/>
          <a:ext cx="9165052" cy="4434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6569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1608DA-235B-1C29-E7CC-8DE448569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826" y="249555"/>
            <a:ext cx="10241280" cy="1234440"/>
          </a:xfrm>
        </p:spPr>
        <p:txBody>
          <a:bodyPr/>
          <a:lstStyle/>
          <a:p>
            <a:r>
              <a:rPr lang="ru-RU" dirty="0"/>
              <a:t>Социальное неравенство: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A52EC8-6D72-3659-3797-AE0A9B318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826" y="1696627"/>
            <a:ext cx="11441874" cy="3959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Это условия, при которых люди не имеют равного доступа к социальным благам, обладают неравными шансами и возможностями удовлетворить потребности.</a:t>
            </a:r>
          </a:p>
          <a:p>
            <a:pPr marL="0" indent="0" algn="ctr">
              <a:buNone/>
            </a:pPr>
            <a:r>
              <a:rPr lang="ru-RU" b="1" u="sng" dirty="0"/>
              <a:t>Плюсы: </a:t>
            </a:r>
          </a:p>
          <a:p>
            <a:r>
              <a:rPr lang="ru-RU" i="1" dirty="0"/>
              <a:t>Стимулирует конкуренцию; </a:t>
            </a:r>
          </a:p>
          <a:p>
            <a:r>
              <a:rPr lang="ru-RU" i="1" dirty="0"/>
              <a:t>Усиливает способность людей к продвижению.</a:t>
            </a:r>
          </a:p>
          <a:p>
            <a:pPr marL="0" indent="0" algn="ctr">
              <a:buNone/>
            </a:pPr>
            <a:r>
              <a:rPr lang="ru-RU" b="1" u="sng" dirty="0"/>
              <a:t>Минусы: </a:t>
            </a:r>
          </a:p>
          <a:p>
            <a:r>
              <a:rPr lang="ru-RU" i="1" dirty="0"/>
              <a:t>Ведет к социальным конфликтам.</a:t>
            </a:r>
          </a:p>
          <a:p>
            <a:r>
              <a:rPr lang="ru-RU" i="1" dirty="0"/>
              <a:t>Порождает праздных людей.</a:t>
            </a:r>
          </a:p>
        </p:txBody>
      </p:sp>
    </p:spTree>
    <p:extLst>
      <p:ext uri="{BB962C8B-B14F-4D97-AF65-F5344CB8AC3E}">
        <p14:creationId xmlns:p14="http://schemas.microsoft.com/office/powerpoint/2010/main" val="2238183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A1F4B0-C64D-14E4-454E-E907D7B62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Не путать понятия «социальная стратификация» и «социальная дифференциация».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839C2A-99E6-E408-1201-08C0B02A5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706" y="2504981"/>
            <a:ext cx="10586852" cy="3959352"/>
          </a:xfrm>
        </p:spPr>
        <p:txBody>
          <a:bodyPr/>
          <a:lstStyle/>
          <a:p>
            <a:r>
              <a:rPr lang="ru-RU" b="1" u="sng" dirty="0"/>
              <a:t>Социальная дифференциация  </a:t>
            </a:r>
            <a:r>
              <a:rPr lang="ru-RU" dirty="0"/>
              <a:t>- это более широкое понятие, которое включает в себя любые различия, в том числе и неравенство. </a:t>
            </a:r>
          </a:p>
          <a:p>
            <a:pPr marL="0" indent="0">
              <a:buNone/>
            </a:pPr>
            <a:r>
              <a:rPr lang="ru-RU" dirty="0"/>
              <a:t>* </a:t>
            </a:r>
            <a:r>
              <a:rPr lang="ru-RU" i="1" dirty="0"/>
              <a:t>одни являются футбольными болельщиками, а другие нет.</a:t>
            </a:r>
          </a:p>
          <a:p>
            <a:pPr marL="0" indent="0" algn="ctr">
              <a:buNone/>
            </a:pPr>
            <a:r>
              <a:rPr lang="ru-RU" dirty="0"/>
              <a:t>В основе </a:t>
            </a:r>
            <a:r>
              <a:rPr lang="ru-RU" b="1" dirty="0"/>
              <a:t>«социальной стратификации» </a:t>
            </a:r>
            <a:r>
              <a:rPr lang="ru-RU" dirty="0"/>
              <a:t>лежит деление на </a:t>
            </a:r>
            <a:r>
              <a:rPr lang="ru-RU" b="1" dirty="0"/>
              <a:t>страты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5627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E355B3C-C21C-4CED-96E5-68A42FCE72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5C7766-7101-D200-FC36-15059A40C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764" y="622895"/>
            <a:ext cx="7329225" cy="1473797"/>
          </a:xfrm>
        </p:spPr>
        <p:txBody>
          <a:bodyPr anchor="t">
            <a:normAutofit/>
          </a:bodyPr>
          <a:lstStyle/>
          <a:p>
            <a:r>
              <a:rPr lang="ru-RU" sz="4000" dirty="0"/>
              <a:t>Словарь: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6B8A01-141F-A40F-06C2-76A65116A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764" y="1876303"/>
            <a:ext cx="10913423" cy="4201698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ru-RU" sz="2400" b="1" u="sng" dirty="0"/>
              <a:t>Поляризация общества </a:t>
            </a:r>
            <a:r>
              <a:rPr lang="ru-RU" sz="2400" dirty="0"/>
              <a:t>– </a:t>
            </a:r>
            <a:r>
              <a:rPr lang="ru-RU" sz="2400" i="1" dirty="0"/>
              <a:t>увеличение расстояния между богатыми и бедными. </a:t>
            </a:r>
          </a:p>
          <a:p>
            <a:pPr algn="just">
              <a:lnSpc>
                <a:spcPct val="110000"/>
              </a:lnSpc>
            </a:pPr>
            <a:r>
              <a:rPr lang="ru-RU" sz="2400" b="1" u="sng" dirty="0"/>
              <a:t>Маргинал</a:t>
            </a:r>
            <a:r>
              <a:rPr lang="ru-RU" sz="2400" dirty="0"/>
              <a:t> – </a:t>
            </a:r>
            <a:r>
              <a:rPr lang="ru-RU" sz="2400" i="1" dirty="0"/>
              <a:t>человек, утративший свой прежний социальный статус, лишенный возможности заниматься привычным делом и неспособный адаптироваться к новой страте, в рамках которой он существует. </a:t>
            </a:r>
          </a:p>
          <a:p>
            <a:pPr algn="just">
              <a:lnSpc>
                <a:spcPct val="110000"/>
              </a:lnSpc>
            </a:pPr>
            <a:r>
              <a:rPr lang="ru-RU" sz="2400" b="1" u="sng" dirty="0" err="1"/>
              <a:t>Андеркласс</a:t>
            </a:r>
            <a:r>
              <a:rPr lang="ru-RU" sz="2400" dirty="0"/>
              <a:t> – </a:t>
            </a:r>
            <a:r>
              <a:rPr lang="ru-RU" sz="2400" i="1" dirty="0"/>
              <a:t>слой общества, образуемый элементами, потерявшими человеческий облик, социальное дно общества (алкоголики, наркоманы) </a:t>
            </a:r>
            <a:r>
              <a:rPr lang="ru-RU" sz="2400" dirty="0"/>
              <a:t>.</a:t>
            </a:r>
          </a:p>
          <a:p>
            <a:pPr algn="just">
              <a:lnSpc>
                <a:spcPct val="110000"/>
              </a:lnSpc>
            </a:pPr>
            <a:r>
              <a:rPr lang="ru-RU" sz="2400" b="1" u="sng" dirty="0"/>
              <a:t>Люмпены</a:t>
            </a:r>
            <a:r>
              <a:rPr lang="ru-RU" sz="2400" dirty="0"/>
              <a:t> – </a:t>
            </a:r>
            <a:r>
              <a:rPr lang="ru-RU" sz="2400" i="1" dirty="0"/>
              <a:t>(лохмотья) – деклассированные слои общества, сердитое нищенство (бродяги, нищие, бомжи).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01532A-A6DC-4220-97C8-129DCA3A74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8739"/>
            <a:ext cx="12191999" cy="449257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  <a:alpha val="54000"/>
                </a:schemeClr>
              </a:gs>
              <a:gs pos="85000">
                <a:schemeClr val="accent5">
                  <a:alpha val="8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2B6480-5131-4F3F-B6E3-CB1AB0E6B0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7506"/>
            <a:ext cx="8153398" cy="449258"/>
          </a:xfrm>
          <a:prstGeom prst="rect">
            <a:avLst/>
          </a:prstGeom>
          <a:gradFill>
            <a:gsLst>
              <a:gs pos="0">
                <a:schemeClr val="accent6">
                  <a:alpha val="18000"/>
                </a:schemeClr>
              </a:gs>
              <a:gs pos="95000">
                <a:schemeClr val="accent2">
                  <a:alpha val="59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85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13A4003-1875-46E3-BBC1-9CF42E133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DECF1C-4B20-4CD9-90C7-F85AAB331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208" y="5257371"/>
            <a:ext cx="12203208" cy="1600629"/>
          </a:xfrm>
          <a:prstGeom prst="rect">
            <a:avLst/>
          </a:prstGeom>
          <a:gradFill>
            <a:gsLst>
              <a:gs pos="0">
                <a:schemeClr val="accent5">
                  <a:alpha val="83000"/>
                </a:schemeClr>
              </a:gs>
              <a:gs pos="100000">
                <a:schemeClr val="accent6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B46BEC-0E77-41F0-A7D5-D5B40D225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440517" y="5262916"/>
            <a:ext cx="7751481" cy="1145398"/>
          </a:xfrm>
          <a:prstGeom prst="rect">
            <a:avLst/>
          </a:prstGeom>
          <a:gradFill>
            <a:gsLst>
              <a:gs pos="0">
                <a:schemeClr val="accent5">
                  <a:alpha val="30000"/>
                </a:schemeClr>
              </a:gs>
              <a:gs pos="99000">
                <a:schemeClr val="accent5">
                  <a:alpha val="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4D73B4-F569-4D64-BA77-14454E09F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208" y="5262916"/>
            <a:ext cx="8778690" cy="1595084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  <a:alpha val="31000"/>
                </a:schemeClr>
              </a:gs>
              <a:gs pos="99000">
                <a:schemeClr val="accent5">
                  <a:alpha val="2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D437E30-AED3-4732-B13B-17D277D8D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90126" y="5256870"/>
            <a:ext cx="5301872" cy="1600701"/>
          </a:xfrm>
          <a:prstGeom prst="rect">
            <a:avLst/>
          </a:prstGeom>
          <a:gradFill>
            <a:gsLst>
              <a:gs pos="22000">
                <a:schemeClr val="tx2">
                  <a:lumMod val="75000"/>
                  <a:lumOff val="25000"/>
                  <a:alpha val="0"/>
                </a:schemeClr>
              </a:gs>
              <a:gs pos="99000">
                <a:schemeClr val="tx2">
                  <a:lumMod val="75000"/>
                  <a:lumOff val="25000"/>
                  <a:alpha val="6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A1906E-545F-04EF-1ADB-AD5AA48E4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602884"/>
            <a:ext cx="10698103" cy="827037"/>
          </a:xfrm>
        </p:spPr>
        <p:txBody>
          <a:bodyPr anchor="ctr">
            <a:normAutofit/>
          </a:bodyPr>
          <a:lstStyle/>
          <a:p>
            <a:r>
              <a:rPr lang="ru-RU" sz="3200">
                <a:solidFill>
                  <a:schemeClr val="bg1"/>
                </a:solidFill>
              </a:rPr>
              <a:t>Типы маргиналов: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C686CB-69C1-905E-99C4-452A483F4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1" y="1028699"/>
            <a:ext cx="9448799" cy="3600451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b="1" dirty="0" err="1"/>
              <a:t>Этномаргиналы</a:t>
            </a:r>
            <a:r>
              <a:rPr lang="ru-RU" sz="2800" b="1" dirty="0"/>
              <a:t>: </a:t>
            </a:r>
            <a:r>
              <a:rPr lang="ru-RU" sz="2800" dirty="0"/>
              <a:t>миграция в </a:t>
            </a:r>
            <a:r>
              <a:rPr lang="ru-RU" sz="2800" dirty="0" err="1"/>
              <a:t>чужу</a:t>
            </a:r>
            <a:r>
              <a:rPr lang="ru-RU" sz="2800" dirty="0"/>
              <a:t>. этническую среду.</a:t>
            </a:r>
          </a:p>
          <a:p>
            <a:pPr algn="ctr"/>
            <a:r>
              <a:rPr lang="ru-RU" sz="2800" b="1" dirty="0" err="1"/>
              <a:t>Социомаргиналы</a:t>
            </a:r>
            <a:r>
              <a:rPr lang="ru-RU" sz="2800" b="1" dirty="0"/>
              <a:t>.</a:t>
            </a:r>
          </a:p>
          <a:p>
            <a:pPr algn="ctr"/>
            <a:r>
              <a:rPr lang="ru-RU" sz="2800" b="1" dirty="0"/>
              <a:t>Экономические: </a:t>
            </a:r>
            <a:r>
              <a:rPr lang="ru-RU" sz="2800" dirty="0"/>
              <a:t>неимущие. </a:t>
            </a:r>
          </a:p>
          <a:p>
            <a:pPr algn="ctr"/>
            <a:r>
              <a:rPr lang="ru-RU" sz="2800" b="1" dirty="0"/>
              <a:t>Политические.</a:t>
            </a:r>
          </a:p>
          <a:p>
            <a:pPr algn="ctr"/>
            <a:r>
              <a:rPr lang="ru-RU" sz="2800" b="1" dirty="0"/>
              <a:t>Религиозные.</a:t>
            </a:r>
          </a:p>
          <a:p>
            <a:pPr algn="ctr"/>
            <a:r>
              <a:rPr lang="ru-RU" sz="2800" b="1" dirty="0" err="1"/>
              <a:t>Биомаргиналы</a:t>
            </a:r>
            <a:r>
              <a:rPr lang="ru-RU" sz="2800" b="1" dirty="0"/>
              <a:t>: </a:t>
            </a:r>
            <a:r>
              <a:rPr lang="ru-RU" sz="2800" dirty="0"/>
              <a:t>инвалиды.</a:t>
            </a:r>
          </a:p>
          <a:p>
            <a:pPr marL="0" indent="0">
              <a:buNone/>
            </a:pPr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047760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383CC5D-71E8-4CB2-8E4A-F1E4FF6DC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DA5AC1-43C5-4243-9028-07DBB80D0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"/>
            <a:ext cx="12192000" cy="1600201"/>
          </a:xfrm>
          <a:prstGeom prst="rect">
            <a:avLst/>
          </a:prstGeom>
          <a:gradFill>
            <a:gsLst>
              <a:gs pos="0">
                <a:schemeClr val="accent5">
                  <a:alpha val="83000"/>
                </a:schemeClr>
              </a:gs>
              <a:gs pos="100000">
                <a:schemeClr val="accent6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A4EDA1C-27A1-4C83-ACE4-6675EC924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9161" y="9109"/>
            <a:ext cx="7792839" cy="1594270"/>
          </a:xfrm>
          <a:prstGeom prst="rect">
            <a:avLst/>
          </a:prstGeom>
          <a:gradFill>
            <a:gsLst>
              <a:gs pos="22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C2185E4-B584-4B9D-9440-DEA0FB9D9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9021976" y="-906246"/>
            <a:ext cx="1602951" cy="3416298"/>
          </a:xfrm>
          <a:prstGeom prst="rect">
            <a:avLst/>
          </a:prstGeom>
          <a:gradFill>
            <a:gsLst>
              <a:gs pos="45000">
                <a:schemeClr val="accent4">
                  <a:alpha val="0"/>
                </a:schemeClr>
              </a:gs>
              <a:gs pos="99000">
                <a:schemeClr val="accent6">
                  <a:alpha val="3300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33EC8A-EE0A-4395-97E2-DAD467CF7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2451242" y="0"/>
            <a:ext cx="9729549" cy="1600198"/>
          </a:xfrm>
          <a:prstGeom prst="rect">
            <a:avLst/>
          </a:prstGeom>
          <a:gradFill>
            <a:gsLst>
              <a:gs pos="0">
                <a:schemeClr val="accent5">
                  <a:alpha val="30000"/>
                </a:schemeClr>
              </a:gs>
              <a:gs pos="99000">
                <a:schemeClr val="accent5">
                  <a:alpha val="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F85DA95-16A4-404E-9BFF-27F8E4FC7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430"/>
            <a:ext cx="7910111" cy="1600198"/>
          </a:xfrm>
          <a:prstGeom prst="rect">
            <a:avLst/>
          </a:prstGeom>
          <a:gradFill>
            <a:gsLst>
              <a:gs pos="0">
                <a:schemeClr val="accent5">
                  <a:alpha val="21000"/>
                </a:schemeClr>
              </a:gs>
              <a:gs pos="99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962878-0BD6-07DC-42DD-0A6F011B9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7084" y="374427"/>
            <a:ext cx="10374517" cy="971512"/>
          </a:xfrm>
        </p:spPr>
        <p:txBody>
          <a:bodyPr anchor="ctr">
            <a:normAutofit/>
          </a:bodyPr>
          <a:lstStyle/>
          <a:p>
            <a:r>
              <a:rPr lang="ru-RU" sz="3200">
                <a:solidFill>
                  <a:schemeClr val="bg1"/>
                </a:solidFill>
              </a:rPr>
              <a:t>Каналы маргинализации: 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C5D59473-D07D-15AF-C265-4F88EBCE13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1135867"/>
              </p:ext>
            </p:extLst>
          </p:nvPr>
        </p:nvGraphicFramePr>
        <p:xfrm>
          <a:off x="579474" y="2062715"/>
          <a:ext cx="11033029" cy="4189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4448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7">
            <a:extLst>
              <a:ext uri="{FF2B5EF4-FFF2-40B4-BE49-F238E27FC236}">
                <a16:creationId xmlns:a16="http://schemas.microsoft.com/office/drawing/2014/main" id="{E3CBB9B1-7B7D-4BA1-A1AF-572168B39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4" descr="Человек, лестница">
            <a:extLst>
              <a:ext uri="{FF2B5EF4-FFF2-40B4-BE49-F238E27FC236}">
                <a16:creationId xmlns:a16="http://schemas.microsoft.com/office/drawing/2014/main" id="{E1A6BA6D-C993-7E5E-10F7-8A5CB1A2E1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70" r="-1" b="-1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374667D-A139-5B1F-3209-9C17992C38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9605" y="771896"/>
            <a:ext cx="3610099" cy="518677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800" i="1" dirty="0"/>
              <a:t>Значительное социальное неравенство в обществе недопустимо. </a:t>
            </a:r>
          </a:p>
          <a:p>
            <a:pPr marL="0" indent="0" algn="ctr">
              <a:buNone/>
            </a:pPr>
            <a:r>
              <a:rPr lang="ru-RU" sz="2800" i="1" dirty="0"/>
              <a:t>Необходимо постоянно проводить социальную политику в обществе, позволяющую создать достойные условия для жизни людей.</a:t>
            </a:r>
          </a:p>
        </p:txBody>
      </p:sp>
      <p:sp>
        <p:nvSpPr>
          <p:cNvPr id="25" name="Rectangle 19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49257"/>
          </a:xfrm>
          <a:prstGeom prst="rect">
            <a:avLst/>
          </a:prstGeom>
          <a:gradFill>
            <a:gsLst>
              <a:gs pos="34000">
                <a:schemeClr val="accent4">
                  <a:alpha val="73000"/>
                </a:schemeClr>
              </a:gs>
              <a:gs pos="100000">
                <a:schemeClr val="accent5">
                  <a:alpha val="89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1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8314"/>
            <a:ext cx="8115300" cy="449258"/>
          </a:xfrm>
          <a:prstGeom prst="rect">
            <a:avLst/>
          </a:prstGeom>
          <a:gradFill>
            <a:gsLst>
              <a:gs pos="22000">
                <a:schemeClr val="accent5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67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extBox 4">
            <a:extLst>
              <a:ext uri="{FF2B5EF4-FFF2-40B4-BE49-F238E27FC236}">
                <a16:creationId xmlns:a16="http://schemas.microsoft.com/office/drawing/2014/main" id="{A0CA7631-093B-D8CB-BD44-1BF1D87924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7526938"/>
              </p:ext>
            </p:extLst>
          </p:nvPr>
        </p:nvGraphicFramePr>
        <p:xfrm>
          <a:off x="576942" y="163287"/>
          <a:ext cx="11103429" cy="6139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2807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C5CC17-FF17-43CF-B073-D9051465D5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BE2DDC-0D14-44E6-A1AB-2EEC09507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09318" y="1410082"/>
            <a:ext cx="6858000" cy="4037835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7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543D98-0AA2-43B4-B508-DC1DB7F3DC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2414" y="1406060"/>
            <a:ext cx="6857572" cy="4045450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6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723C1D-9A1A-465B-8164-483BF5426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98889" y="3617790"/>
            <a:ext cx="2453337" cy="4027079"/>
          </a:xfrm>
          <a:prstGeom prst="rect">
            <a:avLst/>
          </a:prstGeom>
          <a:gradFill>
            <a:gsLst>
              <a:gs pos="2000">
                <a:schemeClr val="accent5">
                  <a:alpha val="35000"/>
                </a:schemeClr>
              </a:gs>
              <a:gs pos="67000">
                <a:schemeClr val="accent4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5">
            <a:extLst>
              <a:ext uri="{FF2B5EF4-FFF2-40B4-BE49-F238E27FC236}">
                <a16:creationId xmlns:a16="http://schemas.microsoft.com/office/drawing/2014/main" id="{A6680484-5F73-4078-85C2-415205B1A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30441" y="1644149"/>
            <a:ext cx="4384532" cy="4196758"/>
          </a:xfrm>
          <a:custGeom>
            <a:avLst/>
            <a:gdLst>
              <a:gd name="connsiteX0" fmla="*/ 44539 w 4384532"/>
              <a:gd name="connsiteY0" fmla="*/ 2446310 h 4196758"/>
              <a:gd name="connsiteX1" fmla="*/ 0 w 4384532"/>
              <a:gd name="connsiteY1" fmla="*/ 2004492 h 4196758"/>
              <a:gd name="connsiteX2" fmla="*/ 500607 w 4384532"/>
              <a:gd name="connsiteY2" fmla="*/ 610007 h 4196758"/>
              <a:gd name="connsiteX3" fmla="*/ 589546 w 4384532"/>
              <a:gd name="connsiteY3" fmla="*/ 512149 h 4196758"/>
              <a:gd name="connsiteX4" fmla="*/ 3077760 w 4384532"/>
              <a:gd name="connsiteY4" fmla="*/ 0 h 4196758"/>
              <a:gd name="connsiteX5" fmla="*/ 3237230 w 4384532"/>
              <a:gd name="connsiteY5" fmla="*/ 76821 h 4196758"/>
              <a:gd name="connsiteX6" fmla="*/ 4384532 w 4384532"/>
              <a:gd name="connsiteY6" fmla="*/ 2004492 h 4196758"/>
              <a:gd name="connsiteX7" fmla="*/ 2192266 w 4384532"/>
              <a:gd name="connsiteY7" fmla="*/ 4196758 h 4196758"/>
              <a:gd name="connsiteX8" fmla="*/ 44539 w 4384532"/>
              <a:gd name="connsiteY8" fmla="*/ 2446310 h 419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4532" h="4196758">
                <a:moveTo>
                  <a:pt x="44539" y="2446310"/>
                </a:moveTo>
                <a:cubicBezTo>
                  <a:pt x="15336" y="2303599"/>
                  <a:pt x="0" y="2155836"/>
                  <a:pt x="0" y="2004492"/>
                </a:cubicBezTo>
                <a:cubicBezTo>
                  <a:pt x="0" y="1474787"/>
                  <a:pt x="187867" y="988960"/>
                  <a:pt x="500607" y="610007"/>
                </a:cubicBezTo>
                <a:lnTo>
                  <a:pt x="589546" y="512149"/>
                </a:lnTo>
                <a:lnTo>
                  <a:pt x="3077760" y="0"/>
                </a:lnTo>
                <a:lnTo>
                  <a:pt x="3237230" y="76821"/>
                </a:lnTo>
                <a:cubicBezTo>
                  <a:pt x="3920615" y="448057"/>
                  <a:pt x="4384532" y="1172098"/>
                  <a:pt x="4384532" y="2004492"/>
                </a:cubicBezTo>
                <a:cubicBezTo>
                  <a:pt x="4384532" y="3215247"/>
                  <a:pt x="3403021" y="4196758"/>
                  <a:pt x="2192266" y="4196758"/>
                </a:cubicBezTo>
                <a:cubicBezTo>
                  <a:pt x="1132855" y="4196758"/>
                  <a:pt x="248960" y="3445288"/>
                  <a:pt x="44539" y="2446310"/>
                </a:cubicBezTo>
                <a:close/>
              </a:path>
            </a:pathLst>
          </a:cu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29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F54249-4D1C-C34B-2DEF-A623279E7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393" y="2405404"/>
            <a:ext cx="3248863" cy="1045029"/>
          </a:xfrm>
        </p:spPr>
        <p:txBody>
          <a:bodyPr>
            <a:normAutofit/>
          </a:bodyPr>
          <a:lstStyle/>
          <a:p>
            <a:pPr algn="ctr"/>
            <a:r>
              <a:rPr lang="ru-RU" sz="4800" u="sng" dirty="0">
                <a:solidFill>
                  <a:schemeClr val="bg1"/>
                </a:solidFill>
              </a:rPr>
              <a:t>Страта:</a:t>
            </a:r>
            <a:r>
              <a:rPr lang="ru-RU" sz="4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9E8B40-F358-35A8-35BE-5A9C804B1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409" y="1028702"/>
            <a:ext cx="6273972" cy="484346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i="1" dirty="0"/>
              <a:t>от латинского языка </a:t>
            </a:r>
            <a:r>
              <a:rPr lang="ru-RU" sz="3200" dirty="0"/>
              <a:t>– </a:t>
            </a:r>
            <a:r>
              <a:rPr lang="ru-RU" sz="3200" b="1" i="1" dirty="0"/>
              <a:t>слой, пласт</a:t>
            </a:r>
            <a:r>
              <a:rPr lang="ru-RU" sz="3200" b="1" dirty="0"/>
              <a:t>.</a:t>
            </a:r>
          </a:p>
          <a:p>
            <a:pPr marL="0" indent="0" algn="ctr">
              <a:buNone/>
            </a:pPr>
            <a:endParaRPr lang="ru-RU" sz="3200" dirty="0"/>
          </a:p>
          <a:p>
            <a:pPr marL="0" indent="0" algn="ctr">
              <a:buNone/>
            </a:pPr>
            <a:endParaRPr lang="ru-RU" sz="3200" dirty="0"/>
          </a:p>
          <a:p>
            <a:pPr marL="0" indent="0" algn="ctr">
              <a:buNone/>
            </a:pPr>
            <a:r>
              <a:rPr lang="ru-RU" sz="3200" b="1" dirty="0"/>
              <a:t>Это социальный слой людей, имеющих схожие признаки по доходам, власти, образованию и престижу.</a:t>
            </a:r>
          </a:p>
        </p:txBody>
      </p:sp>
    </p:spTree>
    <p:extLst>
      <p:ext uri="{BB962C8B-B14F-4D97-AF65-F5344CB8AC3E}">
        <p14:creationId xmlns:p14="http://schemas.microsoft.com/office/powerpoint/2010/main" val="604318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E355B3C-C21C-4CED-96E5-68A42FCE72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2CAC6D-679A-6B06-B7D9-C39BEAEF5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454" y="919778"/>
            <a:ext cx="7329225" cy="1473797"/>
          </a:xfrm>
        </p:spPr>
        <p:txBody>
          <a:bodyPr anchor="t">
            <a:normAutofit/>
          </a:bodyPr>
          <a:lstStyle/>
          <a:p>
            <a:pPr algn="r"/>
            <a:r>
              <a:rPr lang="ru-RU" sz="4000" dirty="0"/>
              <a:t>Социальная стратификация: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7DC6B1-622F-8A6C-0464-5F2C1FC4D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743" y="2641001"/>
            <a:ext cx="10613571" cy="31519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наличие в обществе социальных образований, представители которых отличаются неравным объемом власти, материального богатства, правами и обязанностями, престижем.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01532A-A6DC-4220-97C8-129DCA3A74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8739"/>
            <a:ext cx="12191999" cy="449257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  <a:alpha val="54000"/>
                </a:schemeClr>
              </a:gs>
              <a:gs pos="85000">
                <a:schemeClr val="accent5">
                  <a:alpha val="8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2B6480-5131-4F3F-B6E3-CB1AB0E6B0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7506"/>
            <a:ext cx="8153398" cy="449258"/>
          </a:xfrm>
          <a:prstGeom prst="rect">
            <a:avLst/>
          </a:prstGeom>
          <a:gradFill>
            <a:gsLst>
              <a:gs pos="0">
                <a:schemeClr val="accent6">
                  <a:alpha val="18000"/>
                </a:schemeClr>
              </a:gs>
              <a:gs pos="95000">
                <a:schemeClr val="accent2">
                  <a:alpha val="59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046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C5CC17-FF17-43CF-B073-D9051465D5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BE2DDC-0D14-44E6-A1AB-2EEC09507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09318" y="1410082"/>
            <a:ext cx="6858000" cy="4037835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7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543D98-0AA2-43B4-B508-DC1DB7F3DC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2414" y="1406060"/>
            <a:ext cx="6857572" cy="4045450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6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723C1D-9A1A-465B-8164-483BF5426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98889" y="3617790"/>
            <a:ext cx="2453337" cy="4027079"/>
          </a:xfrm>
          <a:prstGeom prst="rect">
            <a:avLst/>
          </a:prstGeom>
          <a:gradFill>
            <a:gsLst>
              <a:gs pos="2000">
                <a:schemeClr val="accent5">
                  <a:alpha val="35000"/>
                </a:schemeClr>
              </a:gs>
              <a:gs pos="67000">
                <a:schemeClr val="accent4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6680484-5F73-4078-85C2-415205B1A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30441" y="1644149"/>
            <a:ext cx="4384532" cy="4196758"/>
          </a:xfrm>
          <a:custGeom>
            <a:avLst/>
            <a:gdLst>
              <a:gd name="connsiteX0" fmla="*/ 44539 w 4384532"/>
              <a:gd name="connsiteY0" fmla="*/ 2446310 h 4196758"/>
              <a:gd name="connsiteX1" fmla="*/ 0 w 4384532"/>
              <a:gd name="connsiteY1" fmla="*/ 2004492 h 4196758"/>
              <a:gd name="connsiteX2" fmla="*/ 500607 w 4384532"/>
              <a:gd name="connsiteY2" fmla="*/ 610007 h 4196758"/>
              <a:gd name="connsiteX3" fmla="*/ 589546 w 4384532"/>
              <a:gd name="connsiteY3" fmla="*/ 512149 h 4196758"/>
              <a:gd name="connsiteX4" fmla="*/ 3077760 w 4384532"/>
              <a:gd name="connsiteY4" fmla="*/ 0 h 4196758"/>
              <a:gd name="connsiteX5" fmla="*/ 3237230 w 4384532"/>
              <a:gd name="connsiteY5" fmla="*/ 76821 h 4196758"/>
              <a:gd name="connsiteX6" fmla="*/ 4384532 w 4384532"/>
              <a:gd name="connsiteY6" fmla="*/ 2004492 h 4196758"/>
              <a:gd name="connsiteX7" fmla="*/ 2192266 w 4384532"/>
              <a:gd name="connsiteY7" fmla="*/ 4196758 h 4196758"/>
              <a:gd name="connsiteX8" fmla="*/ 44539 w 4384532"/>
              <a:gd name="connsiteY8" fmla="*/ 2446310 h 419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4532" h="4196758">
                <a:moveTo>
                  <a:pt x="44539" y="2446310"/>
                </a:moveTo>
                <a:cubicBezTo>
                  <a:pt x="15336" y="2303599"/>
                  <a:pt x="0" y="2155836"/>
                  <a:pt x="0" y="2004492"/>
                </a:cubicBezTo>
                <a:cubicBezTo>
                  <a:pt x="0" y="1474787"/>
                  <a:pt x="187867" y="988960"/>
                  <a:pt x="500607" y="610007"/>
                </a:cubicBezTo>
                <a:lnTo>
                  <a:pt x="589546" y="512149"/>
                </a:lnTo>
                <a:lnTo>
                  <a:pt x="3077760" y="0"/>
                </a:lnTo>
                <a:lnTo>
                  <a:pt x="3237230" y="76821"/>
                </a:lnTo>
                <a:cubicBezTo>
                  <a:pt x="3920615" y="448057"/>
                  <a:pt x="4384532" y="1172098"/>
                  <a:pt x="4384532" y="2004492"/>
                </a:cubicBezTo>
                <a:cubicBezTo>
                  <a:pt x="4384532" y="3215247"/>
                  <a:pt x="3403021" y="4196758"/>
                  <a:pt x="2192266" y="4196758"/>
                </a:cubicBezTo>
                <a:cubicBezTo>
                  <a:pt x="1132855" y="4196758"/>
                  <a:pt x="248960" y="3445288"/>
                  <a:pt x="44539" y="2446310"/>
                </a:cubicBezTo>
                <a:close/>
              </a:path>
            </a:pathLst>
          </a:cu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29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90DE72-4D42-EA3E-5162-C7263E751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2939143"/>
            <a:ext cx="3248863" cy="1110343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Исторические типы стратификации: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803828-ABDA-FFB3-6264-2FF6FF1A18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5441" y="787867"/>
            <a:ext cx="6273972" cy="484346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b="1" dirty="0"/>
              <a:t>Рабство </a:t>
            </a:r>
            <a:r>
              <a:rPr lang="ru-RU" sz="3200" dirty="0"/>
              <a:t>– </a:t>
            </a:r>
            <a:r>
              <a:rPr lang="ru-RU" sz="3200" i="1" dirty="0"/>
              <a:t>это физическое юридическая зависимость от владельца.</a:t>
            </a:r>
          </a:p>
          <a:p>
            <a:pPr algn="ctr"/>
            <a:r>
              <a:rPr lang="ru-RU" sz="3200" b="1" dirty="0"/>
              <a:t>Рабство</a:t>
            </a:r>
            <a:r>
              <a:rPr lang="ru-RU" sz="3200" dirty="0"/>
              <a:t> </a:t>
            </a:r>
            <a:r>
              <a:rPr lang="ru-RU" sz="3200" dirty="0">
                <a:solidFill>
                  <a:srgbClr val="FF0000"/>
                </a:solidFill>
              </a:rPr>
              <a:t>(патриархальное) </a:t>
            </a:r>
            <a:r>
              <a:rPr lang="ru-RU" sz="3200" i="1" dirty="0"/>
              <a:t>это отношение к владельцу как к отцу.</a:t>
            </a:r>
          </a:p>
          <a:p>
            <a:pPr algn="ctr"/>
            <a:r>
              <a:rPr lang="ru-RU" sz="3200" b="1" dirty="0"/>
              <a:t>Рабство</a:t>
            </a:r>
            <a:r>
              <a:rPr lang="ru-RU" sz="3200" dirty="0"/>
              <a:t> </a:t>
            </a:r>
            <a:r>
              <a:rPr lang="ru-RU" sz="3200" dirty="0">
                <a:solidFill>
                  <a:srgbClr val="FF0000"/>
                </a:solidFill>
              </a:rPr>
              <a:t>(классическое) </a:t>
            </a:r>
            <a:r>
              <a:rPr lang="ru-RU" sz="3200" i="1" dirty="0"/>
              <a:t>раб – это орудие труда.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53200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C5CC17-FF17-43CF-B073-D9051465D5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BE2DDC-0D14-44E6-A1AB-2EEC09507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09318" y="1410082"/>
            <a:ext cx="6858000" cy="4037835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7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543D98-0AA2-43B4-B508-DC1DB7F3DC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2414" y="1406060"/>
            <a:ext cx="6857572" cy="4045450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6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723C1D-9A1A-465B-8164-483BF5426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98889" y="3617790"/>
            <a:ext cx="2453337" cy="4027079"/>
          </a:xfrm>
          <a:prstGeom prst="rect">
            <a:avLst/>
          </a:prstGeom>
          <a:gradFill>
            <a:gsLst>
              <a:gs pos="2000">
                <a:schemeClr val="accent5">
                  <a:alpha val="35000"/>
                </a:schemeClr>
              </a:gs>
              <a:gs pos="67000">
                <a:schemeClr val="accent4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6680484-5F73-4078-85C2-415205B1A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30441" y="1644149"/>
            <a:ext cx="4384532" cy="4196758"/>
          </a:xfrm>
          <a:custGeom>
            <a:avLst/>
            <a:gdLst>
              <a:gd name="connsiteX0" fmla="*/ 44539 w 4384532"/>
              <a:gd name="connsiteY0" fmla="*/ 2446310 h 4196758"/>
              <a:gd name="connsiteX1" fmla="*/ 0 w 4384532"/>
              <a:gd name="connsiteY1" fmla="*/ 2004492 h 4196758"/>
              <a:gd name="connsiteX2" fmla="*/ 500607 w 4384532"/>
              <a:gd name="connsiteY2" fmla="*/ 610007 h 4196758"/>
              <a:gd name="connsiteX3" fmla="*/ 589546 w 4384532"/>
              <a:gd name="connsiteY3" fmla="*/ 512149 h 4196758"/>
              <a:gd name="connsiteX4" fmla="*/ 3077760 w 4384532"/>
              <a:gd name="connsiteY4" fmla="*/ 0 h 4196758"/>
              <a:gd name="connsiteX5" fmla="*/ 3237230 w 4384532"/>
              <a:gd name="connsiteY5" fmla="*/ 76821 h 4196758"/>
              <a:gd name="connsiteX6" fmla="*/ 4384532 w 4384532"/>
              <a:gd name="connsiteY6" fmla="*/ 2004492 h 4196758"/>
              <a:gd name="connsiteX7" fmla="*/ 2192266 w 4384532"/>
              <a:gd name="connsiteY7" fmla="*/ 4196758 h 4196758"/>
              <a:gd name="connsiteX8" fmla="*/ 44539 w 4384532"/>
              <a:gd name="connsiteY8" fmla="*/ 2446310 h 419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4532" h="4196758">
                <a:moveTo>
                  <a:pt x="44539" y="2446310"/>
                </a:moveTo>
                <a:cubicBezTo>
                  <a:pt x="15336" y="2303599"/>
                  <a:pt x="0" y="2155836"/>
                  <a:pt x="0" y="2004492"/>
                </a:cubicBezTo>
                <a:cubicBezTo>
                  <a:pt x="0" y="1474787"/>
                  <a:pt x="187867" y="988960"/>
                  <a:pt x="500607" y="610007"/>
                </a:cubicBezTo>
                <a:lnTo>
                  <a:pt x="589546" y="512149"/>
                </a:lnTo>
                <a:lnTo>
                  <a:pt x="3077760" y="0"/>
                </a:lnTo>
                <a:lnTo>
                  <a:pt x="3237230" y="76821"/>
                </a:lnTo>
                <a:cubicBezTo>
                  <a:pt x="3920615" y="448057"/>
                  <a:pt x="4384532" y="1172098"/>
                  <a:pt x="4384532" y="2004492"/>
                </a:cubicBezTo>
                <a:cubicBezTo>
                  <a:pt x="4384532" y="3215247"/>
                  <a:pt x="3403021" y="4196758"/>
                  <a:pt x="2192266" y="4196758"/>
                </a:cubicBezTo>
                <a:cubicBezTo>
                  <a:pt x="1132855" y="4196758"/>
                  <a:pt x="248960" y="3445288"/>
                  <a:pt x="44539" y="2446310"/>
                </a:cubicBezTo>
                <a:close/>
              </a:path>
            </a:pathLst>
          </a:cu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29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8719B-37DD-972A-7AAA-B146A89B6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1028701"/>
            <a:ext cx="3248863" cy="3020785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Исторические типы стратификации: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0A8B16-7265-CD3B-96C2-1BBC6773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409" y="1028702"/>
            <a:ext cx="6273972" cy="4843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200" b="1" dirty="0"/>
              <a:t>Каста </a:t>
            </a:r>
            <a:r>
              <a:rPr lang="ru-RU" sz="3200" dirty="0"/>
              <a:t>– социальная группа, членством в которой человек обязан своим рождением </a:t>
            </a:r>
            <a:r>
              <a:rPr lang="ru-RU" sz="3200" i="1" dirty="0"/>
              <a:t>(существует в Индии: брахманы (жрецы), кшатрии (воины), вайшьи (торговцы) и шудры (земледельцы и слуги). </a:t>
            </a:r>
          </a:p>
          <a:p>
            <a:pPr marL="0" indent="0" algn="ctr">
              <a:buNone/>
            </a:pPr>
            <a:r>
              <a:rPr lang="ru-RU" sz="3200" dirty="0"/>
              <a:t>Переход из одной касты в другую при жизни практически невозможен.</a:t>
            </a:r>
          </a:p>
        </p:txBody>
      </p:sp>
    </p:spTree>
    <p:extLst>
      <p:ext uri="{BB962C8B-B14F-4D97-AF65-F5344CB8AC3E}">
        <p14:creationId xmlns:p14="http://schemas.microsoft.com/office/powerpoint/2010/main" val="3987833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C5CC17-FF17-43CF-B073-D9051465D5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BE2DDC-0D14-44E6-A1AB-2EEC09507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09318" y="1410082"/>
            <a:ext cx="6858000" cy="4037835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7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543D98-0AA2-43B4-B508-DC1DB7F3DC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2414" y="1406060"/>
            <a:ext cx="6857572" cy="4045450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6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723C1D-9A1A-465B-8164-483BF5426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98889" y="3617790"/>
            <a:ext cx="2453337" cy="4027079"/>
          </a:xfrm>
          <a:prstGeom prst="rect">
            <a:avLst/>
          </a:prstGeom>
          <a:gradFill>
            <a:gsLst>
              <a:gs pos="2000">
                <a:schemeClr val="accent5">
                  <a:alpha val="35000"/>
                </a:schemeClr>
              </a:gs>
              <a:gs pos="67000">
                <a:schemeClr val="accent4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6680484-5F73-4078-85C2-415205B1A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30441" y="1644149"/>
            <a:ext cx="4384532" cy="4196758"/>
          </a:xfrm>
          <a:custGeom>
            <a:avLst/>
            <a:gdLst>
              <a:gd name="connsiteX0" fmla="*/ 44539 w 4384532"/>
              <a:gd name="connsiteY0" fmla="*/ 2446310 h 4196758"/>
              <a:gd name="connsiteX1" fmla="*/ 0 w 4384532"/>
              <a:gd name="connsiteY1" fmla="*/ 2004492 h 4196758"/>
              <a:gd name="connsiteX2" fmla="*/ 500607 w 4384532"/>
              <a:gd name="connsiteY2" fmla="*/ 610007 h 4196758"/>
              <a:gd name="connsiteX3" fmla="*/ 589546 w 4384532"/>
              <a:gd name="connsiteY3" fmla="*/ 512149 h 4196758"/>
              <a:gd name="connsiteX4" fmla="*/ 3077760 w 4384532"/>
              <a:gd name="connsiteY4" fmla="*/ 0 h 4196758"/>
              <a:gd name="connsiteX5" fmla="*/ 3237230 w 4384532"/>
              <a:gd name="connsiteY5" fmla="*/ 76821 h 4196758"/>
              <a:gd name="connsiteX6" fmla="*/ 4384532 w 4384532"/>
              <a:gd name="connsiteY6" fmla="*/ 2004492 h 4196758"/>
              <a:gd name="connsiteX7" fmla="*/ 2192266 w 4384532"/>
              <a:gd name="connsiteY7" fmla="*/ 4196758 h 4196758"/>
              <a:gd name="connsiteX8" fmla="*/ 44539 w 4384532"/>
              <a:gd name="connsiteY8" fmla="*/ 2446310 h 419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4532" h="4196758">
                <a:moveTo>
                  <a:pt x="44539" y="2446310"/>
                </a:moveTo>
                <a:cubicBezTo>
                  <a:pt x="15336" y="2303599"/>
                  <a:pt x="0" y="2155836"/>
                  <a:pt x="0" y="2004492"/>
                </a:cubicBezTo>
                <a:cubicBezTo>
                  <a:pt x="0" y="1474787"/>
                  <a:pt x="187867" y="988960"/>
                  <a:pt x="500607" y="610007"/>
                </a:cubicBezTo>
                <a:lnTo>
                  <a:pt x="589546" y="512149"/>
                </a:lnTo>
                <a:lnTo>
                  <a:pt x="3077760" y="0"/>
                </a:lnTo>
                <a:lnTo>
                  <a:pt x="3237230" y="76821"/>
                </a:lnTo>
                <a:cubicBezTo>
                  <a:pt x="3920615" y="448057"/>
                  <a:pt x="4384532" y="1172098"/>
                  <a:pt x="4384532" y="2004492"/>
                </a:cubicBezTo>
                <a:cubicBezTo>
                  <a:pt x="4384532" y="3215247"/>
                  <a:pt x="3403021" y="4196758"/>
                  <a:pt x="2192266" y="4196758"/>
                </a:cubicBezTo>
                <a:cubicBezTo>
                  <a:pt x="1132855" y="4196758"/>
                  <a:pt x="248960" y="3445288"/>
                  <a:pt x="44539" y="2446310"/>
                </a:cubicBezTo>
                <a:close/>
              </a:path>
            </a:pathLst>
          </a:cu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29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1095E2-DBA4-C469-604A-C5FB58C32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1028701"/>
            <a:ext cx="3248863" cy="3020785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Исторические типы стратификации: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5DEA0E-2855-C3D3-DC88-C1484CE09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409" y="1028702"/>
            <a:ext cx="6273972" cy="48434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600" b="1" dirty="0"/>
              <a:t>Сословие </a:t>
            </a:r>
            <a:r>
              <a:rPr lang="ru-RU" sz="3600" dirty="0"/>
              <a:t>– социальная группа, члены которой различаются по правам и обязанностям, закрепленным законом и передающимися по наследству. Переход их одного сословия в другое возможен, но при  определенных условиях, заслугах перед Отечеством.</a:t>
            </a:r>
          </a:p>
        </p:txBody>
      </p:sp>
    </p:spTree>
    <p:extLst>
      <p:ext uri="{BB962C8B-B14F-4D97-AF65-F5344CB8AC3E}">
        <p14:creationId xmlns:p14="http://schemas.microsoft.com/office/powerpoint/2010/main" val="1365568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C5CC17-FF17-43CF-B073-D9051465D5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BE2DDC-0D14-44E6-A1AB-2EEC09507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09318" y="1410082"/>
            <a:ext cx="6858000" cy="4037835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7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543D98-0AA2-43B4-B508-DC1DB7F3DC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2414" y="1406060"/>
            <a:ext cx="6857572" cy="4045450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6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723C1D-9A1A-465B-8164-483BF5426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98889" y="3617790"/>
            <a:ext cx="2453337" cy="4027079"/>
          </a:xfrm>
          <a:prstGeom prst="rect">
            <a:avLst/>
          </a:prstGeom>
          <a:gradFill>
            <a:gsLst>
              <a:gs pos="2000">
                <a:schemeClr val="accent5">
                  <a:alpha val="35000"/>
                </a:schemeClr>
              </a:gs>
              <a:gs pos="67000">
                <a:schemeClr val="accent4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6680484-5F73-4078-85C2-415205B1A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30441" y="1644149"/>
            <a:ext cx="4384532" cy="4196758"/>
          </a:xfrm>
          <a:custGeom>
            <a:avLst/>
            <a:gdLst>
              <a:gd name="connsiteX0" fmla="*/ 44539 w 4384532"/>
              <a:gd name="connsiteY0" fmla="*/ 2446310 h 4196758"/>
              <a:gd name="connsiteX1" fmla="*/ 0 w 4384532"/>
              <a:gd name="connsiteY1" fmla="*/ 2004492 h 4196758"/>
              <a:gd name="connsiteX2" fmla="*/ 500607 w 4384532"/>
              <a:gd name="connsiteY2" fmla="*/ 610007 h 4196758"/>
              <a:gd name="connsiteX3" fmla="*/ 589546 w 4384532"/>
              <a:gd name="connsiteY3" fmla="*/ 512149 h 4196758"/>
              <a:gd name="connsiteX4" fmla="*/ 3077760 w 4384532"/>
              <a:gd name="connsiteY4" fmla="*/ 0 h 4196758"/>
              <a:gd name="connsiteX5" fmla="*/ 3237230 w 4384532"/>
              <a:gd name="connsiteY5" fmla="*/ 76821 h 4196758"/>
              <a:gd name="connsiteX6" fmla="*/ 4384532 w 4384532"/>
              <a:gd name="connsiteY6" fmla="*/ 2004492 h 4196758"/>
              <a:gd name="connsiteX7" fmla="*/ 2192266 w 4384532"/>
              <a:gd name="connsiteY7" fmla="*/ 4196758 h 4196758"/>
              <a:gd name="connsiteX8" fmla="*/ 44539 w 4384532"/>
              <a:gd name="connsiteY8" fmla="*/ 2446310 h 419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4532" h="4196758">
                <a:moveTo>
                  <a:pt x="44539" y="2446310"/>
                </a:moveTo>
                <a:cubicBezTo>
                  <a:pt x="15336" y="2303599"/>
                  <a:pt x="0" y="2155836"/>
                  <a:pt x="0" y="2004492"/>
                </a:cubicBezTo>
                <a:cubicBezTo>
                  <a:pt x="0" y="1474787"/>
                  <a:pt x="187867" y="988960"/>
                  <a:pt x="500607" y="610007"/>
                </a:cubicBezTo>
                <a:lnTo>
                  <a:pt x="589546" y="512149"/>
                </a:lnTo>
                <a:lnTo>
                  <a:pt x="3077760" y="0"/>
                </a:lnTo>
                <a:lnTo>
                  <a:pt x="3237230" y="76821"/>
                </a:lnTo>
                <a:cubicBezTo>
                  <a:pt x="3920615" y="448057"/>
                  <a:pt x="4384532" y="1172098"/>
                  <a:pt x="4384532" y="2004492"/>
                </a:cubicBezTo>
                <a:cubicBezTo>
                  <a:pt x="4384532" y="3215247"/>
                  <a:pt x="3403021" y="4196758"/>
                  <a:pt x="2192266" y="4196758"/>
                </a:cubicBezTo>
                <a:cubicBezTo>
                  <a:pt x="1132855" y="4196758"/>
                  <a:pt x="248960" y="3445288"/>
                  <a:pt x="44539" y="2446310"/>
                </a:cubicBezTo>
                <a:close/>
              </a:path>
            </a:pathLst>
          </a:cu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29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37F1D7-04F0-D012-CD41-203FD8C6A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393" y="2577756"/>
            <a:ext cx="3248863" cy="1164772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Исторические типы стратификации: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671B5B-512B-364D-E017-16B1A93BF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5429" y="391886"/>
            <a:ext cx="7558644" cy="5920936"/>
          </a:xfrm>
        </p:spPr>
        <p:txBody>
          <a:bodyPr>
            <a:normAutofit/>
          </a:bodyPr>
          <a:lstStyle/>
          <a:p>
            <a:pPr algn="ctr"/>
            <a:endParaRPr lang="ru-RU" sz="2400" b="1" dirty="0"/>
          </a:p>
          <a:p>
            <a:pPr algn="ctr"/>
            <a:r>
              <a:rPr lang="ru-RU" sz="2400" b="1" dirty="0"/>
              <a:t>Класс </a:t>
            </a:r>
            <a:r>
              <a:rPr lang="ru-RU" sz="2400" dirty="0"/>
              <a:t>– </a:t>
            </a:r>
            <a:r>
              <a:rPr lang="ru-RU" sz="2400" i="1" dirty="0"/>
              <a:t>большая группа людей, различающаяся по их месту в общественном производстве, по отношению к средствам производства, роли в общественной организации труда. </a:t>
            </a:r>
          </a:p>
          <a:p>
            <a:pPr algn="ctr"/>
            <a:endParaRPr lang="ru-RU" sz="2400" i="1" dirty="0"/>
          </a:p>
          <a:p>
            <a:pPr marL="0" indent="0" algn="just">
              <a:buNone/>
            </a:pPr>
            <a:r>
              <a:rPr lang="ru-RU" sz="2400" i="1" u="sng" dirty="0"/>
              <a:t>Например: </a:t>
            </a:r>
          </a:p>
          <a:p>
            <a:pPr marL="0" indent="0" algn="just">
              <a:buNone/>
            </a:pPr>
            <a:r>
              <a:rPr lang="ru-RU" sz="2400" dirty="0"/>
              <a:t>* </a:t>
            </a:r>
            <a:r>
              <a:rPr lang="ru-RU" sz="2400" dirty="0">
                <a:solidFill>
                  <a:srgbClr val="FF0000"/>
                </a:solidFill>
              </a:rPr>
              <a:t>Буржуазия</a:t>
            </a:r>
            <a:r>
              <a:rPr lang="ru-RU" sz="2400" dirty="0"/>
              <a:t> – </a:t>
            </a:r>
            <a:r>
              <a:rPr lang="ru-RU" sz="2400" i="1" dirty="0"/>
              <a:t>собственники средств производства, они определяют ход общественного производства. </a:t>
            </a:r>
          </a:p>
          <a:p>
            <a:pPr marL="0" indent="0" algn="just">
              <a:buNone/>
            </a:pPr>
            <a:r>
              <a:rPr lang="ru-RU" sz="2400" dirty="0"/>
              <a:t>* </a:t>
            </a:r>
            <a:r>
              <a:rPr lang="ru-RU" sz="2400" dirty="0">
                <a:solidFill>
                  <a:srgbClr val="FF0000"/>
                </a:solidFill>
              </a:rPr>
              <a:t>Пролетариат </a:t>
            </a:r>
            <a:r>
              <a:rPr lang="ru-RU" sz="2400" dirty="0"/>
              <a:t>– </a:t>
            </a:r>
            <a:r>
              <a:rPr lang="ru-RU" sz="2400" i="1" dirty="0"/>
              <a:t>это рабочий класс, который продает свою рабочую силу, работая на производстве. </a:t>
            </a:r>
          </a:p>
        </p:txBody>
      </p:sp>
    </p:spTree>
    <p:extLst>
      <p:ext uri="{BB962C8B-B14F-4D97-AF65-F5344CB8AC3E}">
        <p14:creationId xmlns:p14="http://schemas.microsoft.com/office/powerpoint/2010/main" val="1441418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383CC5D-71E8-4CB2-8E4A-F1E4FF6DC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DA5AC1-43C5-4243-9028-07DBB80D0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"/>
            <a:ext cx="12192000" cy="1600201"/>
          </a:xfrm>
          <a:prstGeom prst="rect">
            <a:avLst/>
          </a:prstGeom>
          <a:gradFill>
            <a:gsLst>
              <a:gs pos="0">
                <a:schemeClr val="accent5">
                  <a:alpha val="83000"/>
                </a:schemeClr>
              </a:gs>
              <a:gs pos="100000">
                <a:schemeClr val="accent6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A4EDA1C-27A1-4C83-ACE4-6675EC924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9161" y="9109"/>
            <a:ext cx="7792839" cy="1594270"/>
          </a:xfrm>
          <a:prstGeom prst="rect">
            <a:avLst/>
          </a:prstGeom>
          <a:gradFill>
            <a:gsLst>
              <a:gs pos="22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C2185E4-B584-4B9D-9440-DEA0FB9D9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9021976" y="-906246"/>
            <a:ext cx="1602951" cy="3416298"/>
          </a:xfrm>
          <a:prstGeom prst="rect">
            <a:avLst/>
          </a:prstGeom>
          <a:gradFill>
            <a:gsLst>
              <a:gs pos="45000">
                <a:schemeClr val="accent4">
                  <a:alpha val="0"/>
                </a:schemeClr>
              </a:gs>
              <a:gs pos="99000">
                <a:schemeClr val="accent6">
                  <a:alpha val="3300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33EC8A-EE0A-4395-97E2-DAD467CF7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2451242" y="0"/>
            <a:ext cx="9729549" cy="1600198"/>
          </a:xfrm>
          <a:prstGeom prst="rect">
            <a:avLst/>
          </a:prstGeom>
          <a:gradFill>
            <a:gsLst>
              <a:gs pos="0">
                <a:schemeClr val="accent5">
                  <a:alpha val="30000"/>
                </a:schemeClr>
              </a:gs>
              <a:gs pos="99000">
                <a:schemeClr val="accent5">
                  <a:alpha val="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F85DA95-16A4-404E-9BFF-27F8E4FC7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430"/>
            <a:ext cx="7910111" cy="1600198"/>
          </a:xfrm>
          <a:prstGeom prst="rect">
            <a:avLst/>
          </a:prstGeom>
          <a:gradFill>
            <a:gsLst>
              <a:gs pos="0">
                <a:schemeClr val="accent5">
                  <a:alpha val="21000"/>
                </a:schemeClr>
              </a:gs>
              <a:gs pos="99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3527D-2DFA-FA16-ED9F-CABF55E5A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7084" y="374427"/>
            <a:ext cx="10374517" cy="971512"/>
          </a:xfrm>
        </p:spPr>
        <p:txBody>
          <a:bodyPr anchor="ctr">
            <a:normAutofit/>
          </a:bodyPr>
          <a:lstStyle/>
          <a:p>
            <a:r>
              <a:rPr lang="ru-RU" sz="3200">
                <a:solidFill>
                  <a:schemeClr val="bg1"/>
                </a:solidFill>
              </a:rPr>
              <a:t>Основные виды стратификации: 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FB0F4725-F514-1526-C3B6-8C5175DFDD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9836205"/>
              </p:ext>
            </p:extLst>
          </p:nvPr>
        </p:nvGraphicFramePr>
        <p:xfrm>
          <a:off x="579474" y="2062715"/>
          <a:ext cx="11033029" cy="4189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5274024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RiseVTI">
  <a:themeElements>
    <a:clrScheme name="GradientRise">
      <a:dk1>
        <a:sysClr val="windowText" lastClr="000000"/>
      </a:dk1>
      <a:lt1>
        <a:srgbClr val="FFFFFF"/>
      </a:lt1>
      <a:dk2>
        <a:srgbClr val="3C0F3A"/>
      </a:dk2>
      <a:lt2>
        <a:srgbClr val="F1F2F2"/>
      </a:lt2>
      <a:accent1>
        <a:srgbClr val="A6025C"/>
      </a:accent1>
      <a:accent2>
        <a:srgbClr val="92248E"/>
      </a:accent2>
      <a:accent3>
        <a:srgbClr val="DE95C4"/>
      </a:accent3>
      <a:accent4>
        <a:srgbClr val="FE4A00"/>
      </a:accent4>
      <a:accent5>
        <a:srgbClr val="DA002F"/>
      </a:accent5>
      <a:accent6>
        <a:srgbClr val="FF907A"/>
      </a:accent6>
      <a:hlink>
        <a:srgbClr val="CA71E4"/>
      </a:hlink>
      <a:folHlink>
        <a:srgbClr val="E45E49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RiseVTI" id="{C2FC082F-B444-4222-AF20-78444CCB5722}" vid="{39F213E4-0CBC-40CB-B3F6-8C5562B6B99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676</Words>
  <Application>Microsoft Office PowerPoint</Application>
  <PresentationFormat>Широкоэкранный</PresentationFormat>
  <Paragraphs>83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Avenir Next LT Pro</vt:lpstr>
      <vt:lpstr>GradientRiseVTI</vt:lpstr>
      <vt:lpstr>СОЦИАЛЬНАЯ СТРАТИФИКАЦИЯ</vt:lpstr>
      <vt:lpstr>Презентация PowerPoint</vt:lpstr>
      <vt:lpstr>Страта: </vt:lpstr>
      <vt:lpstr>Социальная стратификация: </vt:lpstr>
      <vt:lpstr>Исторические типы стратификации: </vt:lpstr>
      <vt:lpstr>Исторические типы стратификации: </vt:lpstr>
      <vt:lpstr>Исторические типы стратификации: </vt:lpstr>
      <vt:lpstr>Исторические типы стратификации: </vt:lpstr>
      <vt:lpstr>Основные виды стратификации: </vt:lpstr>
      <vt:lpstr>Модели стратификации: </vt:lpstr>
      <vt:lpstr>Модели стратификации: </vt:lpstr>
      <vt:lpstr>Модели стратификации: </vt:lpstr>
      <vt:lpstr>Социальное неравенство: </vt:lpstr>
      <vt:lpstr>Не путать понятия «социальная стратификация» и «социальная дифференциация».</vt:lpstr>
      <vt:lpstr>Словарь: </vt:lpstr>
      <vt:lpstr>Типы маргиналов: </vt:lpstr>
      <vt:lpstr>Каналы маргинализации: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СОЦИАЛЬНАЯ СТРАТИФИКАЦИЯ</dc:title>
  <dc:creator>j077282</dc:creator>
  <cp:lastModifiedBy>j077282</cp:lastModifiedBy>
  <cp:revision>3</cp:revision>
  <dcterms:created xsi:type="dcterms:W3CDTF">2022-10-24T17:01:42Z</dcterms:created>
  <dcterms:modified xsi:type="dcterms:W3CDTF">2022-11-01T19:18:16Z</dcterms:modified>
</cp:coreProperties>
</file>