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0792" y="16002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«Системный подход к образовательному, воспитательному и оздоровительному потенциалу обучающихся на занятиях физической культуры</a:t>
            </a:r>
            <a:r>
              <a:rPr lang="ru-RU" sz="3200" dirty="0" smtClean="0">
                <a:solidFill>
                  <a:schemeClr val="tx1"/>
                </a:solidFill>
              </a:rPr>
              <a:t>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484712"/>
            <a:ext cx="7854696" cy="1752600"/>
          </a:xfrm>
        </p:spPr>
        <p:txBody>
          <a:bodyPr>
            <a:normAutofit/>
          </a:bodyPr>
          <a:lstStyle/>
          <a:p>
            <a:r>
              <a:rPr lang="ru-RU" sz="2400" dirty="0"/>
              <a:t>Учителя по физической культуре:</a:t>
            </a:r>
          </a:p>
          <a:p>
            <a:r>
              <a:rPr lang="ru-RU" sz="2400" dirty="0" err="1"/>
              <a:t>Избанова</a:t>
            </a:r>
            <a:r>
              <a:rPr lang="ru-RU" sz="2400" dirty="0"/>
              <a:t> Наталия Игоревна</a:t>
            </a:r>
          </a:p>
          <a:p>
            <a:r>
              <a:rPr lang="ru-RU" sz="2400" dirty="0" err="1"/>
              <a:t>Пихтулина</a:t>
            </a:r>
            <a:r>
              <a:rPr lang="ru-RU" sz="2400" dirty="0"/>
              <a:t> Елена Алексеевна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77338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493520"/>
          </a:xfrm>
        </p:spPr>
        <p:txBody>
          <a:bodyPr/>
          <a:lstStyle/>
          <a:p>
            <a:r>
              <a:rPr lang="ru-RU" dirty="0"/>
              <a:t>Ко второму типу </a:t>
            </a:r>
            <a:r>
              <a:rPr lang="ru-RU" dirty="0" smtClean="0"/>
              <a:t>относят </a:t>
            </a:r>
            <a:r>
              <a:rPr lang="ru-RU" dirty="0"/>
              <a:t>игры сюжетно-ролевые. Правила в них существуют неявно.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393643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198" y="3429000"/>
            <a:ext cx="412845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318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389120"/>
          </a:xfrm>
        </p:spPr>
        <p:txBody>
          <a:bodyPr/>
          <a:lstStyle/>
          <a:p>
            <a:r>
              <a:rPr lang="ru-RU" u="sng" dirty="0"/>
              <a:t>Подвижными играми </a:t>
            </a:r>
            <a:r>
              <a:rPr lang="ru-RU" dirty="0"/>
              <a:t>называют игры, исчерпывающие все виды свойственных человеку движений: ходьбу, прыжки, ползание, лазание, метание, упражнения с предметами, броски и ловля. Подобные игры являются универсальным и незаменимым средством физической культуры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23"/>
          <a:stretch/>
        </p:blipFill>
        <p:spPr bwMode="auto">
          <a:xfrm>
            <a:off x="2267744" y="3789040"/>
            <a:ext cx="4953000" cy="260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351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389120"/>
          </a:xfrm>
        </p:spPr>
        <p:txBody>
          <a:bodyPr/>
          <a:lstStyle/>
          <a:p>
            <a:r>
              <a:rPr lang="ru-RU" dirty="0"/>
              <a:t>Ценность игровой деятельности заключается в том, что она учитывает психолого-педагогическую природу ребенка, отвечает его потребностям и интересам, то есть  является и здоровье сберегающей.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5407246" cy="304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921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2088"/>
            <a:ext cx="8229600" cy="4389120"/>
          </a:xfrm>
        </p:spPr>
        <p:txBody>
          <a:bodyPr/>
          <a:lstStyle/>
          <a:p>
            <a:r>
              <a:rPr lang="ru-RU" dirty="0"/>
              <a:t>Сама ценность игры заключается в том, что она осуществляется не под давлением жизненной необходимости, а от физиологической необходимости обучающихся  двигаться, играть. 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99347"/>
            <a:ext cx="760628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610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4389120"/>
          </a:xfrm>
        </p:spPr>
        <p:txBody>
          <a:bodyPr/>
          <a:lstStyle/>
          <a:p>
            <a:r>
              <a:rPr lang="ru-RU" dirty="0"/>
              <a:t>Продуманная методика проведения подвижных игр способствует раскрытию индивидуальных способностей ребенка, помогает воспитать его здоровым, бодрым, жизнерадостным, активным, умеющим самостоятельно и творчески решать самые разнообразные задачи.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98"/>
          <a:stretch/>
        </p:blipFill>
        <p:spPr bwMode="auto">
          <a:xfrm>
            <a:off x="1979712" y="3356992"/>
            <a:ext cx="5279232" cy="29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485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389120"/>
          </a:xfrm>
        </p:spPr>
        <p:txBody>
          <a:bodyPr/>
          <a:lstStyle/>
          <a:p>
            <a:r>
              <a:rPr lang="ru-RU" dirty="0"/>
              <a:t>Учитель и его отношение к учебному процессу, его творчество и профессионализм, его желание раскрыть способности каждого ребенка – вот это и есть главный ресурс, без которого учебно-воспитательный процесс, в школе не может существовать.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0" y="3546018"/>
            <a:ext cx="3841382" cy="287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4093220" cy="3060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537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26" y="1052736"/>
            <a:ext cx="7416824" cy="556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59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863080"/>
          </a:xfrm>
        </p:spPr>
        <p:txBody>
          <a:bodyPr>
            <a:noAutofit/>
          </a:bodyPr>
          <a:lstStyle/>
          <a:p>
            <a:r>
              <a:rPr lang="ru-RU" sz="3200" dirty="0"/>
              <a:t>«Роль учителя состоит в том, чтобы открывать двери, а не в том, чтобы проталкивать в них ученика» (Артур </a:t>
            </a:r>
            <a:r>
              <a:rPr lang="ru-RU" sz="3200" dirty="0" err="1"/>
              <a:t>Шнабель</a:t>
            </a:r>
            <a:r>
              <a:rPr lang="ru-RU" sz="3200" dirty="0"/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174" y="2780928"/>
            <a:ext cx="4777258" cy="359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806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89120"/>
          </a:xfrm>
        </p:spPr>
        <p:txBody>
          <a:bodyPr/>
          <a:lstStyle/>
          <a:p>
            <a:r>
              <a:rPr lang="ru-RU" u="sng" dirty="0"/>
              <a:t>Физическая культура </a:t>
            </a:r>
            <a:r>
              <a:rPr lang="ru-RU" dirty="0"/>
              <a:t>– это раздел образования, значимость которого проявляется через формирование таких общечеловеческих ценностей, как здоровье, физическое и психическое благополучие, физическое совершенство.</a:t>
            </a:r>
          </a:p>
          <a:p>
            <a:endParaRPr lang="ru-RU" dirty="0"/>
          </a:p>
          <a:p>
            <a:r>
              <a:rPr lang="ru-RU" u="sng" dirty="0"/>
              <a:t>Цель нашей деятельности </a:t>
            </a:r>
            <a:r>
              <a:rPr lang="ru-RU" dirty="0"/>
              <a:t>- способствовать формированию личности, обладающей нравственными качествами.</a:t>
            </a:r>
          </a:p>
        </p:txBody>
      </p:sp>
    </p:spTree>
    <p:extLst>
      <p:ext uri="{BB962C8B-B14F-4D97-AF65-F5344CB8AC3E}">
        <p14:creationId xmlns:p14="http://schemas.microsoft.com/office/powerpoint/2010/main" val="3528145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Основные задачи, которые мы поставили перед собой: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80240"/>
            <a:ext cx="8229600" cy="4389120"/>
          </a:xfrm>
        </p:spPr>
        <p:txBody>
          <a:bodyPr>
            <a:normAutofit/>
          </a:bodyPr>
          <a:lstStyle/>
          <a:p>
            <a:r>
              <a:rPr lang="ru-RU" dirty="0" smtClean="0"/>
              <a:t>добиться</a:t>
            </a:r>
            <a:r>
              <a:rPr lang="ru-RU" dirty="0"/>
              <a:t>, чтобы каждый учащийся понимал, для чего необходимо  заниматься физической культурой; </a:t>
            </a:r>
          </a:p>
          <a:p>
            <a:r>
              <a:rPr lang="ru-RU" dirty="0" smtClean="0"/>
              <a:t>способствовать </a:t>
            </a:r>
            <a:r>
              <a:rPr lang="ru-RU" dirty="0"/>
              <a:t>развитию основных физических качеств (</a:t>
            </a:r>
            <a:r>
              <a:rPr lang="ru-RU" dirty="0" smtClean="0"/>
              <a:t>силы,</a:t>
            </a:r>
            <a:r>
              <a:rPr lang="ru-RU" dirty="0"/>
              <a:t> </a:t>
            </a:r>
            <a:r>
              <a:rPr lang="ru-RU" dirty="0" smtClean="0"/>
              <a:t>выносливости</a:t>
            </a:r>
            <a:r>
              <a:rPr lang="ru-RU" dirty="0"/>
              <a:t>, гибкости, ловкости, быстроты движений) каждого ученика; </a:t>
            </a:r>
          </a:p>
          <a:p>
            <a:r>
              <a:rPr lang="ru-RU" dirty="0" smtClean="0"/>
              <a:t>формировать </a:t>
            </a:r>
            <a:r>
              <a:rPr lang="ru-RU" dirty="0"/>
              <a:t>у ребенка необходимые знания, умения, навыки по здоровому образу жизни, научить использовать полученные знания в повседневной жизни.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12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659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Формирование универсальных учебных действий на уроке физкультуры направлено на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43592"/>
            <a:ext cx="8229600" cy="2573640"/>
          </a:xfrm>
        </p:spPr>
        <p:txBody>
          <a:bodyPr/>
          <a:lstStyle/>
          <a:p>
            <a:r>
              <a:rPr lang="ru-RU" dirty="0" smtClean="0"/>
              <a:t>самостоятельный </a:t>
            </a:r>
            <a:r>
              <a:rPr lang="ru-RU" dirty="0"/>
              <a:t>поиск решения двигательной задачи;</a:t>
            </a:r>
          </a:p>
          <a:p>
            <a:r>
              <a:rPr lang="ru-RU" dirty="0" smtClean="0"/>
              <a:t>анализ </a:t>
            </a:r>
            <a:r>
              <a:rPr lang="ru-RU" dirty="0"/>
              <a:t>и оценку двигательных действий;</a:t>
            </a:r>
          </a:p>
          <a:p>
            <a:r>
              <a:rPr lang="ru-RU" dirty="0" smtClean="0"/>
              <a:t>поиск </a:t>
            </a:r>
            <a:r>
              <a:rPr lang="ru-RU" dirty="0"/>
              <a:t>и формулирование цели;</a:t>
            </a:r>
          </a:p>
          <a:p>
            <a:r>
              <a:rPr lang="ru-RU" dirty="0" smtClean="0"/>
              <a:t>систематизацию </a:t>
            </a:r>
            <a:r>
              <a:rPr lang="ru-RU" dirty="0"/>
              <a:t>полученных знаний и умений.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69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077696"/>
          </a:xfrm>
        </p:spPr>
        <p:txBody>
          <a:bodyPr/>
          <a:lstStyle/>
          <a:p>
            <a:r>
              <a:rPr lang="ru-RU" dirty="0"/>
              <a:t>От степени заинтересованности зависит, и характер внимания учеников и стремление узнать что-то новое, чему- то научиться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А чем можно заинтересовать </a:t>
            </a:r>
            <a:r>
              <a:rPr lang="ru-RU" dirty="0" smtClean="0"/>
              <a:t>школьника</a:t>
            </a:r>
            <a:r>
              <a:rPr lang="ru-RU" dirty="0"/>
              <a:t>, конечно </a:t>
            </a:r>
            <a:r>
              <a:rPr lang="ru-RU" u="sng" dirty="0"/>
              <a:t>игрой</a:t>
            </a:r>
            <a:r>
              <a:rPr lang="ru-RU" dirty="0"/>
              <a:t>. Поэтому на своих уроках большое внимание уделяем подвижным играм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497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2160240"/>
          </a:xfrm>
        </p:spPr>
        <p:txBody>
          <a:bodyPr/>
          <a:lstStyle/>
          <a:p>
            <a:r>
              <a:rPr lang="ru-RU" u="sng" dirty="0"/>
              <a:t>Игровая технология </a:t>
            </a:r>
            <a:r>
              <a:rPr lang="ru-RU" dirty="0"/>
              <a:t>- это форма учебного процесса в условных ситуациях, направленная на воссоздание и усвоение общественного опыта во всех его проявлениях: знаниях, навыках, умениях, эмоционально-оценочной деятельности.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29000"/>
            <a:ext cx="3743061" cy="280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03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1493520"/>
          </a:xfrm>
        </p:spPr>
        <p:txBody>
          <a:bodyPr/>
          <a:lstStyle/>
          <a:p>
            <a:r>
              <a:rPr lang="ru-RU" dirty="0"/>
              <a:t>Принято различать два основных типа игр: игры с фиксированными, открытыми правилами и игры со скрытыми правилами.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36912"/>
            <a:ext cx="5232717" cy="39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779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2304256"/>
          </a:xfrm>
        </p:spPr>
        <p:txBody>
          <a:bodyPr/>
          <a:lstStyle/>
          <a:p>
            <a:r>
              <a:rPr lang="ru-RU" dirty="0"/>
              <a:t>Примером игр первого типа является большинство дидактических, познавательных и подвижных игр, сюда относят также развивающие интеллектуальные, музыкальные, игры-забавы, аттракционы.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573016"/>
            <a:ext cx="3743061" cy="280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4415136" cy="3311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2127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</TotalTime>
  <Words>478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«Системный подход к образовательному, воспитательному и оздоровительному потенциалу обучающихся на занятиях физической культуры»</vt:lpstr>
      <vt:lpstr>«Роль учителя состоит в том, чтобы открывать двери, а не в том, чтобы проталкивать в них ученика» (Артур Шнабель)</vt:lpstr>
      <vt:lpstr>Презентация PowerPoint</vt:lpstr>
      <vt:lpstr>Основные задачи, которые мы поставили перед собой:  </vt:lpstr>
      <vt:lpstr>Формирование универсальных учебных действий на уроке физкультуры направлено на: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«Системный подход к образовательному, воспитательному и оздоровительному потенциалу обучающихся на занятиях физической культуры»</dc:title>
  <dc:creator>Dimas</dc:creator>
  <cp:lastModifiedBy>Dimas</cp:lastModifiedBy>
  <cp:revision>5</cp:revision>
  <dcterms:created xsi:type="dcterms:W3CDTF">2022-10-31T15:01:37Z</dcterms:created>
  <dcterms:modified xsi:type="dcterms:W3CDTF">2022-11-01T19:17:17Z</dcterms:modified>
</cp:coreProperties>
</file>