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9" r:id="rId3"/>
    <p:sldId id="283" r:id="rId4"/>
    <p:sldId id="256" r:id="rId5"/>
    <p:sldId id="284" r:id="rId6"/>
    <p:sldId id="261" r:id="rId7"/>
    <p:sldId id="285" r:id="rId8"/>
    <p:sldId id="262" r:id="rId9"/>
    <p:sldId id="266" r:id="rId10"/>
    <p:sldId id="276" r:id="rId11"/>
    <p:sldId id="27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 Николаевна\Desktop\blankbook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544" y="28191"/>
            <a:ext cx="9144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sp>
        <p:nvSpPr>
          <p:cNvPr id="2" name="Прямоугольник 1"/>
          <p:cNvSpPr/>
          <p:nvPr/>
        </p:nvSpPr>
        <p:spPr>
          <a:xfrm>
            <a:off x="0" y="20270"/>
            <a:ext cx="896448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2000" b="1" i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«средняя </a:t>
            </a:r>
            <a:r>
              <a:rPr lang="ru-RU" sz="2000" b="1" i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общеобразовательная школа № </a:t>
            </a:r>
            <a:r>
              <a:rPr lang="ru-RU" sz="2000" b="1" i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76</a:t>
            </a:r>
            <a:r>
              <a:rPr lang="ru-RU" sz="2000" b="1" i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b="1" i="1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2053" y="501697"/>
            <a:ext cx="806038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Arial Black" panose="020B0A04020102020204" pitchFamily="34" charset="0"/>
                <a:cs typeface="Aharoni" panose="02010803020104030203" pitchFamily="2" charset="-79"/>
              </a:rPr>
              <a:t>«Если ты думаешь на год вперед – посади семя. Если ты думаешь на десятилетия вперед – посади дерево. Если ты думаешь на век вперед – воспитай человека». </a:t>
            </a:r>
            <a:endParaRPr lang="ru-RU" sz="4000" b="1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59081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 Николаевна\Desktop\blankbook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70492" y="548680"/>
            <a:ext cx="7128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Arial Black" panose="020B0A04020102020204" pitchFamily="34" charset="0"/>
              </a:rPr>
              <a:t>Проект решения педагогического совета:</a:t>
            </a:r>
            <a:endParaRPr lang="ru-RU" sz="36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63588" y="2297689"/>
            <a:ext cx="76688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1.Каждому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педагогическому работнику учесть рекомендации педсовета.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2.Каждому учителю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осознанно стремиться к собственному духовному росту и оказанию помощи своим воспитанникам в духовном взрослении. Создать в коллективе атмосферу товарищества, доброжелательности, уважительного отношения к личности и индивидуальности каждого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обучающегося. 3.Классным руководителям провести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родительские собрания по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теме:«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школы и семьи в духовно-нравственном воспитании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детей».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58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 Николаевна\Desktop\blankbook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1340768"/>
            <a:ext cx="74168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0347" y="1347225"/>
            <a:ext cx="79605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 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77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 Николаевна\Desktop\blankbook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544" y="28191"/>
            <a:ext cx="9144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sp>
        <p:nvSpPr>
          <p:cNvPr id="2" name="Прямоугольник 1"/>
          <p:cNvSpPr/>
          <p:nvPr/>
        </p:nvSpPr>
        <p:spPr>
          <a:xfrm>
            <a:off x="0" y="20270"/>
            <a:ext cx="896448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2000" b="1" i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«средняя </a:t>
            </a:r>
            <a:r>
              <a:rPr lang="ru-RU" sz="2000" b="1" i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общеобразовательная школа № </a:t>
            </a:r>
            <a:r>
              <a:rPr lang="ru-RU" sz="2000" b="1" i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76</a:t>
            </a:r>
            <a:r>
              <a:rPr lang="ru-RU" sz="2000" b="1" i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b="1" i="1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2053" y="501697"/>
            <a:ext cx="8060381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Педагогический  совет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«</a:t>
            </a:r>
            <a:r>
              <a:rPr lang="ru-RU" sz="2800" b="1" dirty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Нравственное воспитание обучающихся в школе и семье, как одна из форм профилактики экстремизма и пропаганда толерантности</a:t>
            </a:r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».</a:t>
            </a:r>
            <a:endParaRPr lang="ru-RU" sz="2800" b="1" dirty="0">
              <a:solidFill>
                <a:srgbClr val="C0000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endParaRPr lang="ru-RU" sz="4000" b="1" dirty="0">
              <a:solidFill>
                <a:srgbClr val="FF000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053" y="3131126"/>
            <a:ext cx="3615891" cy="303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441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 Николаевна\Desktop\blankbook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764704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908720"/>
            <a:ext cx="79208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Нравственность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  <a:r>
              <a:rPr lang="ru-RU" sz="3200" dirty="0"/>
              <a:t>- это личностная характеристика, объединяющая такие качества и свойства, как </a:t>
            </a:r>
            <a:r>
              <a:rPr lang="ru-RU" sz="3200" i="1" dirty="0">
                <a:solidFill>
                  <a:schemeClr val="tx2"/>
                </a:solidFill>
              </a:rPr>
              <a:t>доброта, порядочность, честность, правдивость, справедливость, трудолюбие, дисциплинированность, </a:t>
            </a:r>
            <a:r>
              <a:rPr lang="ru-RU" sz="3200" dirty="0"/>
              <a:t>регулирующие индивидуальное поведение человека.</a:t>
            </a:r>
          </a:p>
        </p:txBody>
      </p:sp>
    </p:spTree>
    <p:extLst>
      <p:ext uri="{BB962C8B-B14F-4D97-AF65-F5344CB8AC3E}">
        <p14:creationId xmlns:p14="http://schemas.microsoft.com/office/powerpoint/2010/main" val="725646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 Николаевна\Desktop\blankbook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764704"/>
            <a:ext cx="756084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Нравственное воспитание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это  целенаправленное формирование морального сознания, развитие нравственных чувств и выработка навыков и привычек нравственного поведения.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Главная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нравственного воспитания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- это воспитание нравственного человека, способного к принятию ответственных  решений и к проявлению нравственного поведения в любых жизненных ситуациях.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099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028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 Николаевна\Desktop\blankbook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8584"/>
            <a:ext cx="93122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7318" y="3676345"/>
            <a:ext cx="6692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30000"/>
              <a:defRPr/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9" y="620688"/>
            <a:ext cx="7856480" cy="53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05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11" name="Овал 10"/>
          <p:cNvSpPr/>
          <p:nvPr/>
        </p:nvSpPr>
        <p:spPr>
          <a:xfrm>
            <a:off x="971600" y="304326"/>
            <a:ext cx="2448272" cy="13964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урочная деятельность;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871700" y="5520007"/>
            <a:ext cx="5688632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изучение культурологических основ традиционных российских религий.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6044497" y="372142"/>
            <a:ext cx="2213554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внеурочная деятельность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251520" y="2924944"/>
            <a:ext cx="2232248" cy="16344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внешкольная деятельность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6588224" y="2924944"/>
            <a:ext cx="2160240" cy="17316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семейное воспитание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131840" y="2204864"/>
            <a:ext cx="3168352" cy="1850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Духовно-нравственное воспитание согласно требованиям Федеральных стандартов осуществляется 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0" name="Стрелка вправо 29"/>
          <p:cNvSpPr/>
          <p:nvPr/>
        </p:nvSpPr>
        <p:spPr>
          <a:xfrm rot="12396763">
            <a:off x="3199484" y="145849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/>
          <p:cNvSpPr/>
          <p:nvPr/>
        </p:nvSpPr>
        <p:spPr>
          <a:xfrm rot="19846429">
            <a:off x="5244787" y="142596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/>
          <p:cNvSpPr/>
          <p:nvPr/>
        </p:nvSpPr>
        <p:spPr>
          <a:xfrm rot="1495585">
            <a:off x="6419618" y="244031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>
            <a:off x="4473700" y="416738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низ 34"/>
          <p:cNvSpPr/>
          <p:nvPr/>
        </p:nvSpPr>
        <p:spPr>
          <a:xfrm rot="3660845">
            <a:off x="2271302" y="233075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62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 Николаевна\Desktop\blankbook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543178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altLang="ru-RU" sz="2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7564" y="1374175"/>
            <a:ext cx="7848872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endParaRPr lang="ru-RU" altLang="ru-RU" sz="2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43178"/>
            <a:ext cx="87849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Л.Н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Толстой: «Из всех наук, которые должен  знать человек, главнейшая есть наука о том, как жить, делая как можно меньше зла и как можно больше добра».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468" y="2359060"/>
            <a:ext cx="2736304" cy="3648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14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 Николаевна\Desktop\blankbook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548680"/>
            <a:ext cx="73448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Способы и методы духовно-нравственного воспитания.</a:t>
            </a:r>
            <a:endParaRPr lang="ru-RU" altLang="ru-RU" sz="28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1" y="1772816"/>
            <a:ext cx="2662966" cy="19972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1394" y="1763688"/>
            <a:ext cx="2572726" cy="19295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4463" y="1763080"/>
            <a:ext cx="2542479" cy="19084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6176" y="3881600"/>
            <a:ext cx="2428013" cy="19716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71433" y="4050325"/>
            <a:ext cx="2356702" cy="176752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6336" y="4114873"/>
            <a:ext cx="2967056" cy="1978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03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250</Words>
  <Application>Microsoft Office PowerPoint</Application>
  <PresentationFormat>Экран (4:3)</PresentationFormat>
  <Paragraphs>21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Aharoni</vt:lpstr>
      <vt:lpstr>Arial</vt:lpstr>
      <vt:lpstr>Arial Black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Николаевна</dc:creator>
  <cp:lastModifiedBy>пк</cp:lastModifiedBy>
  <cp:revision>97</cp:revision>
  <dcterms:created xsi:type="dcterms:W3CDTF">2016-01-15T06:19:51Z</dcterms:created>
  <dcterms:modified xsi:type="dcterms:W3CDTF">2022-10-30T10:23:15Z</dcterms:modified>
</cp:coreProperties>
</file>