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1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666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43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4433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074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01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04134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612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0509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8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380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62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629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593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720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91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054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557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CBE1093-77F8-4F10-8F93-3EA090878B2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0F608C7-D77B-4A2C-BCBC-88741A56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64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7497" y="58190"/>
            <a:ext cx="9639993" cy="897774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общеобразовательная школа №2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839585"/>
            <a:ext cx="9144000" cy="5195455"/>
          </a:xfrm>
        </p:spPr>
        <p:txBody>
          <a:bodyPr>
            <a:normAutofit fontScale="92500" lnSpcReduction="10000"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конференция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итоговый проект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И ФУТБОЛ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Маликов Кирилл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Руководитель: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Антонова Анна Юрьевна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Обучающийся 9 В класса                                 учитель физической культуры</a:t>
            </a:r>
          </a:p>
          <a:p>
            <a:pPr algn="l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Ковдор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845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исследования можно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вывод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учащиеся имеют интерес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теме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мало по ней осведомлены. 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познания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данной теме могут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повысить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в спорте. Ведь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безусловно, математика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 связаны между собой.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две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разделимые вещи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4191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1.собрать материал из истории развития футбола и его правил;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2.рассмотреть алгоритм в математике и в футболе;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3.провести опрос об отношении к спорту обучающихся 8 классов;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6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знание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способствует улучшению спортивных достижений.</a:t>
            </a:r>
          </a:p>
        </p:txBody>
      </p:sp>
    </p:spTree>
    <p:extLst>
      <p:ext uri="{BB962C8B-B14F-4D97-AF65-F5344CB8AC3E}">
        <p14:creationId xmlns:p14="http://schemas.microsoft.com/office/powerpoint/2010/main" val="2054550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682873"/>
            <a:ext cx="9601196" cy="1303867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3342" y="2432242"/>
            <a:ext cx="9601196" cy="3318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занимаетесь спортом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372" y="2946064"/>
            <a:ext cx="4921135" cy="325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1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666248"/>
            <a:ext cx="9601196" cy="1362057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762298"/>
            <a:ext cx="9601196" cy="44971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уделяете внимание своей физической подготовке?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098" y="2850996"/>
            <a:ext cx="5070764" cy="325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59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анкетирования.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285999"/>
            <a:ext cx="9601196" cy="35898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вы не занимаетесь спортом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881" y="2861656"/>
            <a:ext cx="5058664" cy="333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83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02377"/>
            <a:ext cx="9601196" cy="38737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думаете, в спорте интеллект спортсмена влияет на его результативность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3800921" y="3179616"/>
            <a:ext cx="4889416" cy="32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04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Ваш взгляд, математика и спорт имеют связь?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932" y="3013185"/>
            <a:ext cx="4176122" cy="3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57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5155" y="1253065"/>
            <a:ext cx="9601196" cy="1303867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нужна математика в футболе?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3438599" y="3038167"/>
            <a:ext cx="5005250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603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Произвольный</PresentationFormat>
  <Paragraphs>36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Натуральные материалы</vt:lpstr>
      <vt:lpstr>Муниципальное бюджетное общеобразовательное учреждение основная общеобразовательная школа №2 </vt:lpstr>
      <vt:lpstr>Задачи</vt:lpstr>
      <vt:lpstr>Гипотеза </vt:lpstr>
      <vt:lpstr>Результаты анкетирования</vt:lpstr>
      <vt:lpstr>Результаты анкетирования</vt:lpstr>
      <vt:lpstr>Результаты анкетирования.</vt:lpstr>
      <vt:lpstr>Результаты анкетирования.</vt:lpstr>
      <vt:lpstr>Результаты анкетирования.</vt:lpstr>
      <vt:lpstr>Результаты анкетирования.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основная общеобразовательная школа №2 </dc:title>
  <dc:creator>Пользователь</dc:creator>
  <cp:lastModifiedBy>Zverdvd.org</cp:lastModifiedBy>
  <cp:revision>2</cp:revision>
  <dcterms:modified xsi:type="dcterms:W3CDTF">2022-11-01T19:41:00Z</dcterms:modified>
</cp:coreProperties>
</file>