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0" r:id="rId4"/>
    <p:sldId id="258" r:id="rId5"/>
    <p:sldId id="259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1EB595-810A-4479-BBD2-CD99B106C9AB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E7FC2-D4A4-405A-A7CF-D22A06502A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56533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1EB595-810A-4479-BBD2-CD99B106C9AB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E7FC2-D4A4-405A-A7CF-D22A06502A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91777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1EB595-810A-4479-BBD2-CD99B106C9AB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E7FC2-D4A4-405A-A7CF-D22A06502A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78416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1EB595-810A-4479-BBD2-CD99B106C9AB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E7FC2-D4A4-405A-A7CF-D22A06502A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52978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1EB595-810A-4479-BBD2-CD99B106C9AB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E7FC2-D4A4-405A-A7CF-D22A06502A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65944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1EB595-810A-4479-BBD2-CD99B106C9AB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E7FC2-D4A4-405A-A7CF-D22A06502A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01234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1EB595-810A-4479-BBD2-CD99B106C9AB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E7FC2-D4A4-405A-A7CF-D22A06502A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93754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1EB595-810A-4479-BBD2-CD99B106C9AB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E7FC2-D4A4-405A-A7CF-D22A06502A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68472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1EB595-810A-4479-BBD2-CD99B106C9AB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E7FC2-D4A4-405A-A7CF-D22A06502A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35748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1EB595-810A-4479-BBD2-CD99B106C9AB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E7FC2-D4A4-405A-A7CF-D22A06502A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34161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1EB595-810A-4479-BBD2-CD99B106C9AB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E7FC2-D4A4-405A-A7CF-D22A06502A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14010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1EB595-810A-4479-BBD2-CD99B106C9AB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7E7FC2-D4A4-405A-A7CF-D22A06502A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21432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55544" y="0"/>
            <a:ext cx="10290048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188640"/>
            <a:ext cx="7848872" cy="1584176"/>
          </a:xfrm>
        </p:spPr>
        <p:txBody>
          <a:bodyPr>
            <a:noAutofit/>
          </a:bodyPr>
          <a:lstStyle/>
          <a:p>
            <a:r>
              <a:rPr lang="ru-RU" sz="7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Ориентирование на местности </a:t>
            </a:r>
            <a:endParaRPr lang="ru-RU" sz="7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771800" y="5157192"/>
            <a:ext cx="5968752" cy="1556792"/>
          </a:xfrm>
        </p:spPr>
        <p:txBody>
          <a:bodyPr>
            <a:noAutofit/>
          </a:bodyPr>
          <a:lstStyle/>
          <a:p>
            <a:pPr algn="r"/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Учитель : Рыжова Кристина Вячеславовна </a:t>
            </a:r>
          </a:p>
          <a:p>
            <a:pPr algn="r"/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Класс: 5 </a:t>
            </a:r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427861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143000"/>
          </a:xfrm>
        </p:spPr>
        <p:txBody>
          <a:bodyPr>
            <a:normAutofit/>
          </a:bodyPr>
          <a:lstStyle/>
          <a:p>
            <a:r>
              <a:rPr lang="ru-RU" sz="6000" b="1" u="sng" dirty="0" smtClean="0">
                <a:solidFill>
                  <a:srgbClr val="FF0000"/>
                </a:solidFill>
              </a:rPr>
              <a:t>Ориентирование</a:t>
            </a:r>
            <a:r>
              <a:rPr lang="ru-RU" sz="6000" dirty="0">
                <a:solidFill>
                  <a:srgbClr val="FF0000"/>
                </a:solidFill>
              </a:rPr>
              <a:t>-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dirty="0" smtClean="0"/>
              <a:t>умение определять свое местоположение на местности относительно сторон горизонта и различных объектов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24528" y="3212976"/>
            <a:ext cx="4176464" cy="31323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3304012"/>
            <a:ext cx="7632848" cy="30561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75737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19773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92582" cy="68854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1706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8000" b="1" u="sng" dirty="0" smtClean="0">
                <a:solidFill>
                  <a:srgbClr val="FF0000"/>
                </a:solidFill>
              </a:rPr>
              <a:t>Азимут-</a:t>
            </a:r>
            <a:endParaRPr lang="ru-RU" sz="8000" b="1" u="sng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dirty="0"/>
              <a:t>у</a:t>
            </a:r>
            <a:r>
              <a:rPr lang="ru-RU" dirty="0" smtClean="0"/>
              <a:t>гол между направлением на север и направлением на любой объект по ходу часовой стрелки</a:t>
            </a:r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66" t="2230" r="5540" b="2733"/>
          <a:stretch/>
        </p:blipFill>
        <p:spPr bwMode="auto">
          <a:xfrm>
            <a:off x="1619672" y="3208769"/>
            <a:ext cx="6004511" cy="36335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09940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7200" b="1" dirty="0" smtClean="0">
                <a:solidFill>
                  <a:srgbClr val="FF0000"/>
                </a:solidFill>
              </a:rPr>
              <a:t>План местности-</a:t>
            </a:r>
            <a:endParaRPr lang="ru-RU" sz="7200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dirty="0" smtClean="0"/>
              <a:t>чертеж небольшого участка земной поверхности ,выполненный в уменьшенном виде условными знаками 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619672" y="3645024"/>
            <a:ext cx="6048672" cy="28803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u="sng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Местность на плане изображается:</a:t>
            </a:r>
          </a:p>
          <a:p>
            <a:pPr algn="ctr"/>
            <a:r>
              <a:rPr lang="ru-RU" sz="2800" b="1" u="sng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1)на плоскости ;</a:t>
            </a:r>
          </a:p>
          <a:p>
            <a:pPr algn="ctr"/>
            <a:r>
              <a:rPr lang="ru-RU" sz="2800" b="1" u="sng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2)в уменьшенном виде без искажений;</a:t>
            </a:r>
          </a:p>
          <a:p>
            <a:pPr algn="ctr"/>
            <a:r>
              <a:rPr lang="ru-RU" sz="2800" b="1" u="sng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3)с помощью условных знаков </a:t>
            </a:r>
            <a:endParaRPr lang="ru-RU" sz="2800" b="1" u="sng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5453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dirty="0" smtClean="0">
                <a:solidFill>
                  <a:srgbClr val="FF0000"/>
                </a:solidFill>
              </a:rPr>
              <a:t>Домашнее задание </a:t>
            </a:r>
            <a:endParaRPr lang="ru-RU" sz="6000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268760"/>
            <a:ext cx="8363272" cy="384502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Параграф 8 читать,</a:t>
            </a:r>
          </a:p>
          <a:p>
            <a:pPr marL="0" indent="0" algn="ctr">
              <a:buNone/>
            </a:pPr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выучить определения</a:t>
            </a:r>
          </a:p>
          <a:p>
            <a:pPr marL="0" indent="0" algn="ctr">
              <a:buNone/>
            </a:pPr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Письменно ответить на вопросы стр.32 №7,8,9</a:t>
            </a:r>
            <a:endParaRPr lang="ru-RU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52" name="Picture 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4421235"/>
            <a:ext cx="3264363" cy="24482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91346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59257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</TotalTime>
  <Words>86</Words>
  <Application>Microsoft Office PowerPoint</Application>
  <PresentationFormat>Экран (4:3)</PresentationFormat>
  <Paragraphs>17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Ориентирование на местности </vt:lpstr>
      <vt:lpstr>Ориентирование-</vt:lpstr>
      <vt:lpstr>Презентация PowerPoint</vt:lpstr>
      <vt:lpstr>Презентация PowerPoint</vt:lpstr>
      <vt:lpstr>Азимут-</vt:lpstr>
      <vt:lpstr>План местности-</vt:lpstr>
      <vt:lpstr>Домашнее задание 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Ориентирование на местности</dc:title>
  <dc:creator>Kristina Ryzhova</dc:creator>
  <cp:lastModifiedBy>Kristina Ryzhova</cp:lastModifiedBy>
  <cp:revision>5</cp:revision>
  <dcterms:created xsi:type="dcterms:W3CDTF">2022-11-01T18:01:58Z</dcterms:created>
  <dcterms:modified xsi:type="dcterms:W3CDTF">2022-11-01T18:52:24Z</dcterms:modified>
</cp:coreProperties>
</file>