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4" r:id="rId4"/>
    <p:sldId id="267" r:id="rId5"/>
    <p:sldId id="260" r:id="rId6"/>
    <p:sldId id="262" r:id="rId7"/>
    <p:sldId id="263" r:id="rId8"/>
    <p:sldId id="257" r:id="rId9"/>
    <p:sldId id="258" r:id="rId10"/>
    <p:sldId id="259" r:id="rId11"/>
    <p:sldId id="266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0C42F-0C31-40B6-8AE3-C07EEC03431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FB5D7-08CB-4929-929E-5D2282144A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0C42F-0C31-40B6-8AE3-C07EEC03431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FB5D7-08CB-4929-929E-5D2282144A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0C42F-0C31-40B6-8AE3-C07EEC03431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FB5D7-08CB-4929-929E-5D2282144A0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0C42F-0C31-40B6-8AE3-C07EEC03431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FB5D7-08CB-4929-929E-5D2282144A0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0C42F-0C31-40B6-8AE3-C07EEC03431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FB5D7-08CB-4929-929E-5D2282144A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0C42F-0C31-40B6-8AE3-C07EEC03431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FB5D7-08CB-4929-929E-5D2282144A0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0C42F-0C31-40B6-8AE3-C07EEC03431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FB5D7-08CB-4929-929E-5D2282144A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0C42F-0C31-40B6-8AE3-C07EEC03431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FB5D7-08CB-4929-929E-5D2282144A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0C42F-0C31-40B6-8AE3-C07EEC03431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FB5D7-08CB-4929-929E-5D2282144A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0C42F-0C31-40B6-8AE3-C07EEC03431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FB5D7-08CB-4929-929E-5D2282144A0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0C42F-0C31-40B6-8AE3-C07EEC03431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FB5D7-08CB-4929-929E-5D2282144A0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920C42F-0C31-40B6-8AE3-C07EEC03431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1FFB5D7-08CB-4929-929E-5D2282144A0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420888"/>
            <a:ext cx="8348464" cy="178010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Дидактическая 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</a:rPr>
              <a:t>игра</a:t>
            </a:r>
            <a:r>
              <a:rPr lang="ru-RU" dirty="0"/>
              <a:t/>
            </a:r>
            <a:br>
              <a:rPr lang="ru-RU" dirty="0"/>
            </a:br>
            <a:r>
              <a:rPr lang="ru-RU" sz="6700" b="1" i="1" dirty="0">
                <a:solidFill>
                  <a:srgbClr val="FF0000"/>
                </a:solidFill>
              </a:rPr>
              <a:t>«Подбери картинку к  пословице»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077072"/>
            <a:ext cx="8064896" cy="223224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Цель: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 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Развивать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память, внимание,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логику </a:t>
            </a:r>
            <a:r>
              <a:rPr lang="ru-RU" sz="2400" b="1" smtClean="0">
                <a:solidFill>
                  <a:schemeClr val="bg2">
                    <a:lumMod val="25000"/>
                  </a:schemeClr>
                </a:solidFill>
              </a:rPr>
              <a:t>и мышление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                                                      Выполнила: Колесникова А.А.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92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6359" y="692696"/>
            <a:ext cx="8229600" cy="1252728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Первый шаг </a:t>
            </a:r>
            <a:r>
              <a:rPr lang="ru-RU" sz="5400" b="1" dirty="0" smtClean="0">
                <a:solidFill>
                  <a:srgbClr val="C00000"/>
                </a:solidFill>
              </a:rPr>
              <a:t>труден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http://dodcrtdu.gork.obr55.ru/files/2018/10/yarch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77371"/>
            <a:ext cx="3770630" cy="1738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img-fotki.yandex.ru/get/6840/86441892.825/0_102c1c_d3b4eb3c_ori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336112"/>
            <a:ext cx="3837940" cy="193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 descr="https://4youngmama.ru/wp-content/uploads/4/e/6/4e6be5196b9432731187a7f83225552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145668"/>
            <a:ext cx="3611873" cy="240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817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solidFill>
                  <a:srgbClr val="FF0000"/>
                </a:solidFill>
              </a:rPr>
              <a:t>Век живи — век </a:t>
            </a:r>
            <a:r>
              <a:rPr lang="ru-RU" sz="5400" b="1" dirty="0" smtClean="0">
                <a:solidFill>
                  <a:srgbClr val="FF0000"/>
                </a:solidFill>
              </a:rPr>
              <a:t>учись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https://cf3.ppt-online.org/files3/slide/e/elp1oRXjgsOKdMukAnq2Q4iHFwLvfzYPhT7x5G/slide-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860911"/>
            <a:ext cx="3436639" cy="2574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ÐÐ°Ð³Ð°Ð´ÐºÐ¸ Ð¿ÑÐ¾ ÑÐµÐ»ÐµÑÐ¾Ð½ (35 ÑÑÑÐº) ÐÐ°Ð³Ð°Ð´ÐºÐ¸ Ð´Ð»Ñ Ð´ÐµÑÐµÐ¹ Ñ Ð¾ÑÐ²ÐµÑÐ°Ð¼Ð¸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05064"/>
            <a:ext cx="3462706" cy="2429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ÐÑÐ°ÑÐ¸Ð²ÑÐµ ÐºÐ°ÑÑÐ¸Ð½ÐºÐ¸ ÐºÐ¾ÑÐ¾Ð² (41 ÑÐ¾ÑÐ¾) 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916832"/>
            <a:ext cx="2307554" cy="2884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0018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39952" y="2636912"/>
            <a:ext cx="5004047" cy="3672407"/>
          </a:xfrm>
        </p:spPr>
        <p:txBody>
          <a:bodyPr>
            <a:noAutofit/>
          </a:bodyPr>
          <a:lstStyle/>
          <a:p>
            <a:pPr>
              <a:tabLst>
                <a:tab pos="2598738" algn="l"/>
              </a:tabLst>
            </a:pPr>
            <a:r>
              <a:rPr lang="ru-RU" sz="6600" b="1" dirty="0" smtClean="0">
                <a:solidFill>
                  <a:srgbClr val="FF0000"/>
                </a:solidFill>
              </a:rPr>
              <a:t>Спасибо</a:t>
            </a:r>
            <a:br>
              <a:rPr lang="ru-RU" sz="6600" b="1" dirty="0" smtClean="0">
                <a:solidFill>
                  <a:srgbClr val="FF0000"/>
                </a:solidFill>
              </a:rPr>
            </a:br>
            <a:r>
              <a:rPr lang="ru-RU" sz="6600" b="1" dirty="0" smtClean="0">
                <a:solidFill>
                  <a:srgbClr val="FF0000"/>
                </a:solidFill>
              </a:rPr>
              <a:t> за внимание!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8194" name="Picture 2" descr="Ð¡Ð¼Ð°Ð¹Ð»Ð¸Ðº Ð½Ð° Ð±ÐµÐ»Ð¾Ð¼ ÑÐ¾Ð½Ðµ (247 ÑÐ¾ÑÐ¾) 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887259"/>
            <a:ext cx="3562626" cy="248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41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338328"/>
            <a:ext cx="8579296" cy="1578504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 ноябре зима с осенью борется.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https://gas-kvas.com/uploads/posts/2022-06/1655415061_5-gas-kvas-com-p-noyabr-foto-prirodi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95080"/>
            <a:ext cx="3860732" cy="256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million-wallpapers.ru/wallpapers/4/83/15126754519829445271/belosnezhnye-romashki-v-pole-leto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56557"/>
            <a:ext cx="4108116" cy="290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avatars.mds.yandex.net/i?id=641f9921e6225f5bbaa28cb545364e41_l-5876303-images-thumbs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603" y="1700808"/>
            <a:ext cx="4212468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655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722520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Семь раз отмерь, </a:t>
            </a:r>
            <a:r>
              <a:rPr lang="ru-RU" sz="4800" b="1" dirty="0" smtClean="0">
                <a:solidFill>
                  <a:srgbClr val="FF0000"/>
                </a:solidFill>
              </a:rPr>
              <a:t/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>один </a:t>
            </a:r>
            <a:r>
              <a:rPr lang="ru-RU" sz="4800" b="1" dirty="0">
                <a:solidFill>
                  <a:srgbClr val="FF0000"/>
                </a:solidFill>
              </a:rPr>
              <a:t>раз </a:t>
            </a:r>
            <a:r>
              <a:rPr lang="ru-RU" sz="4800" b="1" dirty="0" smtClean="0">
                <a:solidFill>
                  <a:srgbClr val="FF0000"/>
                </a:solidFill>
              </a:rPr>
              <a:t>отрежь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ÐÐ½ÑÐµÑÐ½ÐµÑ-Ð¼Ð°Ð³Ð°Ð·Ð¸Ð½ ÐÑÐ°Ð½Ð¶ÐµÐ²Ð¾Ðµ Ð½Ð°ÑÑÑÐ¾ÐµÐ½Ð¸Ðµ Ð¿ÑÐµÐ´Ð»Ð°Ð³Ð°ÐµÑ Ð»Ð¸Ð½ÐµÐ¹ÐºÐ° 15ÑÐ¼ Ð¿Ð»Ð°ÑÑÐ¸Ðº rio Ð¿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3048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Ð¡Ð¾Ð±Ð°ÐºÐ° Ð±ÑÐ²Ð°ÐµÑ ÐºÑÑÐ°ÑÐµÐ¹â¦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350" y="3809999"/>
            <a:ext cx="443865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Ð¢Ð¾Ð²Ð°Ñ Ð¿Ð¾ÑÑÐ¾Ð¹ ÐÑÐ»ÑÑ ÑÐ½Ð¸Ð²ÐµÑÑÐ°Ð»ÑÐ½ÑÐ¹ Ð´Ð¸ÑÑÐ°Ð½ÑÐ¸Ð¾Ð½Ð½Ð¾Ð³Ð¾ Ð²Ð¸Ð´ÐµÐ¾ÑÐ¿ÑÐ°Ð²Ð»ÐµÐ½Ð¸Ñ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932" y="4192419"/>
            <a:ext cx="2283160" cy="228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846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65051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У кого есть бабушка и дед, 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тот </a:t>
            </a:r>
            <a:r>
              <a:rPr lang="ru-RU" b="1" dirty="0">
                <a:solidFill>
                  <a:srgbClr val="FF0000"/>
                </a:solidFill>
              </a:rPr>
              <a:t>не ведает </a:t>
            </a:r>
            <a:r>
              <a:rPr lang="ru-RU" b="1" dirty="0" smtClean="0">
                <a:solidFill>
                  <a:srgbClr val="FF0000"/>
                </a:solidFill>
              </a:rPr>
              <a:t>бед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9218" name="Picture 2" descr="ÐÐ°Ð±ÑÑÐºÐ° Ð¸ Ð´ÐµÐ´ÑÑÐºÐ° - ÑÐ°Ð¼ÑÐµ..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677" y="1988840"/>
            <a:ext cx="33528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Ð¡Ð¾Ð±Ð°ÐºÐ¸ ÐÐµÐ²Ð¾ÑÐºÐ¸ Ð¡Ð¸Ð´Ð¸Ñ Ð ÐµÑÑÐ¸Ð²ÐµÑ ÐÐ¶Ð¸Ð½ÑÑ Ð©ÐµÐ½Ð¾Ðº Ð£Ð»ÑÐ±ÐºÐ° ÐÐµÑÐ¸ ÐÐ¸Ð²Ð¾ÑÐ½ÑÐµ ÑÐ¾ÑÐ¾ ÑÐµÐ±ÑÐ½Ð¾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568" y="4330518"/>
            <a:ext cx="3888432" cy="252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ÐÑÐºÑÑÑÑÐ²Ð¾ ÐÐ»Ñ ÐÐµÑÐµÐ¹, Ð£ÑÐ¾ÐºÐ¸ Ð¤Ð¸Ð·ÐºÑÐ»ÑÑÑÑÑ, ÐÐ°Ð´Ð°Ð½Ð¸Ñ ÐÐ° ÐÑÐ°Ð¼Ð¾ÑÐ½Ð¾ÑÑÑ, ÐÐ¸Ð·Ð°Ð¹Ð½ ÐÐ»Ñ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05" y="4330518"/>
            <a:ext cx="3926186" cy="252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76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/>
                <a:ea typeface="Times New Roman"/>
              </a:rPr>
              <a:t>Береги хлеб в углу, а деньги — в узлу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https://static3.depositphotos.com/1000460/105/i/950/depositphotos_1056817-stock-photo-bread-and-money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653136"/>
            <a:ext cx="3973830" cy="1805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ds05.infourok.ru/uploads/ex/112a/0003a721-d2c7b304/hello_html_m618a9704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17032"/>
            <a:ext cx="3431540" cy="2461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www.zastavki.com/pictures/originals/2015/Creative_Wallpaper_Our_little_planet_is_in_the_hands_of_102436_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916832"/>
            <a:ext cx="4199255" cy="20999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485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Азбука — к мудрости </a:t>
            </a:r>
            <a:r>
              <a:rPr lang="ru-RU" b="1" dirty="0" smtClean="0">
                <a:solidFill>
                  <a:srgbClr val="FF0000"/>
                </a:solidFill>
              </a:rPr>
              <a:t>ступенька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ÐÐ±Ð»Ð¾Ð¶ÐºÐ° ÐÐ·Ð±ÑÐºÐ°, Ð¸Ð·Ð´Ð°ÑÐµÐ»ÑÑÑÐ²Ð¾ ÐÑÐ¾Ñ-Ð¿ÑÐµÑÑ ÐºÑÐ¿Ð¸ÑÑ Ð² ÐºÐ½Ð¸Ð¶Ð½Ð¾Ð¼ Ð¼Ð°Ð³Ð°Ð·Ð¸Ð½Ðµ Ð Ð¾ÑÐ»Ð¸Ñ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36912"/>
            <a:ext cx="2286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ÐÐ¾Ð»ÑÑÐ¾Ð¹ Ð°ÑÑÐ¾ÑÑÐ¸Ð¼ÐµÐ½Ñ Ð¸Ð³ÑÑÑÐµÐº Ð¿Ð¾ Ð½Ð¸Ð·ÐºÐ¸Ð¼ ÑÐµÐ½Ð°Ð¼!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056" y="3573016"/>
            <a:ext cx="4572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ÐÐ°Ð±ÑÑÐºÐ° Ð¼ÑÐ»ÑÑÑÐ¸Ð»ÑÐ¼ Ð¿ÑÐ¾Ð·ÑÐ°ÑÐ½Ð¾Ðµ Ð¸Ð·Ð¾Ð±ÑÐ°Ð¶ÐµÐ½Ð¸Ðµ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059" y="1585913"/>
            <a:ext cx="249555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369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506496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Родителей не только уважай, 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а </a:t>
            </a:r>
            <a:r>
              <a:rPr lang="ru-RU" b="1" dirty="0">
                <a:solidFill>
                  <a:srgbClr val="FF0000"/>
                </a:solidFill>
              </a:rPr>
              <a:t>и помогай </a:t>
            </a:r>
            <a:r>
              <a:rPr lang="ru-RU" b="1" dirty="0" smtClean="0">
                <a:solidFill>
                  <a:srgbClr val="FF0000"/>
                </a:solidFill>
              </a:rPr>
              <a:t>им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https://static.wixstatic.com/media/5b6d75_384e28061aea4269922948f33c44df18~mv2_d_1527_2160_s_2.jpg/v1/fill/w_1527,h_933,fp_0.50_0.56,q_90/5b6d75_384e28061aea4269922948f33c44df18~mv2_d_1527_2160_s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8" y="3789040"/>
            <a:ext cx="4714091" cy="288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vatars.mds.yandex.net/i?id=899a5bccfba8b2cb376a9c9b8ae37282-4446390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655007"/>
            <a:ext cx="24288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ÐÐµÑÐ¾ÑÑÑÐ°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132856"/>
            <a:ext cx="3541254" cy="236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442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2016224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Береженая посуда 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два </a:t>
            </a:r>
            <a:r>
              <a:rPr lang="ru-RU" b="1" dirty="0">
                <a:solidFill>
                  <a:srgbClr val="FF0000"/>
                </a:solidFill>
              </a:rPr>
              <a:t>века стоит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https://www.beerot.ru/wp-content/uploads/%D1%85%D0%BB%D0%B5%D0%B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4581128"/>
            <a:ext cx="4210685" cy="1817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pbs.twimg.com/media/EYIzkl_WsAcMLsL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132856"/>
            <a:ext cx="3996055" cy="2145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deti-i-mama.ru/wp-content/uploads/2016/04/fedorino-gore-chukovskii-skazka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9" y="4524613"/>
            <a:ext cx="4290060" cy="18738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560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8573" y="808120"/>
            <a:ext cx="8229600" cy="1252728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375"/>
              </a:spcAft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Кто не бережет копейки, сам рубля не стоит.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797152"/>
            <a:ext cx="3840163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s://www.tv-mig.ru/upload/iblock/6bb/6bb776186ac945c410a7fdf6aad557c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16742"/>
            <a:ext cx="3837940" cy="197548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img1.liveinternet.ru/images/attach/c/11/116/652/116652815_large_6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522" y="2060848"/>
            <a:ext cx="4129702" cy="2160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464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60</TotalTime>
  <Words>63</Words>
  <Application>Microsoft Office PowerPoint</Application>
  <PresentationFormat>Экран (4:3)</PresentationFormat>
  <Paragraphs>15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Дидактическая игра «Подбери картинку к  пословице» </vt:lpstr>
      <vt:lpstr>В ноябре зима с осенью борется.</vt:lpstr>
      <vt:lpstr>Семь раз отмерь,  один раз отрежь</vt:lpstr>
      <vt:lpstr>У кого есть бабушка и дед,  тот не ведает бед</vt:lpstr>
      <vt:lpstr>Береги хлеб в углу, а деньги — в узлу</vt:lpstr>
      <vt:lpstr>Азбука — к мудрости ступенька</vt:lpstr>
      <vt:lpstr>Родителей не только уважай,  а и помогай им</vt:lpstr>
      <vt:lpstr>Береженая посуда  два века стоит</vt:lpstr>
      <vt:lpstr>Кто не бережет копейки, сам рубля не стоит. </vt:lpstr>
      <vt:lpstr>Первый шаг труден</vt:lpstr>
      <vt:lpstr>Век живи — век учись</vt:lpstr>
      <vt:lpstr>Спасибо 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6</cp:revision>
  <dcterms:created xsi:type="dcterms:W3CDTF">2022-11-01T18:54:38Z</dcterms:created>
  <dcterms:modified xsi:type="dcterms:W3CDTF">2022-11-01T19:55:00Z</dcterms:modified>
</cp:coreProperties>
</file>