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6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Учим детей мыслить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Родительское собрание № </a:t>
            </a:r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32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800" y="622300"/>
            <a:ext cx="112268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  Коля 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и Вася решали задачки. Один мальчик решал </a:t>
            </a: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у       доски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, а другой за партой.  Где решал задачки Вася, если Коля не решал у доски?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тудент Мальчик Иллюстрация, доска с мальчиком, ребенок, фотография, люди  png | PNG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0" y="2628900"/>
            <a:ext cx="3657600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детей для оформления (35 фото) 🔥 Прикольные картинки и юм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75" y="2628900"/>
            <a:ext cx="3429000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54001"/>
            <a:ext cx="10058400" cy="2657474"/>
          </a:xfrm>
        </p:spPr>
        <p:txBody>
          <a:bodyPr>
            <a:normAutofit fontScale="90000"/>
          </a:bodyPr>
          <a:lstStyle/>
          <a:p>
            <a:r>
              <a:rPr lang="ru-RU" dirty="0"/>
              <a:t>Упражнение 6. Спичечные </a:t>
            </a:r>
            <a:r>
              <a:rPr lang="ru-RU" dirty="0" smtClean="0"/>
              <a:t>головоломки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66800" y="1600200"/>
            <a:ext cx="10058400" cy="4638040"/>
          </a:xfrm>
        </p:spPr>
        <p:txBody>
          <a:bodyPr/>
          <a:lstStyle/>
          <a:p>
            <a:r>
              <a:rPr lang="ru-RU" sz="2000" dirty="0"/>
              <a:t>В целях безопасности предлагаю заменить спички на счетные палочки.</a:t>
            </a:r>
          </a:p>
          <a:p>
            <a:r>
              <a:rPr lang="ru-RU" sz="2000" dirty="0"/>
              <a:t>Из таких простых маленьких палочек получаются очень сложные головоломки.</a:t>
            </a:r>
          </a:p>
          <a:p>
            <a:r>
              <a:rPr lang="ru-RU" sz="2000" dirty="0"/>
              <a:t>Для начала разомнемся:</a:t>
            </a:r>
          </a:p>
          <a:p>
            <a:pPr lvl="0"/>
            <a:r>
              <a:rPr lang="ru-RU" sz="2000" dirty="0"/>
              <a:t>сложите из пяти палочек два одинаковых треугольника;</a:t>
            </a:r>
          </a:p>
          <a:p>
            <a:endParaRPr lang="ru-RU" dirty="0"/>
          </a:p>
        </p:txBody>
      </p:sp>
      <p:pic>
        <p:nvPicPr>
          <p:cNvPr id="9" name="Рисунок 8" descr="головоломки-из-спиче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2" y="3543299"/>
            <a:ext cx="7153275" cy="3032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40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 descr="головоломка-из-спичек-стрела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734" y="439057"/>
            <a:ext cx="6662738" cy="387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головоломка-из-спичек-три-квадрат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374219"/>
            <a:ext cx="6591301" cy="43107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65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7. Правда и ложь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638300"/>
            <a:ext cx="10058400" cy="4396740"/>
          </a:xfrm>
        </p:spPr>
        <p:txBody>
          <a:bodyPr>
            <a:normAutofit/>
          </a:bodyPr>
          <a:lstStyle/>
          <a:p>
            <a:r>
              <a:rPr lang="ru-RU" sz="2800" dirty="0"/>
              <a:t>Задача — определить, ложны эти высказывания или истинны для каждой картинки с фигурами.</a:t>
            </a:r>
          </a:p>
          <a:p>
            <a:endParaRPr lang="ru-RU" sz="2800" dirty="0"/>
          </a:p>
        </p:txBody>
      </p:sp>
      <p:pic>
        <p:nvPicPr>
          <p:cNvPr id="5" name="Рисунок 4" descr="упражнение-правда-и-лож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009899"/>
            <a:ext cx="4529137" cy="31210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19100" y="2905011"/>
            <a:ext cx="6667500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Покажите  ребенку две картинки, на одной из которых изобразите квадрат и треугольник, а на другой круг и многоугольник</a:t>
            </a:r>
            <a:r>
              <a:rPr lang="ru-RU" sz="20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/>
              <a:t>И </a:t>
            </a:r>
            <a:r>
              <a:rPr lang="ru-RU" sz="2000" dirty="0"/>
              <a:t>теперь предложите карточки со следующими высказываниями</a:t>
            </a:r>
            <a:r>
              <a:rPr lang="ru-RU" sz="2000" dirty="0" smtClean="0"/>
              <a:t>:</a:t>
            </a:r>
          </a:p>
          <a:p>
            <a:endParaRPr lang="ru-RU" sz="2000" dirty="0"/>
          </a:p>
          <a:p>
            <a:pPr lvl="0"/>
            <a:r>
              <a:rPr lang="ru-RU" sz="2000" dirty="0" smtClean="0"/>
              <a:t>*некоторые </a:t>
            </a:r>
            <a:r>
              <a:rPr lang="ru-RU" sz="2000" dirty="0"/>
              <a:t>фигуры на карточке </a:t>
            </a:r>
            <a:r>
              <a:rPr lang="ru-RU" sz="2000" dirty="0" smtClean="0"/>
              <a:t> треугольники</a:t>
            </a:r>
            <a:r>
              <a:rPr lang="ru-RU" sz="2000" dirty="0"/>
              <a:t>;</a:t>
            </a:r>
          </a:p>
          <a:p>
            <a:pPr lvl="0"/>
            <a:r>
              <a:rPr lang="ru-RU" sz="2000" dirty="0" smtClean="0"/>
              <a:t>*на </a:t>
            </a:r>
            <a:r>
              <a:rPr lang="ru-RU" sz="2000" dirty="0"/>
              <a:t>карточке нет треугольников;</a:t>
            </a:r>
          </a:p>
          <a:p>
            <a:pPr lvl="0"/>
            <a:r>
              <a:rPr lang="ru-RU" sz="2000" dirty="0" smtClean="0"/>
              <a:t>*на </a:t>
            </a:r>
            <a:r>
              <a:rPr lang="ru-RU" sz="2000" dirty="0"/>
              <a:t>карточке есть круги;</a:t>
            </a:r>
          </a:p>
          <a:p>
            <a:pPr lvl="0"/>
            <a:r>
              <a:rPr lang="ru-RU" sz="2000" dirty="0" smtClean="0"/>
              <a:t>*некоторые </a:t>
            </a:r>
            <a:r>
              <a:rPr lang="ru-RU" sz="2000" dirty="0"/>
              <a:t>фигуры на карточке квадраты;</a:t>
            </a:r>
          </a:p>
          <a:p>
            <a:pPr>
              <a:lnSpc>
                <a:spcPct val="115000"/>
              </a:lnSpc>
              <a:spcAft>
                <a:spcPts val="15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3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лка-лиса-кош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2" y="1054101"/>
            <a:ext cx="6243637" cy="45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30200" y="393700"/>
            <a:ext cx="5326062" cy="619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Высказывания могут быть следующими: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все эти животные хищники;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на картинке присутствуют домашние животные;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все животные на картинке могут лазать по деревьям;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у всех животных есть мех.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Картинки и высказывания к ним можно подбирать самостоятельно.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30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8. Инструкция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11300"/>
            <a:ext cx="10058400" cy="4523740"/>
          </a:xfrm>
        </p:spPr>
        <p:txBody>
          <a:bodyPr>
            <a:normAutofit/>
          </a:bodyPr>
          <a:lstStyle/>
          <a:p>
            <a:r>
              <a:rPr lang="ru-RU" sz="2400" dirty="0"/>
              <a:t>Нас окружают самые разные предметы. Мы ими пользуемся. Порой на инструкции, которые к этим предметам прилагаются, мы не обращаем никакого внимания. А бывает и так, что на какие-то очень нужные предметы инструкций просто нет. Давайте исправим это недоразумение! Напишем инструкции сами.</a:t>
            </a: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 rot="10800000" flipH="1" flipV="1">
            <a:off x="1468437" y="4380046"/>
            <a:ext cx="27051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0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Возьмем, например, расческу. </a:t>
            </a:r>
            <a:r>
              <a:rPr lang="ru-RU" sz="20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Вот что получилось у </a:t>
            </a:r>
            <a:r>
              <a:rPr lang="ru-RU" sz="20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нас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пластиковая-расчес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3879215"/>
            <a:ext cx="4833937" cy="215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12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2800" y="464119"/>
            <a:ext cx="10591800" cy="6331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Расческа – это приспособление для придания волосам гладкости и шелковистости, сделанное из пластмассы.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Применять расческу следует при повышенной лохматости и </a:t>
            </a:r>
            <a:r>
              <a:rPr lang="ru-RU" dirty="0" err="1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кучерявости</a:t>
            </a:r>
            <a:r>
              <a:rPr lang="ru-RU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начать расчесываться подойдите к расческе, аккуратно возьмите ее в руку.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Встаньте перед зеркалом, улыбнитесь, поднесите расческу к корням волос.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Теперь медленно ведите расческу вниз, к кончикам волос.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Если на пути расчески встречаются препятствия в виде узелков, то проведите по ним расческой несколько раз со слабым нажимом, при этом можно слегка вскрикивать.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Обработке расческой подлежит каждая прядь волос.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Расчесывание можно считать оконченным, когда расческа на пути не встретит ни одного узелка.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После окончания расчесывания необходимо сполоснуть расческу водой, положить на специально отведенное для нее место.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расчески отломился зубчик, нужно выбросить его в мусорную корзинку.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125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расчески обломились все зубчики, отправьте ее следом за зубчиком.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1600" b="1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Попробуйте написать инструкцию для кастрюли, или тапочек, или футляра для очков. Будет интересно!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1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8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05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1258" y="4873044"/>
            <a:ext cx="4918448" cy="6842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Поздравления с наступающим новым годом от сотрудников социальной службы! –  Новости – Луховицкое управление социальной защиты насел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863600"/>
            <a:ext cx="10160000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1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значит учить ребенка мыслить?</a:t>
            </a:r>
            <a:br>
              <a:rPr lang="ru-RU" dirty="0" smtClean="0"/>
            </a:br>
            <a:r>
              <a:rPr lang="ru-RU" dirty="0" smtClean="0"/>
              <a:t>Это уметь…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Выделять главное</a:t>
            </a:r>
          </a:p>
          <a:p>
            <a:r>
              <a:rPr lang="ru-RU" sz="2800" dirty="0" smtClean="0"/>
              <a:t>Обобщать и систематизировать</a:t>
            </a:r>
          </a:p>
          <a:p>
            <a:r>
              <a:rPr lang="ru-RU" sz="2800" dirty="0" smtClean="0"/>
              <a:t>Доказывать и опровергать</a:t>
            </a:r>
          </a:p>
          <a:p>
            <a:r>
              <a:rPr lang="ru-RU" sz="2800" dirty="0" smtClean="0"/>
              <a:t>Сравнивать</a:t>
            </a:r>
          </a:p>
          <a:p>
            <a:r>
              <a:rPr lang="ru-RU" sz="2800" dirty="0" smtClean="0"/>
              <a:t>Находить аналогии</a:t>
            </a:r>
          </a:p>
          <a:p>
            <a:r>
              <a:rPr lang="ru-RU" sz="2800" dirty="0" smtClean="0"/>
              <a:t>Классифицировать</a:t>
            </a:r>
          </a:p>
          <a:p>
            <a:r>
              <a:rPr lang="ru-RU" sz="2800" dirty="0" smtClean="0"/>
              <a:t>Ставить и разрешать проблемы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064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1. Соединяем несоединимое</a:t>
            </a:r>
          </a:p>
        </p:txBody>
      </p:sp>
      <p:pic>
        <p:nvPicPr>
          <p:cNvPr id="4" name="Объект 3" descr="упражнение-соедини-несоединимо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2" y="2014194"/>
            <a:ext cx="7153275" cy="452630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886700" y="2014194"/>
            <a:ext cx="3822700" cy="428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Очень интересное упражнение! Полезное не только для детей, но и для взрослых.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Смысл именно в этом, нужно соединить два абсолютно не связанных друг с другом </a:t>
            </a:r>
            <a:r>
              <a:rPr lang="ru-RU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понятия.</a:t>
            </a:r>
          </a:p>
          <a:p>
            <a:pPr lvl="0"/>
            <a:r>
              <a:rPr lang="ru-RU" dirty="0" smtClean="0">
                <a:solidFill>
                  <a:srgbClr val="3E3E3E"/>
                </a:solidFill>
                <a:latin typeface="PT Sans"/>
                <a:cs typeface="Times New Roman" panose="02020603050405020304" pitchFamily="18" charset="0"/>
              </a:rPr>
              <a:t>Например: </a:t>
            </a:r>
            <a:r>
              <a:rPr lang="ru-RU" b="1" dirty="0" smtClean="0">
                <a:solidFill>
                  <a:srgbClr val="3E3E3E"/>
                </a:solidFill>
                <a:latin typeface="PT Sans"/>
                <a:cs typeface="Times New Roman" panose="02020603050405020304" pitchFamily="18" charset="0"/>
              </a:rPr>
              <a:t>курица и столб</a:t>
            </a:r>
            <a:r>
              <a:rPr lang="ru-RU" b="1" dirty="0" smtClean="0"/>
              <a:t> </a:t>
            </a:r>
          </a:p>
          <a:p>
            <a:pPr lvl="0"/>
            <a:r>
              <a:rPr lang="ru-RU" dirty="0" smtClean="0"/>
              <a:t>Курица </a:t>
            </a:r>
            <a:r>
              <a:rPr lang="ru-RU" dirty="0"/>
              <a:t>ходит вокруг столба.</a:t>
            </a:r>
          </a:p>
          <a:p>
            <a:pPr lvl="0"/>
            <a:r>
              <a:rPr lang="ru-RU" dirty="0"/>
              <a:t>Курица была слепая, шла и врезалась в столб.</a:t>
            </a:r>
          </a:p>
          <a:p>
            <a:pPr lvl="0"/>
            <a:r>
              <a:rPr lang="ru-RU" dirty="0"/>
              <a:t>Курица была сильная, ударила по столбу, а он упал.</a:t>
            </a:r>
          </a:p>
          <a:p>
            <a:pPr lvl="0"/>
            <a:r>
              <a:rPr lang="ru-RU" dirty="0"/>
              <a:t>Столб упал прямо на курицу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92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700" y="711200"/>
            <a:ext cx="8496300" cy="613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36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Хотите потренироваться? </a:t>
            </a:r>
            <a:r>
              <a:rPr lang="ru-RU" sz="36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Хорошо</a:t>
            </a:r>
            <a:r>
              <a:rPr lang="ru-RU" sz="36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 Соедините: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ромашку с молоком;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сапоги с луной</a:t>
            </a:r>
            <a:r>
              <a:rPr lang="ru-RU" sz="48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36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… Далее </a:t>
            </a:r>
            <a:r>
              <a:rPr lang="ru-RU" sz="36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придумывайте сами.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48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1816100"/>
            <a:ext cx="4356100" cy="281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2. Словоразбиватели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765300"/>
            <a:ext cx="10058400" cy="47117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Если в предыдущем упражнении мы соединяли, то в этом будем разбивать, одно длинное слово на много коротких, состоящих из букв большого слова. По правилам если буква встречается в длинном слове 1 раз, то повторять в коротких словах дважды ее нельзя.</a:t>
            </a:r>
          </a:p>
          <a:p>
            <a:r>
              <a:rPr lang="ru-RU" dirty="0"/>
              <a:t>Например, слово </a:t>
            </a:r>
            <a:r>
              <a:rPr lang="ru-RU" b="1" dirty="0"/>
              <a:t>«выключатель» </a:t>
            </a:r>
            <a:r>
              <a:rPr lang="ru-RU" dirty="0"/>
              <a:t>разбивается на:</a:t>
            </a:r>
          </a:p>
          <a:p>
            <a:pPr lvl="0"/>
            <a:r>
              <a:rPr lang="ru-RU" dirty="0"/>
              <a:t>ель;</a:t>
            </a:r>
          </a:p>
          <a:p>
            <a:pPr lvl="0"/>
            <a:r>
              <a:rPr lang="ru-RU" dirty="0"/>
              <a:t>лак;</a:t>
            </a:r>
          </a:p>
          <a:p>
            <a:pPr lvl="0"/>
            <a:r>
              <a:rPr lang="ru-RU" dirty="0"/>
              <a:t>люк;</a:t>
            </a:r>
          </a:p>
          <a:p>
            <a:pPr lvl="0"/>
            <a:r>
              <a:rPr lang="ru-RU" dirty="0"/>
              <a:t>тюль;</a:t>
            </a:r>
          </a:p>
          <a:p>
            <a:pPr lvl="0"/>
            <a:r>
              <a:rPr lang="ru-RU" dirty="0"/>
              <a:t>вал;</a:t>
            </a:r>
          </a:p>
          <a:p>
            <a:pPr lvl="0"/>
            <a:r>
              <a:rPr lang="ru-RU" dirty="0"/>
              <a:t>ключ;</a:t>
            </a:r>
          </a:p>
          <a:p>
            <a:pPr lvl="0"/>
            <a:r>
              <a:rPr lang="ru-RU" dirty="0"/>
              <a:t>клюв.</a:t>
            </a:r>
          </a:p>
          <a:p>
            <a:r>
              <a:rPr lang="ru-RU" dirty="0"/>
              <a:t>Можно разбивать любые длинные слова, например, «</a:t>
            </a:r>
            <a:r>
              <a:rPr lang="ru-RU" b="1" dirty="0"/>
              <a:t>праздник», «картина», «полотенце», «полярник».</a:t>
            </a:r>
          </a:p>
          <a:p>
            <a:endParaRPr lang="ru-RU" dirty="0"/>
          </a:p>
        </p:txBody>
      </p:sp>
      <p:pic>
        <p:nvPicPr>
          <p:cNvPr id="4" name="Рисунок 3" descr="упражнение-разбей-слов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2" y="3136899"/>
            <a:ext cx="7153275" cy="2400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72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3. Ребусы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74800"/>
            <a:ext cx="10058400" cy="4460240"/>
          </a:xfrm>
        </p:spPr>
        <p:txBody>
          <a:bodyPr>
            <a:normAutofit/>
          </a:bodyPr>
          <a:lstStyle/>
          <a:p>
            <a:r>
              <a:rPr lang="ru-RU" sz="3200" dirty="0"/>
              <a:t>Разгадывание ребусов помогает мыслить нестандартно, творчески. Учит ребенка анализировать.</a:t>
            </a:r>
          </a:p>
          <a:p>
            <a:endParaRPr lang="ru-RU" sz="3200" dirty="0"/>
          </a:p>
        </p:txBody>
      </p:sp>
      <p:pic>
        <p:nvPicPr>
          <p:cNvPr id="4" name="Рисунок 3" descr="шесть-разных-ребусо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3165475"/>
            <a:ext cx="9042400" cy="3219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926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4. Анаграммы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87500"/>
            <a:ext cx="10058400" cy="4787900"/>
          </a:xfrm>
        </p:spPr>
        <p:txBody>
          <a:bodyPr>
            <a:normAutofit/>
          </a:bodyPr>
          <a:lstStyle/>
          <a:p>
            <a:r>
              <a:rPr lang="ru-RU" sz="3200" b="1" i="1" dirty="0"/>
              <a:t>Анаграмма</a:t>
            </a:r>
            <a:r>
              <a:rPr lang="ru-RU" sz="3200" i="1" dirty="0"/>
              <a:t>— литературный приём, состоящий в перестановке букв или звуков определённого слова (или словосочетания), что в результате даёт другое слово или словосочетание.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u="sng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сон</a:t>
            </a: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превращается в </a:t>
            </a:r>
            <a:r>
              <a:rPr lang="ru-RU" sz="3200" b="1" i="1" u="sng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нос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solidFill>
                <a:srgbClr val="3E3E3E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u="sng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кот</a:t>
            </a: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u="sng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ток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solidFill>
                <a:srgbClr val="3E3E3E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а </a:t>
            </a:r>
            <a:r>
              <a:rPr lang="ru-RU" sz="3200" b="1" i="1" u="sng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липа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i="1" u="sng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пилу</a:t>
            </a:r>
            <a:r>
              <a:rPr lang="ru-RU" sz="32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995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000" y="355600"/>
            <a:ext cx="11277600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000" b="1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Ну </a:t>
            </a:r>
            <a:r>
              <a:rPr lang="ru-RU" sz="2000" b="1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что, попробуем? Давайте сделаем так, чтобы: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«карета» улетела к звездам</a:t>
            </a:r>
            <a:r>
              <a:rPr lang="ru-RU" sz="24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; (карета - ракета)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«слово» выросло на голове</a:t>
            </a:r>
            <a:r>
              <a:rPr lang="ru-RU" sz="24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«шнурок» научился летать;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«атлас» стал съедобным;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«насос» </a:t>
            </a:r>
            <a:r>
              <a:rPr lang="ru-RU" sz="2400" dirty="0" smtClean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растет </a:t>
            </a: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 лесу;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«соринка» стала прозрачной;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«валик» положили на стол перед обедом;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«плюшка» научилась плавать;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«ромашка» крутилась у фонаря летними вечерами;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E3E3E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«парк» не мог прожить без воды.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5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5. Логические задачи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435100"/>
            <a:ext cx="10058400" cy="4599940"/>
          </a:xfrm>
        </p:spPr>
        <p:txBody>
          <a:bodyPr>
            <a:normAutofit/>
          </a:bodyPr>
          <a:lstStyle/>
          <a:p>
            <a:r>
              <a:rPr lang="ru-RU" sz="2000" dirty="0"/>
              <a:t>Чем больше логических задачек вы решаете, тем крепче становится ваше </a:t>
            </a:r>
            <a:r>
              <a:rPr lang="ru-RU" sz="2000" dirty="0" smtClean="0"/>
              <a:t>мышление.</a:t>
            </a:r>
            <a:endParaRPr lang="ru-RU" sz="2000" dirty="0"/>
          </a:p>
        </p:txBody>
      </p:sp>
      <p:pic>
        <p:nvPicPr>
          <p:cNvPr id="4" name="Рисунок 3" descr="упражнение-логические-квадрат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2125344"/>
            <a:ext cx="10058400" cy="4262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6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333</TotalTime>
  <Words>721</Words>
  <Application>Microsoft Office PowerPoint</Application>
  <PresentationFormat>Широкоэкранный</PresentationFormat>
  <Paragraphs>93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Century Gothic</vt:lpstr>
      <vt:lpstr>Garamond</vt:lpstr>
      <vt:lpstr>PT Sans</vt:lpstr>
      <vt:lpstr>Symbol</vt:lpstr>
      <vt:lpstr>Times New Roman</vt:lpstr>
      <vt:lpstr>Savon</vt:lpstr>
      <vt:lpstr>Учим детей мыслить</vt:lpstr>
      <vt:lpstr>Что значит учить ребенка мыслить? Это уметь…</vt:lpstr>
      <vt:lpstr>Упражнение 1. Соединяем несоединимое</vt:lpstr>
      <vt:lpstr>Презентация PowerPoint</vt:lpstr>
      <vt:lpstr>Упражнение 2. Словоразбиватели</vt:lpstr>
      <vt:lpstr>Упражнение 3. Ребусы </vt:lpstr>
      <vt:lpstr>Упражнение 4. Анаграммы </vt:lpstr>
      <vt:lpstr>Презентация PowerPoint</vt:lpstr>
      <vt:lpstr>Упражнение 5. Логические задачи </vt:lpstr>
      <vt:lpstr>Презентация PowerPoint</vt:lpstr>
      <vt:lpstr>Упражнение 6. Спичечные головоломки  </vt:lpstr>
      <vt:lpstr>Презентация PowerPoint</vt:lpstr>
      <vt:lpstr>Упражнение 7. Правда и ложь </vt:lpstr>
      <vt:lpstr>Презентация PowerPoint</vt:lpstr>
      <vt:lpstr>Упражнение 8. Инструкция </vt:lpstr>
      <vt:lpstr>Презентация PowerPoint</vt:lpstr>
      <vt:lpstr>Благодарю за внимание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детей мыслить</dc:title>
  <dc:creator>Irbis</dc:creator>
  <cp:lastModifiedBy>Irbis</cp:lastModifiedBy>
  <cp:revision>16</cp:revision>
  <dcterms:created xsi:type="dcterms:W3CDTF">2021-12-22T13:52:54Z</dcterms:created>
  <dcterms:modified xsi:type="dcterms:W3CDTF">2022-11-01T19:30:04Z</dcterms:modified>
</cp:coreProperties>
</file>