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  <p:sldId id="266" r:id="rId9"/>
    <p:sldId id="265" r:id="rId10"/>
    <p:sldId id="267" r:id="rId11"/>
    <p:sldId id="264" r:id="rId12"/>
    <p:sldId id="261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115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49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31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604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782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125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782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095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462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60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268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17EDE-4363-4AF4-985C-C9E9F373ABCF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E75A7-220A-46AF-BB1F-50D5BF37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084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Контроль по разделу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«Как устроен мир»</a:t>
            </a:r>
          </a:p>
          <a:p>
            <a:r>
              <a:rPr lang="ru-RU" dirty="0" smtClean="0"/>
              <a:t>23.09.2021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54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46771" r="61430" b="8041"/>
          <a:stretch/>
        </p:blipFill>
        <p:spPr>
          <a:xfrm>
            <a:off x="0" y="1466891"/>
            <a:ext cx="5697682" cy="500646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59719" y="1793226"/>
            <a:ext cx="6532281" cy="435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43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-3464" y="1690688"/>
            <a:ext cx="5853546" cy="49387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00B050"/>
                </a:solidFill>
              </a:rPr>
              <a:t>Наука о связях между живыми существами и окружающей их средой называется…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694218" y="1825625"/>
            <a:ext cx="649778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Всё, что окружает живое существо и чем оно связано, называют…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5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896154"/>
            <a:ext cx="5268191" cy="440807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72774" y="2239053"/>
            <a:ext cx="6519226" cy="357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8687" r="66845" b="10385"/>
          <a:stretch/>
        </p:blipFill>
        <p:spPr>
          <a:xfrm>
            <a:off x="640772" y="1690688"/>
            <a:ext cx="3728745" cy="502183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4292" t="7085" r="34224" b="8232"/>
          <a:stretch/>
        </p:blipFill>
        <p:spPr>
          <a:xfrm>
            <a:off x="6546273" y="1584056"/>
            <a:ext cx="3553690" cy="527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4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97182" y="145473"/>
            <a:ext cx="8950036" cy="671252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77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1282" y="1966698"/>
            <a:ext cx="5884718" cy="456307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21074" y="1583677"/>
            <a:ext cx="5476517" cy="516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2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9426" r="18511"/>
          <a:stretch/>
        </p:blipFill>
        <p:spPr>
          <a:xfrm>
            <a:off x="290946" y="1452743"/>
            <a:ext cx="4568847" cy="490768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14601" y="1547452"/>
            <a:ext cx="7077399" cy="471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3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6646" y="1825625"/>
            <a:ext cx="5406736" cy="4351338"/>
          </a:xfrm>
        </p:spPr>
        <p:txBody>
          <a:bodyPr>
            <a:noAutofit/>
          </a:bodyPr>
          <a:lstStyle/>
          <a:p>
            <a:r>
              <a:rPr lang="ru-RU" sz="5400" b="1" u="sng" dirty="0" smtClean="0">
                <a:solidFill>
                  <a:srgbClr val="00B050"/>
                </a:solidFill>
              </a:rPr>
              <a:t>Доброта</a:t>
            </a:r>
          </a:p>
          <a:p>
            <a:r>
              <a:rPr lang="ru-RU" sz="5400" b="1" u="sng" dirty="0" smtClean="0">
                <a:solidFill>
                  <a:srgbClr val="00B050"/>
                </a:solidFill>
              </a:rPr>
              <a:t>Отзывчивость</a:t>
            </a:r>
          </a:p>
          <a:p>
            <a:r>
              <a:rPr lang="ru-RU" sz="5400" b="1" u="sng" dirty="0" smtClean="0">
                <a:solidFill>
                  <a:srgbClr val="00B050"/>
                </a:solidFill>
              </a:rPr>
              <a:t>Честность</a:t>
            </a:r>
          </a:p>
          <a:p>
            <a:r>
              <a:rPr lang="ru-RU" sz="5400" b="1" u="sng" dirty="0" smtClean="0">
                <a:solidFill>
                  <a:srgbClr val="00B050"/>
                </a:solidFill>
              </a:rPr>
              <a:t>Искренность </a:t>
            </a:r>
          </a:p>
          <a:p>
            <a:r>
              <a:rPr lang="ru-RU" sz="5400" b="1" u="sng" dirty="0" smtClean="0">
                <a:solidFill>
                  <a:srgbClr val="00B050"/>
                </a:solidFill>
              </a:rPr>
              <a:t>Ответственность 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766955" y="1825625"/>
            <a:ext cx="642504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u="sng" dirty="0" smtClean="0">
                <a:solidFill>
                  <a:srgbClr val="002060"/>
                </a:solidFill>
              </a:rPr>
              <a:t>Психология</a:t>
            </a:r>
            <a:r>
              <a:rPr lang="ru-RU" sz="9600" b="1" dirty="0" smtClean="0">
                <a:solidFill>
                  <a:srgbClr val="002060"/>
                </a:solidFill>
              </a:rPr>
              <a:t> – это…</a:t>
            </a:r>
            <a:endParaRPr lang="ru-RU" sz="9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7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14300" y="1825625"/>
            <a:ext cx="59055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000" b="1" dirty="0" smtClean="0">
                <a:solidFill>
                  <a:srgbClr val="00B050"/>
                </a:solidFill>
              </a:rPr>
              <a:t>Чем народы отличаются друг  от  друга?</a:t>
            </a:r>
            <a:endParaRPr lang="ru-RU" sz="80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7734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000" b="1" dirty="0" smtClean="0">
                <a:solidFill>
                  <a:srgbClr val="002060"/>
                </a:solidFill>
              </a:rPr>
              <a:t>Перечисли признаки государства (страны).</a:t>
            </a:r>
            <a:endParaRPr lang="ru-RU" sz="8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0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300" y="1747838"/>
            <a:ext cx="5905500" cy="442912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5871" y="1747838"/>
            <a:ext cx="6016129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4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7174" y="1528752"/>
            <a:ext cx="3907726" cy="4810957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11952" t="3655" r="9723"/>
          <a:stretch/>
        </p:blipFill>
        <p:spPr>
          <a:xfrm>
            <a:off x="6920345" y="1419403"/>
            <a:ext cx="4322618" cy="531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8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680" t="69231" r="74504" b="8309"/>
          <a:stretch/>
        </p:blipFill>
        <p:spPr>
          <a:xfrm>
            <a:off x="214745" y="2109716"/>
            <a:ext cx="5026111" cy="406724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31739" t="58578" r="54203" b="27333"/>
          <a:stretch/>
        </p:blipFill>
        <p:spPr>
          <a:xfrm>
            <a:off x="6525490" y="2109716"/>
            <a:ext cx="4914901" cy="426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Вариант 1.  </a:t>
            </a:r>
            <a:r>
              <a:rPr lang="ru-RU" sz="8800" b="1" dirty="0" smtClean="0">
                <a:solidFill>
                  <a:srgbClr val="002060"/>
                </a:solidFill>
              </a:rPr>
              <a:t>Вариант 2.</a:t>
            </a:r>
            <a:endParaRPr lang="ru-RU" sz="8800" b="1" dirty="0">
              <a:solidFill>
                <a:srgbClr val="00206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80555" y="1825625"/>
            <a:ext cx="573924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>
                <a:solidFill>
                  <a:srgbClr val="00B050"/>
                </a:solidFill>
              </a:rPr>
              <a:t>Нарисуй </a:t>
            </a:r>
            <a:r>
              <a:rPr lang="ru-RU" sz="6000" b="1" dirty="0" smtClean="0">
                <a:solidFill>
                  <a:srgbClr val="00B050"/>
                </a:solidFill>
              </a:rPr>
              <a:t>условный знак, </a:t>
            </a:r>
            <a:r>
              <a:rPr lang="ru-RU" sz="6000" dirty="0" smtClean="0">
                <a:solidFill>
                  <a:srgbClr val="00B050"/>
                </a:solidFill>
              </a:rPr>
              <a:t>которым на плане местности обозначают </a:t>
            </a:r>
            <a:r>
              <a:rPr lang="ru-RU" sz="6000" b="1" u="sng" dirty="0" smtClean="0">
                <a:solidFill>
                  <a:srgbClr val="00B050"/>
                </a:solidFill>
              </a:rPr>
              <a:t>луг.</a:t>
            </a:r>
            <a:endParaRPr lang="ru-RU" sz="6000" b="1" u="sng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sz="6000" dirty="0">
                <a:solidFill>
                  <a:srgbClr val="002060"/>
                </a:solidFill>
              </a:rPr>
              <a:t>Нарисуй </a:t>
            </a:r>
            <a:r>
              <a:rPr lang="ru-RU" sz="6000" b="1" dirty="0">
                <a:solidFill>
                  <a:srgbClr val="002060"/>
                </a:solidFill>
              </a:rPr>
              <a:t>условный знак, </a:t>
            </a:r>
            <a:r>
              <a:rPr lang="ru-RU" sz="6000" dirty="0">
                <a:solidFill>
                  <a:srgbClr val="002060"/>
                </a:solidFill>
              </a:rPr>
              <a:t>которым на плане местности обозначают </a:t>
            </a:r>
            <a:r>
              <a:rPr lang="ru-RU" sz="6000" dirty="0" smtClean="0">
                <a:solidFill>
                  <a:srgbClr val="002060"/>
                </a:solidFill>
              </a:rPr>
              <a:t>фруктовый </a:t>
            </a:r>
            <a:r>
              <a:rPr lang="ru-RU" sz="6000" b="1" u="sng" dirty="0" smtClean="0">
                <a:solidFill>
                  <a:srgbClr val="002060"/>
                </a:solidFill>
              </a:rPr>
              <a:t>сад.</a:t>
            </a:r>
            <a:endParaRPr lang="ru-RU" sz="6000" b="1" u="sng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37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151</Words>
  <Application>Microsoft Office PowerPoint</Application>
  <PresentationFormat>Широкоэкранный</PresentationFormat>
  <Paragraphs>27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Контроль по разделу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Вариант 1.  Вариант 2.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 по разделу</dc:title>
  <dc:creator>LENOVO</dc:creator>
  <cp:lastModifiedBy>LENOVO</cp:lastModifiedBy>
  <cp:revision>11</cp:revision>
  <dcterms:created xsi:type="dcterms:W3CDTF">2021-09-22T15:35:42Z</dcterms:created>
  <dcterms:modified xsi:type="dcterms:W3CDTF">2021-09-22T17:33:11Z</dcterms:modified>
</cp:coreProperties>
</file>