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7" r:id="rId8"/>
    <p:sldId id="262" r:id="rId9"/>
    <p:sldId id="263" r:id="rId10"/>
    <p:sldId id="264" r:id="rId11"/>
    <p:sldId id="265" r:id="rId12"/>
    <p:sldId id="266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29487-1EE3-42E7-B9F2-5DC914697F0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34E6D-31D2-447E-91B1-21B3ECDE3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9157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29487-1EE3-42E7-B9F2-5DC914697F0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34E6D-31D2-447E-91B1-21B3ECDE3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553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29487-1EE3-42E7-B9F2-5DC914697F0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34E6D-31D2-447E-91B1-21B3ECDE3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0458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29487-1EE3-42E7-B9F2-5DC914697F0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34E6D-31D2-447E-91B1-21B3ECDE3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8848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29487-1EE3-42E7-B9F2-5DC914697F0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34E6D-31D2-447E-91B1-21B3ECDE3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8870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29487-1EE3-42E7-B9F2-5DC914697F0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34E6D-31D2-447E-91B1-21B3ECDE3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9431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29487-1EE3-42E7-B9F2-5DC914697F0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34E6D-31D2-447E-91B1-21B3ECDE3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947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29487-1EE3-42E7-B9F2-5DC914697F0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34E6D-31D2-447E-91B1-21B3ECDE3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6301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29487-1EE3-42E7-B9F2-5DC914697F0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34E6D-31D2-447E-91B1-21B3ECDE3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8902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29487-1EE3-42E7-B9F2-5DC914697F0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34E6D-31D2-447E-91B1-21B3ECDE3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0070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29487-1EE3-42E7-B9F2-5DC914697F0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34E6D-31D2-447E-91B1-21B3ECDE3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531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F29487-1EE3-42E7-B9F2-5DC914697F0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134E6D-31D2-447E-91B1-21B3ECDE3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390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Многогранники вокруг нас.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2270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многогранников.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19832"/>
            <a:ext cx="6840760" cy="5123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7610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многогранников.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12776"/>
            <a:ext cx="6624736" cy="4962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04472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многогранников.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40768"/>
            <a:ext cx="6684235" cy="5013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60684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99" y="0"/>
            <a:ext cx="9084501" cy="6813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94401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052736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ru-RU" u="sng" dirty="0"/>
              <a:t>Цель.</a:t>
            </a:r>
            <a:endParaRPr lang="ru-RU" dirty="0"/>
          </a:p>
          <a:p>
            <a:r>
              <a:rPr lang="ru-RU" dirty="0"/>
              <a:t>Изучить понятие «многогранник» и сделать несколько моделей этих фигур, чтобы продемонстрировать учащимся.</a:t>
            </a:r>
          </a:p>
          <a:p>
            <a:r>
              <a:rPr lang="ru-RU" u="sng" dirty="0"/>
              <a:t>Задачи.</a:t>
            </a:r>
            <a:endParaRPr lang="ru-RU" dirty="0"/>
          </a:p>
          <a:p>
            <a:pPr lvl="0"/>
            <a:r>
              <a:rPr lang="ru-RU" dirty="0"/>
              <a:t>Изучить литературу по теме проекта.</a:t>
            </a:r>
          </a:p>
          <a:p>
            <a:pPr lvl="0"/>
            <a:r>
              <a:rPr lang="ru-RU" dirty="0"/>
              <a:t>Познакомиться с видами многогранников, изучить их свойства.</a:t>
            </a:r>
          </a:p>
          <a:p>
            <a:pPr lvl="0"/>
            <a:r>
              <a:rPr lang="ru-RU" dirty="0"/>
              <a:t>Изготовить некоторые модели многогранников</a:t>
            </a:r>
            <a:r>
              <a:rPr lang="en-US" dirty="0"/>
              <a:t>.</a:t>
            </a:r>
            <a:endParaRPr lang="ru-RU" dirty="0"/>
          </a:p>
          <a:p>
            <a:pPr lvl="0"/>
            <a:r>
              <a:rPr lang="ru-RU" dirty="0"/>
              <a:t>Провести практическое занятие для одноклассников по изготовлению многогранников.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13923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История многогранников.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Пирамиду Хеопса</a:t>
            </a:r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Пифагорейская школа (пентаграмма)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09" b="14126"/>
          <a:stretch/>
        </p:blipFill>
        <p:spPr bwMode="auto">
          <a:xfrm>
            <a:off x="4644008" y="980730"/>
            <a:ext cx="3365784" cy="2017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930189"/>
            <a:ext cx="3528392" cy="2646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38910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76672"/>
            <a:ext cx="8229600" cy="4525963"/>
          </a:xfrm>
        </p:spPr>
        <p:txBody>
          <a:bodyPr/>
          <a:lstStyle/>
          <a:p>
            <a:r>
              <a:rPr lang="ru-RU" dirty="0" smtClean="0"/>
              <a:t>Платоновы тела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Многогранники Архимеда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96" b="4279"/>
          <a:stretch/>
        </p:blipFill>
        <p:spPr bwMode="auto">
          <a:xfrm>
            <a:off x="4427984" y="404664"/>
            <a:ext cx="4104456" cy="2475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5" y="3645024"/>
            <a:ext cx="3552395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24656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Многогранники в природе.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01" t="24629" r="10297" b="11307"/>
          <a:stretch/>
        </p:blipFill>
        <p:spPr bwMode="auto">
          <a:xfrm>
            <a:off x="1828800" y="2208362"/>
            <a:ext cx="5149970" cy="3217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69365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Многогранники в природе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618910"/>
            <a:ext cx="4536504" cy="3402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59915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7522" cy="6778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56475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Виды </a:t>
            </a:r>
            <a:r>
              <a:rPr lang="ru-RU" b="1" dirty="0" smtClean="0"/>
              <a:t>многогранников.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270353"/>
            <a:ext cx="6048672" cy="5165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12651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многогранников.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628800"/>
            <a:ext cx="5363563" cy="4017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421944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89</Words>
  <Application>Microsoft Office PowerPoint</Application>
  <PresentationFormat>Экран (4:3)</PresentationFormat>
  <Paragraphs>25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Многогранники вокруг нас. </vt:lpstr>
      <vt:lpstr>Презентация PowerPoint</vt:lpstr>
      <vt:lpstr>История многогранников. </vt:lpstr>
      <vt:lpstr>Презентация PowerPoint</vt:lpstr>
      <vt:lpstr>Многогранники в природе. </vt:lpstr>
      <vt:lpstr>Многогранники в природе</vt:lpstr>
      <vt:lpstr>Презентация PowerPoint</vt:lpstr>
      <vt:lpstr>Виды многогранников.</vt:lpstr>
      <vt:lpstr>Виды многогранников.</vt:lpstr>
      <vt:lpstr>Виды многогранников.</vt:lpstr>
      <vt:lpstr>Виды многогранников.</vt:lpstr>
      <vt:lpstr>Виды многогранников.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Многогранники вокруг нас.</dc:title>
  <dc:creator>Пользователь Windows</dc:creator>
  <cp:lastModifiedBy>Пользователь Windows</cp:lastModifiedBy>
  <cp:revision>8</cp:revision>
  <dcterms:created xsi:type="dcterms:W3CDTF">2021-03-02T18:40:09Z</dcterms:created>
  <dcterms:modified xsi:type="dcterms:W3CDTF">2022-11-01T20:09:18Z</dcterms:modified>
</cp:coreProperties>
</file>