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274" r:id="rId3"/>
    <p:sldId id="257" r:id="rId4"/>
    <p:sldId id="258" r:id="rId5"/>
    <p:sldId id="259" r:id="rId6"/>
    <p:sldId id="260" r:id="rId7"/>
    <p:sldId id="261" r:id="rId8"/>
    <p:sldId id="262" r:id="rId9"/>
    <p:sldId id="271" r:id="rId10"/>
    <p:sldId id="273" r:id="rId11"/>
    <p:sldId id="272" r:id="rId12"/>
    <p:sldId id="263" r:id="rId13"/>
    <p:sldId id="264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FB86E1-4B3D-4A0D-8845-074EA50C64DA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836B95-95F5-41B5-B353-E950AE1D35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36B95-95F5-41B5-B353-E950AE1D350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933056"/>
            <a:ext cx="8305800" cy="187220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Воспитатель : Тищенко Наталья Николаевна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3411810"/>
          </a:xfrm>
        </p:spPr>
        <p:txBody>
          <a:bodyPr>
            <a:normAutofit/>
          </a:bodyPr>
          <a:lstStyle/>
          <a:p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Военно-спортивная игра «Зарница»</a:t>
            </a:r>
            <a:b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МКДОУ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Лизиновский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детский сад</a:t>
            </a:r>
            <a:b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220221_1101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764704"/>
            <a:ext cx="5256584" cy="609329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Грамотно оказанная медицинскими сёстрами  медицинская помощь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000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220221_11030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74125" y="1546860"/>
            <a:ext cx="3395749" cy="452628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80120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Найти  похищенные пакеты» 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Цель: найти похищенные из сейфа очень важные документы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000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220221_11055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4" y="764704"/>
            <a:ext cx="4536504" cy="609329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Полевая кухня»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220221_1107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764704"/>
            <a:ext cx="5616624" cy="609329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Ох и вкусная полевая каша на природе 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6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Спасибо за просмотр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IMG_20220221_1113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50" y="1124744"/>
            <a:ext cx="5143500" cy="5733256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22 февраля 2022 года у нас в детском саду проходила военно-спортивная игра «Зарница».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Нами были поставлены задачи: познакомить детей с военно-спортивной игрой «Зарница», формирование волевых качеств, целеустремлённости , выдержки, поддерживание желания и умения преодолевать препятствия, воспитание нравственных качеств: взаимопомощи, дружбы, дисциплины, самостоятельности.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Место проведения :оборудованная спортивная площадка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Лизиновской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средней школы, так как мы являемся структурным подразделением данной школы.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Атрибуты и оборудование: Карты маршрутов. Мячи для метания, Большие пластмассовые тазы, 2 телефона, медицинские бинты, пластиковые диски, флажки, магнитофон, аудиозаписи военных песен, марша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Наша «Зарница»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15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562074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 Марш-бросок через болото»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: пройти болото  прыжками через вкопанные шины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_20220221_1034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836712"/>
            <a:ext cx="6696744" cy="7434064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Tm="10000"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220221_1038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124744"/>
            <a:ext cx="5832648" cy="57332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634082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«Разведчики»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Цель: ходьба по лабиринту, преодолеть  прохождение лабиринта без звука, в полной тишине.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220221_1040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764704"/>
            <a:ext cx="6120680" cy="609329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490066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«Огневой рубеж»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Цель: сбить вражеский танк; участники бросают «шарик» в тазик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220221_1044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4" y="836712"/>
            <a:ext cx="5472608" cy="568863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«Конкурс загадок»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Загадывание загадок о военной технике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000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220221_1045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1268760"/>
            <a:ext cx="4824536" cy="54006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16360"/>
          </a:xfrm>
        </p:spPr>
        <p:txBody>
          <a:bodyPr>
            <a:norm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Связисты»</a:t>
            </a:r>
            <a:b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Цель: наладить связь со штабом. Связисты разматывают кабель на телефоне. (Как только линия связи проложена , связисты подают сигнал флажком)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000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220221_1050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836712"/>
            <a:ext cx="6552728" cy="554461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«Минное поле»</a:t>
            </a:r>
            <a:b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Цель: найти и обезвредить мины (найти и посчитать , спрятанные под снегом  пластиковые диски)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00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220221_110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980728"/>
            <a:ext cx="4139952" cy="587727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63408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Полевой госпиталь»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:оказание первой медицинской помощи пострадавшим.Медсёстры делают перевязку раненому и вместе с сопровождающими доставляют в госпиталь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_20220221_1100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980728"/>
            <a:ext cx="4788024" cy="6569968"/>
          </a:xfrm>
          <a:prstGeom prst="rect">
            <a:avLst/>
          </a:prstGeom>
        </p:spPr>
      </p:pic>
    </p:spTree>
  </p:cSld>
  <p:clrMapOvr>
    <a:masterClrMapping/>
  </p:clrMapOvr>
  <p:transition advTm="10000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140</TotalTime>
  <Words>174</Words>
  <Application>Microsoft Office PowerPoint</Application>
  <PresentationFormat>Экран (4:3)</PresentationFormat>
  <Paragraphs>20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Бумажная</vt:lpstr>
      <vt:lpstr>Военно-спортивная игра «Зарница» МКДОУ Лизиновский детский сад </vt:lpstr>
      <vt:lpstr>Наша «Зарница»</vt:lpstr>
      <vt:lpstr>« Марш-бросок через болото» Цель : пройти болото  прыжками через вкопанные шины</vt:lpstr>
      <vt:lpstr>«Разведчики» Цель: ходьба по лабиринту, преодолеть  прохождение лабиринта без звука, в полной тишине.</vt:lpstr>
      <vt:lpstr>«Огневой рубеж» Цель: сбить вражеский танк; участники бросают «шарик» в тазик</vt:lpstr>
      <vt:lpstr>«Конкурс загадок» Загадывание загадок о военной технике </vt:lpstr>
      <vt:lpstr>«Связисты» Цель: наладить связь со штабом. Связисты разматывают кабель на телефоне. (Как только линия связи проложена , связисты подают сигнал флажком)</vt:lpstr>
      <vt:lpstr>«Минное поле» Цель: найти и обезвредить мины (найти и посчитать , спрятанные под снегом  пластиковые диски)</vt:lpstr>
      <vt:lpstr>«Полевой госпиталь» Цель :оказание первой медицинской помощи пострадавшим.Медсёстры делают перевязку раненому и вместе с сопровождающими доставляют в госпиталь</vt:lpstr>
      <vt:lpstr>Грамотно оказанная медицинскими сёстрами  медицинская помощь</vt:lpstr>
      <vt:lpstr>«Найти  похищенные пакеты»  Цель: найти похищенные из сейфа очень важные документы</vt:lpstr>
      <vt:lpstr>«Полевая кухня»</vt:lpstr>
      <vt:lpstr>Ох и вкусная полевая каша на природе </vt:lpstr>
      <vt:lpstr>Спасибо за просмотр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68</cp:revision>
  <dcterms:created xsi:type="dcterms:W3CDTF">2022-03-06T17:34:56Z</dcterms:created>
  <dcterms:modified xsi:type="dcterms:W3CDTF">2022-03-07T18:06:14Z</dcterms:modified>
</cp:coreProperties>
</file>