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4A2AFE-19AE-483E-A2F9-47E8EDD08F3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02397-E73E-4AFF-A6CF-F1D2999CCE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954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402397-E73E-4AFF-A6CF-F1D2999CCE1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726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F1C56-8A72-4858-851C-F15B634C7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0" y="1122362"/>
            <a:ext cx="8876022" cy="3744209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1834EB-45A5-426C-824A-8F07CA8F6D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9200" y="5230134"/>
            <a:ext cx="4876800" cy="942065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3D55F2-5374-4778-B1EE-98996792D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4044F8-E727-4D63-B6D6-26482F83D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41F76-D956-4205-AD99-E91FD5FCC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069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A6D4F-1C6D-40FB-9A92-C86C4E15C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67BDDB-F95B-4041-AA53-71BBCB26D9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977052-C8EA-459E-9E10-8EE28C50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3E6650-E3AD-4C98-88FE-F5152966F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4FED5-B228-4E3C-BFEE-0BC47D950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463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0A243A-5463-4C65-85DA-03BECDAE63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31898" y="854169"/>
            <a:ext cx="2674301" cy="5322793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10153C-6948-4108-8FF1-033F66D4CA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5800" y="854169"/>
            <a:ext cx="7886700" cy="532279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345988-B24C-46FE-87B0-55D4FB7CB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AB2DB-BD1F-41F7-AC5E-57249C270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81E3DB-BDAB-40CA-ABA3-A3662C068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45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11A1B-E09A-4F93-BC68-B160114AF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8C4A9-27ED-4E86-A256-5009E3134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2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CF91C-8771-4949-A397-928A5743E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EA0ED-4961-4254-B34E-71D14C4E0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497152-BD97-4A72-8B07-CD2BC57B8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82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4EAF4-C10D-4650-9587-15DA8E9F9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368862"/>
            <a:ext cx="9486900" cy="367965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A1D5C2-6E93-4B23-A0CA-D5D7E735C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0" y="5318974"/>
            <a:ext cx="9486900" cy="85322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15BFB-5D28-4ABE-AD37-0C6C3FD9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4035B-0539-4A03-87C0-22E52C98B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327ADF-48C9-49CF-BD4D-82399BF64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4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1A2FB-0310-4935-B7F7-E47876CD4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87C14-52AB-4AAC-9038-29CF58EA6E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9200" y="2168278"/>
            <a:ext cx="4702921" cy="41563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B2E45A-DCC0-4701-9D67-EF56AECE3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9880" y="2168278"/>
            <a:ext cx="4782699" cy="41563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AF0813-A167-4D17-AA79-07BD9765F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A940D7-D4C1-4C24-95F3-29A849CE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949AB7-007E-4D4D-A2C1-2C5C3310C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4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0184-BDFD-48DE-B858-B81887BFD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753599" cy="15779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24FEB2-6EEC-49D4-9466-0F7A6EDB0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1" y="2095930"/>
            <a:ext cx="4507931" cy="758650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E8CF0-BAB6-4BF2-836F-FED0AF88A8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19201" y="2938410"/>
            <a:ext cx="4507930" cy="338619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0751AB-FCF0-450B-A6DF-9B9A2AD2C2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64867" y="2095930"/>
            <a:ext cx="4507932" cy="758650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3898E7-3130-4CE6-AA11-C9CC8214EA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64867" y="2938410"/>
            <a:ext cx="4507932" cy="338619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D85675-9678-4CB3-9AAB-D727D2B58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5F8314-1849-461A-AAF2-BF149646D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69738E-5865-473C-BAFB-BDB385C06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565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7AC40-59FF-4CE3-B49C-C824A784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493249" cy="15779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2FAB63-E9CE-4359-A54B-07AC7E9BB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939854-5165-4C41-8DCA-D42DFD7D9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1768E0-4535-4B0D-8B94-4C10740B0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235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678E3-D115-4E49-9ECB-656CF2319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21E6FC-7F84-4673-81D6-B85FE26DA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0318A-245C-4841-AB57-CEC5CC124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503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F847B-9D86-47FF-B24A-EEA5F73EA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57200"/>
            <a:ext cx="3776472" cy="2852928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C0675-AD2F-44DC-8FF3-4454258A5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7582" y="987425"/>
            <a:ext cx="5948618" cy="48736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D96356-C0F0-4C22-B9B6-C7E0BE4F3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19200" y="3484210"/>
            <a:ext cx="3768934" cy="238477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EFD71-2ACA-4041-9EA2-86E7B81C3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ECACE3-32A8-4245-97AC-5797C147E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D63845-314D-499C-BB75-CE9162BE6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49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6D3DB-B1F8-4892-96F7-0BE21DE63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57200"/>
            <a:ext cx="3932349" cy="2852670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0AB405-B2E9-4C4B-930C-CF1B63342F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74810" y="657055"/>
            <a:ext cx="5831389" cy="551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AF82ED-5295-4670-A3A8-B7813FF47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19199" y="3484210"/>
            <a:ext cx="3768934" cy="23768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8BCDD2-4389-41FA-BE68-6805E3290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C1D4C8-D966-41BE-B38F-54B9134FF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7339F-1169-4FB1-8FAA-781335ECB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16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104591-A10E-46C3-952B-F25DCBDAD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493249" cy="15779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77F62-7300-4B81-8F9B-D040A0EE1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0" y="2318032"/>
            <a:ext cx="9493250" cy="4006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52CF0-2C7E-4A4C-BD7E-B7CEFF0DC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2630" y="6356349"/>
            <a:ext cx="30638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8C1E1FAD-7351-4908-963A-08EA8E4AB7A0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49E98-61B4-4398-B18F-534336EA17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099372" y="4308656"/>
            <a:ext cx="34712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6DC5D-5820-4314-ADE6-9CD1C7D4AB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6670" y="6356349"/>
            <a:ext cx="5761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1CF2D47E-0AF1-4C27-801F-64E3E5BF7F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981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2" r:id="rId6"/>
    <p:sldLayoutId id="2147483667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i="1" kern="1200">
          <a:solidFill>
            <a:srgbClr val="000000"/>
          </a:solidFill>
          <a:highlight>
            <a:srgbClr val="FFFF00"/>
          </a:highligh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Consolas" panose="020B0609020204030204" pitchFamily="49" charset="0"/>
        <a:buChar char="+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60" indent="-228600" algn="l" defTabSz="914400" rtl="0" eaLnBrk="1" latinLnBrk="0" hangingPunct="1">
        <a:lnSpc>
          <a:spcPct val="120000"/>
        </a:lnSpc>
        <a:spcBef>
          <a:spcPts val="500"/>
        </a:spcBef>
        <a:buFont typeface="Consolas" panose="020B0609020204030204" pitchFamily="49" charset="0"/>
        <a:buChar char="+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8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>
            <a:extLst>
              <a:ext uri="{FF2B5EF4-FFF2-40B4-BE49-F238E27FC236}">
                <a16:creationId xmlns:a16="http://schemas.microsoft.com/office/drawing/2014/main" id="{A512846D-642B-42C7-A845-0CD48A66EB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0">
            <a:extLst>
              <a:ext uri="{FF2B5EF4-FFF2-40B4-BE49-F238E27FC236}">
                <a16:creationId xmlns:a16="http://schemas.microsoft.com/office/drawing/2014/main" id="{7575D6C8-F038-4FF5-B1D7-0C9145AA2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59452"/>
            <a:ext cx="12192000" cy="2028868"/>
          </a:xfrm>
          <a:custGeom>
            <a:avLst/>
            <a:gdLst>
              <a:gd name="connsiteX0" fmla="*/ 1390955 w 12192000"/>
              <a:gd name="connsiteY0" fmla="*/ 184 h 2028868"/>
              <a:gd name="connsiteX1" fmla="*/ 1434549 w 12192000"/>
              <a:gd name="connsiteY1" fmla="*/ 5530 h 2028868"/>
              <a:gd name="connsiteX2" fmla="*/ 1637948 w 12192000"/>
              <a:gd name="connsiteY2" fmla="*/ 65776 h 2028868"/>
              <a:gd name="connsiteX3" fmla="*/ 1759056 w 12192000"/>
              <a:gd name="connsiteY3" fmla="*/ 111492 h 2028868"/>
              <a:gd name="connsiteX4" fmla="*/ 1877728 w 12192000"/>
              <a:gd name="connsiteY4" fmla="*/ 135429 h 2028868"/>
              <a:gd name="connsiteX5" fmla="*/ 2042244 w 12192000"/>
              <a:gd name="connsiteY5" fmla="*/ 179641 h 2028868"/>
              <a:gd name="connsiteX6" fmla="*/ 2058061 w 12192000"/>
              <a:gd name="connsiteY6" fmla="*/ 187052 h 2028868"/>
              <a:gd name="connsiteX7" fmla="*/ 2164831 w 12192000"/>
              <a:gd name="connsiteY7" fmla="*/ 223826 h 2028868"/>
              <a:gd name="connsiteX8" fmla="*/ 2287219 w 12192000"/>
              <a:gd name="connsiteY8" fmla="*/ 234911 h 2028868"/>
              <a:gd name="connsiteX9" fmla="*/ 2373568 w 12192000"/>
              <a:gd name="connsiteY9" fmla="*/ 230563 h 2028868"/>
              <a:gd name="connsiteX10" fmla="*/ 2476147 w 12192000"/>
              <a:gd name="connsiteY10" fmla="*/ 235343 h 2028868"/>
              <a:gd name="connsiteX11" fmla="*/ 2713522 w 12192000"/>
              <a:gd name="connsiteY11" fmla="*/ 243255 h 2028868"/>
              <a:gd name="connsiteX12" fmla="*/ 2718916 w 12192000"/>
              <a:gd name="connsiteY12" fmla="*/ 242580 h 2028868"/>
              <a:gd name="connsiteX13" fmla="*/ 2843662 w 12192000"/>
              <a:gd name="connsiteY13" fmla="*/ 240993 h 2028868"/>
              <a:gd name="connsiteX14" fmla="*/ 2874892 w 12192000"/>
              <a:gd name="connsiteY14" fmla="*/ 237503 h 2028868"/>
              <a:gd name="connsiteX15" fmla="*/ 2875436 w 12192000"/>
              <a:gd name="connsiteY15" fmla="*/ 236635 h 2028868"/>
              <a:gd name="connsiteX16" fmla="*/ 2942858 w 12192000"/>
              <a:gd name="connsiteY16" fmla="*/ 251822 h 2028868"/>
              <a:gd name="connsiteX17" fmla="*/ 2995934 w 12192000"/>
              <a:gd name="connsiteY17" fmla="*/ 265717 h 2028868"/>
              <a:gd name="connsiteX18" fmla="*/ 3009910 w 12192000"/>
              <a:gd name="connsiteY18" fmla="*/ 274686 h 2028868"/>
              <a:gd name="connsiteX19" fmla="*/ 3280097 w 12192000"/>
              <a:gd name="connsiteY19" fmla="*/ 311905 h 2028868"/>
              <a:gd name="connsiteX20" fmla="*/ 3405770 w 12192000"/>
              <a:gd name="connsiteY20" fmla="*/ 326517 h 2028868"/>
              <a:gd name="connsiteX21" fmla="*/ 3567259 w 12192000"/>
              <a:gd name="connsiteY21" fmla="*/ 337325 h 2028868"/>
              <a:gd name="connsiteX22" fmla="*/ 3758105 w 12192000"/>
              <a:gd name="connsiteY22" fmla="*/ 358365 h 2028868"/>
              <a:gd name="connsiteX23" fmla="*/ 3812162 w 12192000"/>
              <a:gd name="connsiteY23" fmla="*/ 354818 h 2028868"/>
              <a:gd name="connsiteX24" fmla="*/ 3931396 w 12192000"/>
              <a:gd name="connsiteY24" fmla="*/ 370955 h 2028868"/>
              <a:gd name="connsiteX25" fmla="*/ 4002267 w 12192000"/>
              <a:gd name="connsiteY25" fmla="*/ 377340 h 2028868"/>
              <a:gd name="connsiteX26" fmla="*/ 4028460 w 12192000"/>
              <a:gd name="connsiteY26" fmla="*/ 374630 h 2028868"/>
              <a:gd name="connsiteX27" fmla="*/ 4065532 w 12192000"/>
              <a:gd name="connsiteY27" fmla="*/ 374300 h 2028868"/>
              <a:gd name="connsiteX28" fmla="*/ 4191732 w 12192000"/>
              <a:gd name="connsiteY28" fmla="*/ 372499 h 2028868"/>
              <a:gd name="connsiteX29" fmla="*/ 4232518 w 12192000"/>
              <a:gd name="connsiteY29" fmla="*/ 377131 h 2028868"/>
              <a:gd name="connsiteX30" fmla="*/ 4238372 w 12192000"/>
              <a:gd name="connsiteY30" fmla="*/ 378188 h 2028868"/>
              <a:gd name="connsiteX31" fmla="*/ 4290981 w 12192000"/>
              <a:gd name="connsiteY31" fmla="*/ 389671 h 2028868"/>
              <a:gd name="connsiteX32" fmla="*/ 4379064 w 12192000"/>
              <a:gd name="connsiteY32" fmla="*/ 411561 h 2028868"/>
              <a:gd name="connsiteX33" fmla="*/ 4459811 w 12192000"/>
              <a:gd name="connsiteY33" fmla="*/ 430329 h 2028868"/>
              <a:gd name="connsiteX34" fmla="*/ 4513724 w 12192000"/>
              <a:gd name="connsiteY34" fmla="*/ 436060 h 2028868"/>
              <a:gd name="connsiteX35" fmla="*/ 4536504 w 12192000"/>
              <a:gd name="connsiteY35" fmla="*/ 442541 h 2028868"/>
              <a:gd name="connsiteX36" fmla="*/ 4640313 w 12192000"/>
              <a:gd name="connsiteY36" fmla="*/ 443540 h 2028868"/>
              <a:gd name="connsiteX37" fmla="*/ 4691075 w 12192000"/>
              <a:gd name="connsiteY37" fmla="*/ 426921 h 2028868"/>
              <a:gd name="connsiteX38" fmla="*/ 4811440 w 12192000"/>
              <a:gd name="connsiteY38" fmla="*/ 423744 h 2028868"/>
              <a:gd name="connsiteX39" fmla="*/ 4882386 w 12192000"/>
              <a:gd name="connsiteY39" fmla="*/ 418695 h 2028868"/>
              <a:gd name="connsiteX40" fmla="*/ 4907662 w 12192000"/>
              <a:gd name="connsiteY40" fmla="*/ 411831 h 2028868"/>
              <a:gd name="connsiteX41" fmla="*/ 4944087 w 12192000"/>
              <a:gd name="connsiteY41" fmla="*/ 405573 h 2028868"/>
              <a:gd name="connsiteX42" fmla="*/ 5007075 w 12192000"/>
              <a:gd name="connsiteY42" fmla="*/ 390694 h 2028868"/>
              <a:gd name="connsiteX43" fmla="*/ 5067961 w 12192000"/>
              <a:gd name="connsiteY43" fmla="*/ 383600 h 2028868"/>
              <a:gd name="connsiteX44" fmla="*/ 5108970 w 12192000"/>
              <a:gd name="connsiteY44" fmla="*/ 381637 h 2028868"/>
              <a:gd name="connsiteX45" fmla="*/ 5114928 w 12192000"/>
              <a:gd name="connsiteY45" fmla="*/ 381742 h 2028868"/>
              <a:gd name="connsiteX46" fmla="*/ 5149802 w 12192000"/>
              <a:gd name="connsiteY46" fmla="*/ 384642 h 2028868"/>
              <a:gd name="connsiteX47" fmla="*/ 5221533 w 12192000"/>
              <a:gd name="connsiteY47" fmla="*/ 382595 h 2028868"/>
              <a:gd name="connsiteX48" fmla="*/ 5453307 w 12192000"/>
              <a:gd name="connsiteY48" fmla="*/ 413241 h 2028868"/>
              <a:gd name="connsiteX49" fmla="*/ 5505015 w 12192000"/>
              <a:gd name="connsiteY49" fmla="*/ 409536 h 2028868"/>
              <a:gd name="connsiteX50" fmla="*/ 5518799 w 12192000"/>
              <a:gd name="connsiteY50" fmla="*/ 410457 h 2028868"/>
              <a:gd name="connsiteX51" fmla="*/ 5643534 w 12192000"/>
              <a:gd name="connsiteY51" fmla="*/ 425433 h 2028868"/>
              <a:gd name="connsiteX52" fmla="*/ 5785959 w 12192000"/>
              <a:gd name="connsiteY52" fmla="*/ 452296 h 2028868"/>
              <a:gd name="connsiteX53" fmla="*/ 5880652 w 12192000"/>
              <a:gd name="connsiteY53" fmla="*/ 448078 h 2028868"/>
              <a:gd name="connsiteX54" fmla="*/ 6098321 w 12192000"/>
              <a:gd name="connsiteY54" fmla="*/ 504503 h 2028868"/>
              <a:gd name="connsiteX55" fmla="*/ 6243319 w 12192000"/>
              <a:gd name="connsiteY55" fmla="*/ 529881 h 2028868"/>
              <a:gd name="connsiteX56" fmla="*/ 6364035 w 12192000"/>
              <a:gd name="connsiteY56" fmla="*/ 557003 h 2028868"/>
              <a:gd name="connsiteX57" fmla="*/ 6471012 w 12192000"/>
              <a:gd name="connsiteY57" fmla="*/ 546378 h 2028868"/>
              <a:gd name="connsiteX58" fmla="*/ 6508541 w 12192000"/>
              <a:gd name="connsiteY58" fmla="*/ 555958 h 2028868"/>
              <a:gd name="connsiteX59" fmla="*/ 6516595 w 12192000"/>
              <a:gd name="connsiteY59" fmla="*/ 557205 h 2028868"/>
              <a:gd name="connsiteX60" fmla="*/ 6554894 w 12192000"/>
              <a:gd name="connsiteY60" fmla="*/ 560169 h 2028868"/>
              <a:gd name="connsiteX61" fmla="*/ 6655235 w 12192000"/>
              <a:gd name="connsiteY61" fmla="*/ 562659 h 2028868"/>
              <a:gd name="connsiteX62" fmla="*/ 6692251 w 12192000"/>
              <a:gd name="connsiteY62" fmla="*/ 568022 h 2028868"/>
              <a:gd name="connsiteX63" fmla="*/ 6795372 w 12192000"/>
              <a:gd name="connsiteY63" fmla="*/ 579221 h 2028868"/>
              <a:gd name="connsiteX64" fmla="*/ 6900177 w 12192000"/>
              <a:gd name="connsiteY64" fmla="*/ 587811 h 2028868"/>
              <a:gd name="connsiteX65" fmla="*/ 7164601 w 12192000"/>
              <a:gd name="connsiteY65" fmla="*/ 616537 h 2028868"/>
              <a:gd name="connsiteX66" fmla="*/ 7183121 w 12192000"/>
              <a:gd name="connsiteY66" fmla="*/ 627558 h 2028868"/>
              <a:gd name="connsiteX67" fmla="*/ 7224458 w 12192000"/>
              <a:gd name="connsiteY67" fmla="*/ 649111 h 2028868"/>
              <a:gd name="connsiteX68" fmla="*/ 7230737 w 12192000"/>
              <a:gd name="connsiteY68" fmla="*/ 659205 h 2028868"/>
              <a:gd name="connsiteX69" fmla="*/ 7377870 w 12192000"/>
              <a:gd name="connsiteY69" fmla="*/ 697453 h 2028868"/>
              <a:gd name="connsiteX70" fmla="*/ 7483437 w 12192000"/>
              <a:gd name="connsiteY70" fmla="*/ 741396 h 2028868"/>
              <a:gd name="connsiteX71" fmla="*/ 7548172 w 12192000"/>
              <a:gd name="connsiteY71" fmla="*/ 800442 h 2028868"/>
              <a:gd name="connsiteX72" fmla="*/ 7786819 w 12192000"/>
              <a:gd name="connsiteY72" fmla="*/ 837889 h 2028868"/>
              <a:gd name="connsiteX73" fmla="*/ 7840612 w 12192000"/>
              <a:gd name="connsiteY73" fmla="*/ 847226 h 2028868"/>
              <a:gd name="connsiteX74" fmla="*/ 7902328 w 12192000"/>
              <a:gd name="connsiteY74" fmla="*/ 870096 h 2028868"/>
              <a:gd name="connsiteX75" fmla="*/ 8074238 w 12192000"/>
              <a:gd name="connsiteY75" fmla="*/ 912874 h 2028868"/>
              <a:gd name="connsiteX76" fmla="*/ 8275497 w 12192000"/>
              <a:gd name="connsiteY76" fmla="*/ 949357 h 2028868"/>
              <a:gd name="connsiteX77" fmla="*/ 8363469 w 12192000"/>
              <a:gd name="connsiteY77" fmla="*/ 966614 h 2028868"/>
              <a:gd name="connsiteX78" fmla="*/ 8396651 w 12192000"/>
              <a:gd name="connsiteY78" fmla="*/ 985282 h 2028868"/>
              <a:gd name="connsiteX79" fmla="*/ 8403540 w 12192000"/>
              <a:gd name="connsiteY79" fmla="*/ 991133 h 2028868"/>
              <a:gd name="connsiteX80" fmla="*/ 8400610 w 12192000"/>
              <a:gd name="connsiteY80" fmla="*/ 990219 h 2028868"/>
              <a:gd name="connsiteX81" fmla="*/ 8411626 w 12192000"/>
              <a:gd name="connsiteY81" fmla="*/ 998000 h 2028868"/>
              <a:gd name="connsiteX82" fmla="*/ 8403540 w 12192000"/>
              <a:gd name="connsiteY82" fmla="*/ 991133 h 2028868"/>
              <a:gd name="connsiteX83" fmla="*/ 8419755 w 12192000"/>
              <a:gd name="connsiteY83" fmla="*/ 996188 h 2028868"/>
              <a:gd name="connsiteX84" fmla="*/ 8665605 w 12192000"/>
              <a:gd name="connsiteY84" fmla="*/ 1098798 h 2028868"/>
              <a:gd name="connsiteX85" fmla="*/ 8838610 w 12192000"/>
              <a:gd name="connsiteY85" fmla="*/ 1133530 h 2028868"/>
              <a:gd name="connsiteX86" fmla="*/ 8886001 w 12192000"/>
              <a:gd name="connsiteY86" fmla="*/ 1140946 h 2028868"/>
              <a:gd name="connsiteX87" fmla="*/ 8968445 w 12192000"/>
              <a:gd name="connsiteY87" fmla="*/ 1155831 h 2028868"/>
              <a:gd name="connsiteX88" fmla="*/ 9003462 w 12192000"/>
              <a:gd name="connsiteY88" fmla="*/ 1165329 h 2028868"/>
              <a:gd name="connsiteX89" fmla="*/ 9133985 w 12192000"/>
              <a:gd name="connsiteY89" fmla="*/ 1161395 h 2028868"/>
              <a:gd name="connsiteX90" fmla="*/ 9155969 w 12192000"/>
              <a:gd name="connsiteY90" fmla="*/ 1161050 h 2028868"/>
              <a:gd name="connsiteX91" fmla="*/ 9188177 w 12192000"/>
              <a:gd name="connsiteY91" fmla="*/ 1172073 h 2028868"/>
              <a:gd name="connsiteX92" fmla="*/ 9268019 w 12192000"/>
              <a:gd name="connsiteY92" fmla="*/ 1199345 h 2028868"/>
              <a:gd name="connsiteX93" fmla="*/ 9392919 w 12192000"/>
              <a:gd name="connsiteY93" fmla="*/ 1211784 h 2028868"/>
              <a:gd name="connsiteX94" fmla="*/ 9410017 w 12192000"/>
              <a:gd name="connsiteY94" fmla="*/ 1212490 h 2028868"/>
              <a:gd name="connsiteX95" fmla="*/ 9500499 w 12192000"/>
              <a:gd name="connsiteY95" fmla="*/ 1250677 h 2028868"/>
              <a:gd name="connsiteX96" fmla="*/ 9683005 w 12192000"/>
              <a:gd name="connsiteY96" fmla="*/ 1309587 h 2028868"/>
              <a:gd name="connsiteX97" fmla="*/ 9767091 w 12192000"/>
              <a:gd name="connsiteY97" fmla="*/ 1332526 h 2028868"/>
              <a:gd name="connsiteX98" fmla="*/ 9918248 w 12192000"/>
              <a:gd name="connsiteY98" fmla="*/ 1384986 h 2028868"/>
              <a:gd name="connsiteX99" fmla="*/ 9943887 w 12192000"/>
              <a:gd name="connsiteY99" fmla="*/ 1397135 h 2028868"/>
              <a:gd name="connsiteX100" fmla="*/ 9997044 w 12192000"/>
              <a:gd name="connsiteY100" fmla="*/ 1420496 h 2028868"/>
              <a:gd name="connsiteX101" fmla="*/ 10167995 w 12192000"/>
              <a:gd name="connsiteY101" fmla="*/ 1439259 h 2028868"/>
              <a:gd name="connsiteX102" fmla="*/ 10211200 w 12192000"/>
              <a:gd name="connsiteY102" fmla="*/ 1432770 h 2028868"/>
              <a:gd name="connsiteX103" fmla="*/ 10458762 w 12192000"/>
              <a:gd name="connsiteY103" fmla="*/ 1444554 h 2028868"/>
              <a:gd name="connsiteX104" fmla="*/ 10803046 w 12192000"/>
              <a:gd name="connsiteY104" fmla="*/ 1426140 h 2028868"/>
              <a:gd name="connsiteX105" fmla="*/ 11058755 w 12192000"/>
              <a:gd name="connsiteY105" fmla="*/ 1450181 h 2028868"/>
              <a:gd name="connsiteX106" fmla="*/ 11165209 w 12192000"/>
              <a:gd name="connsiteY106" fmla="*/ 1450925 h 2028868"/>
              <a:gd name="connsiteX107" fmla="*/ 11358455 w 12192000"/>
              <a:gd name="connsiteY107" fmla="*/ 1452150 h 2028868"/>
              <a:gd name="connsiteX108" fmla="*/ 11560424 w 12192000"/>
              <a:gd name="connsiteY108" fmla="*/ 1451737 h 2028868"/>
              <a:gd name="connsiteX109" fmla="*/ 11649954 w 12192000"/>
              <a:gd name="connsiteY109" fmla="*/ 1450170 h 2028868"/>
              <a:gd name="connsiteX110" fmla="*/ 11890686 w 12192000"/>
              <a:gd name="connsiteY110" fmla="*/ 1466575 h 2028868"/>
              <a:gd name="connsiteX111" fmla="*/ 12192000 w 12192000"/>
              <a:gd name="connsiteY111" fmla="*/ 1448544 h 2028868"/>
              <a:gd name="connsiteX112" fmla="*/ 12192000 w 12192000"/>
              <a:gd name="connsiteY112" fmla="*/ 2028868 h 2028868"/>
              <a:gd name="connsiteX113" fmla="*/ 0 w 12192000"/>
              <a:gd name="connsiteY113" fmla="*/ 2028868 h 2028868"/>
              <a:gd name="connsiteX114" fmla="*/ 0 w 12192000"/>
              <a:gd name="connsiteY114" fmla="*/ 126221 h 2028868"/>
              <a:gd name="connsiteX115" fmla="*/ 4572 w 12192000"/>
              <a:gd name="connsiteY115" fmla="*/ 125615 h 2028868"/>
              <a:gd name="connsiteX116" fmla="*/ 37645 w 12192000"/>
              <a:gd name="connsiteY116" fmla="*/ 121422 h 2028868"/>
              <a:gd name="connsiteX117" fmla="*/ 77641 w 12192000"/>
              <a:gd name="connsiteY117" fmla="*/ 110298 h 2028868"/>
              <a:gd name="connsiteX118" fmla="*/ 273386 w 12192000"/>
              <a:gd name="connsiteY118" fmla="*/ 95008 h 2028868"/>
              <a:gd name="connsiteX119" fmla="*/ 376513 w 12192000"/>
              <a:gd name="connsiteY119" fmla="*/ 83856 h 2028868"/>
              <a:gd name="connsiteX120" fmla="*/ 413835 w 12192000"/>
              <a:gd name="connsiteY120" fmla="*/ 81162 h 2028868"/>
              <a:gd name="connsiteX121" fmla="*/ 520671 w 12192000"/>
              <a:gd name="connsiteY121" fmla="*/ 57621 h 2028868"/>
              <a:gd name="connsiteX122" fmla="*/ 597225 w 12192000"/>
              <a:gd name="connsiteY122" fmla="*/ 57602 h 2028868"/>
              <a:gd name="connsiteX123" fmla="*/ 812914 w 12192000"/>
              <a:gd name="connsiteY123" fmla="*/ 29295 h 2028868"/>
              <a:gd name="connsiteX124" fmla="*/ 970251 w 12192000"/>
              <a:gd name="connsiteY124" fmla="*/ 18657 h 2028868"/>
              <a:gd name="connsiteX125" fmla="*/ 1195347 w 12192000"/>
              <a:gd name="connsiteY125" fmla="*/ 27097 h 2028868"/>
              <a:gd name="connsiteX126" fmla="*/ 1279765 w 12192000"/>
              <a:gd name="connsiteY126" fmla="*/ 10281 h 2028868"/>
              <a:gd name="connsiteX127" fmla="*/ 1356367 w 12192000"/>
              <a:gd name="connsiteY127" fmla="*/ 4978 h 2028868"/>
              <a:gd name="connsiteX128" fmla="*/ 1370962 w 12192000"/>
              <a:gd name="connsiteY128" fmla="*/ 2658 h 2028868"/>
              <a:gd name="connsiteX129" fmla="*/ 1390955 w 12192000"/>
              <a:gd name="connsiteY129" fmla="*/ 184 h 202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2192000" h="2028868">
                <a:moveTo>
                  <a:pt x="1390955" y="184"/>
                </a:moveTo>
                <a:cubicBezTo>
                  <a:pt x="1399661" y="-425"/>
                  <a:pt x="1412300" y="270"/>
                  <a:pt x="1434549" y="5530"/>
                </a:cubicBezTo>
                <a:cubicBezTo>
                  <a:pt x="1496241" y="30386"/>
                  <a:pt x="1587306" y="32254"/>
                  <a:pt x="1637948" y="65776"/>
                </a:cubicBezTo>
                <a:cubicBezTo>
                  <a:pt x="1691494" y="76965"/>
                  <a:pt x="1719091" y="99884"/>
                  <a:pt x="1759056" y="111492"/>
                </a:cubicBezTo>
                <a:cubicBezTo>
                  <a:pt x="1818769" y="127666"/>
                  <a:pt x="1839146" y="134470"/>
                  <a:pt x="1877728" y="135429"/>
                </a:cubicBezTo>
                <a:cubicBezTo>
                  <a:pt x="1896351" y="125356"/>
                  <a:pt x="2012576" y="170998"/>
                  <a:pt x="2042244" y="179641"/>
                </a:cubicBezTo>
                <a:lnTo>
                  <a:pt x="2058061" y="187052"/>
                </a:lnTo>
                <a:cubicBezTo>
                  <a:pt x="2078492" y="194416"/>
                  <a:pt x="2133996" y="216916"/>
                  <a:pt x="2164831" y="223826"/>
                </a:cubicBezTo>
                <a:cubicBezTo>
                  <a:pt x="2205627" y="227521"/>
                  <a:pt x="2221974" y="221435"/>
                  <a:pt x="2287219" y="234911"/>
                </a:cubicBezTo>
                <a:cubicBezTo>
                  <a:pt x="2308969" y="236839"/>
                  <a:pt x="2342080" y="230491"/>
                  <a:pt x="2373568" y="230563"/>
                </a:cubicBezTo>
                <a:cubicBezTo>
                  <a:pt x="2413847" y="234140"/>
                  <a:pt x="2437134" y="220427"/>
                  <a:pt x="2476147" y="235343"/>
                </a:cubicBezTo>
                <a:lnTo>
                  <a:pt x="2713522" y="243255"/>
                </a:lnTo>
                <a:lnTo>
                  <a:pt x="2718916" y="242580"/>
                </a:lnTo>
                <a:lnTo>
                  <a:pt x="2843662" y="240993"/>
                </a:lnTo>
                <a:cubicBezTo>
                  <a:pt x="2856789" y="237802"/>
                  <a:pt x="2869596" y="238229"/>
                  <a:pt x="2874892" y="237503"/>
                </a:cubicBezTo>
                <a:lnTo>
                  <a:pt x="2875436" y="236635"/>
                </a:lnTo>
                <a:lnTo>
                  <a:pt x="2942858" y="251822"/>
                </a:lnTo>
                <a:lnTo>
                  <a:pt x="2995934" y="265717"/>
                </a:lnTo>
                <a:cubicBezTo>
                  <a:pt x="3001138" y="268164"/>
                  <a:pt x="3005875" y="271094"/>
                  <a:pt x="3009910" y="274686"/>
                </a:cubicBezTo>
                <a:cubicBezTo>
                  <a:pt x="3052347" y="298998"/>
                  <a:pt x="3120979" y="287593"/>
                  <a:pt x="3280097" y="311905"/>
                </a:cubicBezTo>
                <a:cubicBezTo>
                  <a:pt x="3312439" y="328299"/>
                  <a:pt x="3361027" y="313842"/>
                  <a:pt x="3405770" y="326517"/>
                </a:cubicBezTo>
                <a:cubicBezTo>
                  <a:pt x="3463644" y="332812"/>
                  <a:pt x="3512865" y="333000"/>
                  <a:pt x="3567259" y="337325"/>
                </a:cubicBezTo>
                <a:cubicBezTo>
                  <a:pt x="3625982" y="342633"/>
                  <a:pt x="3717288" y="355449"/>
                  <a:pt x="3758105" y="358365"/>
                </a:cubicBezTo>
                <a:cubicBezTo>
                  <a:pt x="3780102" y="359345"/>
                  <a:pt x="3778518" y="353911"/>
                  <a:pt x="3812162" y="354818"/>
                </a:cubicBezTo>
                <a:cubicBezTo>
                  <a:pt x="3844059" y="370288"/>
                  <a:pt x="3891932" y="350638"/>
                  <a:pt x="3931396" y="370955"/>
                </a:cubicBezTo>
                <a:cubicBezTo>
                  <a:pt x="3946095" y="376605"/>
                  <a:pt x="3992749" y="382936"/>
                  <a:pt x="4002267" y="377340"/>
                </a:cubicBezTo>
                <a:cubicBezTo>
                  <a:pt x="4012138" y="377261"/>
                  <a:pt x="4023224" y="381342"/>
                  <a:pt x="4028460" y="374630"/>
                </a:cubicBezTo>
                <a:cubicBezTo>
                  <a:pt x="4036780" y="366846"/>
                  <a:pt x="4069305" y="385457"/>
                  <a:pt x="4065532" y="374300"/>
                </a:cubicBezTo>
                <a:lnTo>
                  <a:pt x="4191732" y="372499"/>
                </a:lnTo>
                <a:lnTo>
                  <a:pt x="4232518" y="377131"/>
                </a:lnTo>
                <a:lnTo>
                  <a:pt x="4238372" y="378188"/>
                </a:lnTo>
                <a:cubicBezTo>
                  <a:pt x="4248116" y="380278"/>
                  <a:pt x="4277508" y="386971"/>
                  <a:pt x="4290981" y="389671"/>
                </a:cubicBezTo>
                <a:cubicBezTo>
                  <a:pt x="4313198" y="404112"/>
                  <a:pt x="4349703" y="404265"/>
                  <a:pt x="4379064" y="411561"/>
                </a:cubicBezTo>
                <a:lnTo>
                  <a:pt x="4459811" y="430329"/>
                </a:lnTo>
                <a:lnTo>
                  <a:pt x="4513724" y="436060"/>
                </a:lnTo>
                <a:lnTo>
                  <a:pt x="4536504" y="442541"/>
                </a:lnTo>
                <a:cubicBezTo>
                  <a:pt x="4552839" y="444978"/>
                  <a:pt x="4614551" y="446144"/>
                  <a:pt x="4640313" y="443540"/>
                </a:cubicBezTo>
                <a:cubicBezTo>
                  <a:pt x="4662147" y="440986"/>
                  <a:pt x="4657791" y="431411"/>
                  <a:pt x="4691075" y="426921"/>
                </a:cubicBezTo>
                <a:cubicBezTo>
                  <a:pt x="4725356" y="437067"/>
                  <a:pt x="4768806" y="410033"/>
                  <a:pt x="4811440" y="423744"/>
                </a:cubicBezTo>
                <a:cubicBezTo>
                  <a:pt x="4826963" y="426960"/>
                  <a:pt x="4874062" y="425734"/>
                  <a:pt x="4882386" y="418695"/>
                </a:cubicBezTo>
                <a:cubicBezTo>
                  <a:pt x="4892087" y="417037"/>
                  <a:pt x="4903760" y="419286"/>
                  <a:pt x="4907662" y="411831"/>
                </a:cubicBezTo>
                <a:cubicBezTo>
                  <a:pt x="4914397" y="402828"/>
                  <a:pt x="4949882" y="415966"/>
                  <a:pt x="4944087" y="405573"/>
                </a:cubicBezTo>
                <a:cubicBezTo>
                  <a:pt x="4969259" y="414559"/>
                  <a:pt x="4987003" y="395636"/>
                  <a:pt x="5007075" y="390694"/>
                </a:cubicBezTo>
                <a:lnTo>
                  <a:pt x="5067961" y="383600"/>
                </a:lnTo>
                <a:lnTo>
                  <a:pt x="5108970" y="381637"/>
                </a:lnTo>
                <a:lnTo>
                  <a:pt x="5114928" y="381742"/>
                </a:lnTo>
                <a:cubicBezTo>
                  <a:pt x="5124907" y="382243"/>
                  <a:pt x="5138262" y="384897"/>
                  <a:pt x="5149802" y="384642"/>
                </a:cubicBezTo>
                <a:lnTo>
                  <a:pt x="5221533" y="382595"/>
                </a:lnTo>
                <a:cubicBezTo>
                  <a:pt x="5272117" y="387362"/>
                  <a:pt x="5364785" y="393670"/>
                  <a:pt x="5453307" y="413241"/>
                </a:cubicBezTo>
                <a:lnTo>
                  <a:pt x="5505015" y="409536"/>
                </a:lnTo>
                <a:lnTo>
                  <a:pt x="5518799" y="410457"/>
                </a:lnTo>
                <a:lnTo>
                  <a:pt x="5643534" y="425433"/>
                </a:lnTo>
                <a:cubicBezTo>
                  <a:pt x="5707481" y="443152"/>
                  <a:pt x="5732223" y="424753"/>
                  <a:pt x="5785959" y="452296"/>
                </a:cubicBezTo>
                <a:cubicBezTo>
                  <a:pt x="5777344" y="441597"/>
                  <a:pt x="5862008" y="442986"/>
                  <a:pt x="5880652" y="448078"/>
                </a:cubicBezTo>
                <a:cubicBezTo>
                  <a:pt x="5902526" y="457387"/>
                  <a:pt x="6036512" y="492361"/>
                  <a:pt x="6098321" y="504503"/>
                </a:cubicBezTo>
                <a:cubicBezTo>
                  <a:pt x="6162673" y="518137"/>
                  <a:pt x="6212879" y="524641"/>
                  <a:pt x="6243319" y="529881"/>
                </a:cubicBezTo>
                <a:lnTo>
                  <a:pt x="6364035" y="557003"/>
                </a:lnTo>
                <a:cubicBezTo>
                  <a:pt x="6395710" y="558741"/>
                  <a:pt x="6446928" y="546552"/>
                  <a:pt x="6471012" y="546378"/>
                </a:cubicBezTo>
                <a:cubicBezTo>
                  <a:pt x="6482908" y="549834"/>
                  <a:pt x="6495493" y="553080"/>
                  <a:pt x="6508541" y="555958"/>
                </a:cubicBezTo>
                <a:lnTo>
                  <a:pt x="6516595" y="557205"/>
                </a:lnTo>
                <a:lnTo>
                  <a:pt x="6554894" y="560169"/>
                </a:lnTo>
                <a:cubicBezTo>
                  <a:pt x="6578001" y="561078"/>
                  <a:pt x="6632342" y="561350"/>
                  <a:pt x="6655235" y="562659"/>
                </a:cubicBezTo>
                <a:cubicBezTo>
                  <a:pt x="6665282" y="571828"/>
                  <a:pt x="6678032" y="571391"/>
                  <a:pt x="6692251" y="568022"/>
                </a:cubicBezTo>
                <a:cubicBezTo>
                  <a:pt x="6723150" y="576843"/>
                  <a:pt x="6757466" y="574624"/>
                  <a:pt x="6795372" y="579221"/>
                </a:cubicBezTo>
                <a:cubicBezTo>
                  <a:pt x="6829973" y="594877"/>
                  <a:pt x="6859708" y="582830"/>
                  <a:pt x="6900177" y="587811"/>
                </a:cubicBezTo>
                <a:cubicBezTo>
                  <a:pt x="6961715" y="594030"/>
                  <a:pt x="7117444" y="609912"/>
                  <a:pt x="7164601" y="616537"/>
                </a:cubicBezTo>
                <a:lnTo>
                  <a:pt x="7183121" y="627558"/>
                </a:lnTo>
                <a:lnTo>
                  <a:pt x="7224458" y="649111"/>
                </a:lnTo>
                <a:cubicBezTo>
                  <a:pt x="7227568" y="652127"/>
                  <a:pt x="7229794" y="655455"/>
                  <a:pt x="7230737" y="659205"/>
                </a:cubicBezTo>
                <a:cubicBezTo>
                  <a:pt x="7290459" y="658119"/>
                  <a:pt x="7324166" y="684952"/>
                  <a:pt x="7377870" y="697453"/>
                </a:cubicBezTo>
                <a:cubicBezTo>
                  <a:pt x="7432754" y="717853"/>
                  <a:pt x="7446517" y="728831"/>
                  <a:pt x="7483437" y="741396"/>
                </a:cubicBezTo>
                <a:cubicBezTo>
                  <a:pt x="7499280" y="748892"/>
                  <a:pt x="7520370" y="804613"/>
                  <a:pt x="7548172" y="800442"/>
                </a:cubicBezTo>
                <a:cubicBezTo>
                  <a:pt x="7556449" y="807964"/>
                  <a:pt x="7732613" y="811934"/>
                  <a:pt x="7786819" y="837889"/>
                </a:cubicBezTo>
                <a:cubicBezTo>
                  <a:pt x="7836041" y="827850"/>
                  <a:pt x="7803208" y="840858"/>
                  <a:pt x="7840612" y="847226"/>
                </a:cubicBezTo>
                <a:cubicBezTo>
                  <a:pt x="7861184" y="854849"/>
                  <a:pt x="7876994" y="845805"/>
                  <a:pt x="7902328" y="870096"/>
                </a:cubicBezTo>
                <a:cubicBezTo>
                  <a:pt x="7936376" y="868812"/>
                  <a:pt x="8012043" y="899665"/>
                  <a:pt x="8074238" y="912874"/>
                </a:cubicBezTo>
                <a:cubicBezTo>
                  <a:pt x="8141324" y="925036"/>
                  <a:pt x="8194123" y="956245"/>
                  <a:pt x="8275497" y="949357"/>
                </a:cubicBezTo>
                <a:cubicBezTo>
                  <a:pt x="8283162" y="962779"/>
                  <a:pt x="8322316" y="954854"/>
                  <a:pt x="8363469" y="966614"/>
                </a:cubicBezTo>
                <a:cubicBezTo>
                  <a:pt x="8369409" y="978006"/>
                  <a:pt x="8382109" y="976698"/>
                  <a:pt x="8396651" y="985282"/>
                </a:cubicBezTo>
                <a:lnTo>
                  <a:pt x="8403540" y="991133"/>
                </a:lnTo>
                <a:lnTo>
                  <a:pt x="8400610" y="990219"/>
                </a:lnTo>
                <a:cubicBezTo>
                  <a:pt x="8392834" y="988492"/>
                  <a:pt x="8413499" y="997390"/>
                  <a:pt x="8411626" y="998000"/>
                </a:cubicBezTo>
                <a:lnTo>
                  <a:pt x="8403540" y="991133"/>
                </a:lnTo>
                <a:lnTo>
                  <a:pt x="8419755" y="996188"/>
                </a:lnTo>
                <a:cubicBezTo>
                  <a:pt x="8491424" y="1020323"/>
                  <a:pt x="8590906" y="1102801"/>
                  <a:pt x="8665605" y="1098798"/>
                </a:cubicBezTo>
                <a:cubicBezTo>
                  <a:pt x="8730608" y="1100596"/>
                  <a:pt x="8780942" y="1121953"/>
                  <a:pt x="8838610" y="1133530"/>
                </a:cubicBezTo>
                <a:cubicBezTo>
                  <a:pt x="8863283" y="1140151"/>
                  <a:pt x="8847384" y="1157896"/>
                  <a:pt x="8886001" y="1140946"/>
                </a:cubicBezTo>
                <a:lnTo>
                  <a:pt x="8968445" y="1155831"/>
                </a:lnTo>
                <a:lnTo>
                  <a:pt x="9003462" y="1165329"/>
                </a:lnTo>
                <a:cubicBezTo>
                  <a:pt x="9019227" y="1180077"/>
                  <a:pt x="9112169" y="1145509"/>
                  <a:pt x="9133985" y="1161395"/>
                </a:cubicBezTo>
                <a:cubicBezTo>
                  <a:pt x="9138567" y="1166107"/>
                  <a:pt x="9154734" y="1165854"/>
                  <a:pt x="9155969" y="1161050"/>
                </a:cubicBezTo>
                <a:cubicBezTo>
                  <a:pt x="9162516" y="1164052"/>
                  <a:pt x="9182118" y="1178881"/>
                  <a:pt x="9188177" y="1172073"/>
                </a:cubicBezTo>
                <a:lnTo>
                  <a:pt x="9268019" y="1199345"/>
                </a:lnTo>
                <a:cubicBezTo>
                  <a:pt x="9294395" y="1203950"/>
                  <a:pt x="9369253" y="1209594"/>
                  <a:pt x="9392919" y="1211784"/>
                </a:cubicBezTo>
                <a:cubicBezTo>
                  <a:pt x="9395782" y="1215475"/>
                  <a:pt x="9408360" y="1215996"/>
                  <a:pt x="9410017" y="1212490"/>
                </a:cubicBezTo>
                <a:cubicBezTo>
                  <a:pt x="9427947" y="1218972"/>
                  <a:pt x="9451943" y="1239383"/>
                  <a:pt x="9500499" y="1250677"/>
                </a:cubicBezTo>
                <a:cubicBezTo>
                  <a:pt x="9553332" y="1254635"/>
                  <a:pt x="9638573" y="1295945"/>
                  <a:pt x="9683005" y="1309587"/>
                </a:cubicBezTo>
                <a:cubicBezTo>
                  <a:pt x="9714210" y="1343428"/>
                  <a:pt x="9728743" y="1322498"/>
                  <a:pt x="9767091" y="1332526"/>
                </a:cubicBezTo>
                <a:cubicBezTo>
                  <a:pt x="9807158" y="1347631"/>
                  <a:pt x="9873419" y="1388931"/>
                  <a:pt x="9918248" y="1384986"/>
                </a:cubicBezTo>
                <a:lnTo>
                  <a:pt x="9943887" y="1397135"/>
                </a:lnTo>
                <a:cubicBezTo>
                  <a:pt x="9951331" y="1420646"/>
                  <a:pt x="9972443" y="1399871"/>
                  <a:pt x="9997044" y="1420496"/>
                </a:cubicBezTo>
                <a:cubicBezTo>
                  <a:pt x="10031208" y="1423153"/>
                  <a:pt x="10131971" y="1440080"/>
                  <a:pt x="10167995" y="1439259"/>
                </a:cubicBezTo>
                <a:cubicBezTo>
                  <a:pt x="10172943" y="1450689"/>
                  <a:pt x="10195912" y="1438948"/>
                  <a:pt x="10211200" y="1432770"/>
                </a:cubicBezTo>
                <a:cubicBezTo>
                  <a:pt x="10327242" y="1426732"/>
                  <a:pt x="10426976" y="1452305"/>
                  <a:pt x="10458762" y="1444554"/>
                </a:cubicBezTo>
                <a:cubicBezTo>
                  <a:pt x="10540854" y="1443440"/>
                  <a:pt x="10741852" y="1423642"/>
                  <a:pt x="10803046" y="1426140"/>
                </a:cubicBezTo>
                <a:cubicBezTo>
                  <a:pt x="10849163" y="1419483"/>
                  <a:pt x="10973519" y="1442167"/>
                  <a:pt x="11058755" y="1450181"/>
                </a:cubicBezTo>
                <a:cubicBezTo>
                  <a:pt x="11140250" y="1463310"/>
                  <a:pt x="11113345" y="1446365"/>
                  <a:pt x="11165209" y="1450925"/>
                </a:cubicBezTo>
                <a:cubicBezTo>
                  <a:pt x="11184875" y="1464363"/>
                  <a:pt x="11316233" y="1445181"/>
                  <a:pt x="11358455" y="1452150"/>
                </a:cubicBezTo>
                <a:cubicBezTo>
                  <a:pt x="11449669" y="1427079"/>
                  <a:pt x="11488916" y="1452094"/>
                  <a:pt x="11560424" y="1451737"/>
                </a:cubicBezTo>
                <a:cubicBezTo>
                  <a:pt x="11593031" y="1458748"/>
                  <a:pt x="11613048" y="1458612"/>
                  <a:pt x="11649954" y="1450170"/>
                </a:cubicBezTo>
                <a:cubicBezTo>
                  <a:pt x="11704998" y="1452643"/>
                  <a:pt x="11800345" y="1466845"/>
                  <a:pt x="11890686" y="1466575"/>
                </a:cubicBezTo>
                <a:cubicBezTo>
                  <a:pt x="11991124" y="1460564"/>
                  <a:pt x="12034412" y="1442650"/>
                  <a:pt x="12192000" y="1448544"/>
                </a:cubicBezTo>
                <a:lnTo>
                  <a:pt x="12192000" y="2028868"/>
                </a:lnTo>
                <a:lnTo>
                  <a:pt x="0" y="2028868"/>
                </a:lnTo>
                <a:lnTo>
                  <a:pt x="0" y="126221"/>
                </a:lnTo>
                <a:lnTo>
                  <a:pt x="4572" y="125615"/>
                </a:lnTo>
                <a:cubicBezTo>
                  <a:pt x="16534" y="125622"/>
                  <a:pt x="29688" y="127083"/>
                  <a:pt x="37645" y="121422"/>
                </a:cubicBezTo>
                <a:lnTo>
                  <a:pt x="77641" y="110298"/>
                </a:lnTo>
                <a:cubicBezTo>
                  <a:pt x="116931" y="105895"/>
                  <a:pt x="223574" y="99415"/>
                  <a:pt x="273386" y="95008"/>
                </a:cubicBezTo>
                <a:cubicBezTo>
                  <a:pt x="311403" y="91377"/>
                  <a:pt x="344376" y="81866"/>
                  <a:pt x="376513" y="83856"/>
                </a:cubicBezTo>
                <a:cubicBezTo>
                  <a:pt x="389622" y="77524"/>
                  <a:pt x="401959" y="74369"/>
                  <a:pt x="413835" y="81162"/>
                </a:cubicBezTo>
                <a:cubicBezTo>
                  <a:pt x="449447" y="73314"/>
                  <a:pt x="455720" y="63023"/>
                  <a:pt x="520671" y="57621"/>
                </a:cubicBezTo>
                <a:cubicBezTo>
                  <a:pt x="534371" y="57338"/>
                  <a:pt x="575890" y="61696"/>
                  <a:pt x="597225" y="57602"/>
                </a:cubicBezTo>
                <a:cubicBezTo>
                  <a:pt x="645932" y="52882"/>
                  <a:pt x="762967" y="57791"/>
                  <a:pt x="812914" y="29295"/>
                </a:cubicBezTo>
                <a:cubicBezTo>
                  <a:pt x="857841" y="22165"/>
                  <a:pt x="913858" y="26397"/>
                  <a:pt x="970251" y="18657"/>
                </a:cubicBezTo>
                <a:cubicBezTo>
                  <a:pt x="1033292" y="17269"/>
                  <a:pt x="1171903" y="22699"/>
                  <a:pt x="1195347" y="27097"/>
                </a:cubicBezTo>
                <a:cubicBezTo>
                  <a:pt x="1209850" y="27829"/>
                  <a:pt x="1260110" y="18578"/>
                  <a:pt x="1279765" y="10281"/>
                </a:cubicBezTo>
                <a:cubicBezTo>
                  <a:pt x="1306602" y="6594"/>
                  <a:pt x="1341168" y="6249"/>
                  <a:pt x="1356367" y="4978"/>
                </a:cubicBezTo>
                <a:lnTo>
                  <a:pt x="1370962" y="2658"/>
                </a:lnTo>
                <a:cubicBezTo>
                  <a:pt x="1377477" y="2704"/>
                  <a:pt x="1382249" y="792"/>
                  <a:pt x="1390955" y="184"/>
                </a:cubicBezTo>
                <a:close/>
              </a:path>
            </a:pathLst>
          </a:custGeom>
          <a:blipFill>
            <a:blip r:embed="rId2"/>
            <a:tile tx="0" ty="0" sx="70000" sy="7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7" name="Picture 3" descr="Лидирующий снимок представления сетей с пределами клюшки.">
            <a:extLst>
              <a:ext uri="{FF2B5EF4-FFF2-40B4-BE49-F238E27FC236}">
                <a16:creationId xmlns:a16="http://schemas.microsoft.com/office/drawing/2014/main" id="{A025DCD8-93E6-E353-E137-B833E94027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t="12244" b="10105"/>
          <a:stretch/>
        </p:blipFill>
        <p:spPr>
          <a:xfrm>
            <a:off x="20" y="10"/>
            <a:ext cx="12191980" cy="6295700"/>
          </a:xfrm>
          <a:custGeom>
            <a:avLst/>
            <a:gdLst/>
            <a:ahLst/>
            <a:cxnLst/>
            <a:rect l="l" t="t" r="r" b="b"/>
            <a:pathLst>
              <a:path w="12192000" h="6295710">
                <a:moveTo>
                  <a:pt x="8400610" y="5819351"/>
                </a:moveTo>
                <a:lnTo>
                  <a:pt x="8403540" y="5820265"/>
                </a:lnTo>
                <a:lnTo>
                  <a:pt x="8411626" y="5827132"/>
                </a:lnTo>
                <a:cubicBezTo>
                  <a:pt x="8413499" y="5826522"/>
                  <a:pt x="8392834" y="5817624"/>
                  <a:pt x="8400610" y="581935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277676"/>
                </a:lnTo>
                <a:cubicBezTo>
                  <a:pt x="12034412" y="6271782"/>
                  <a:pt x="11991124" y="6289696"/>
                  <a:pt x="11890686" y="6295707"/>
                </a:cubicBezTo>
                <a:cubicBezTo>
                  <a:pt x="11800345" y="6295977"/>
                  <a:pt x="11704998" y="6281775"/>
                  <a:pt x="11649954" y="6279302"/>
                </a:cubicBezTo>
                <a:cubicBezTo>
                  <a:pt x="11613048" y="6287744"/>
                  <a:pt x="11593031" y="6287880"/>
                  <a:pt x="11560424" y="6280869"/>
                </a:cubicBezTo>
                <a:cubicBezTo>
                  <a:pt x="11488916" y="6281226"/>
                  <a:pt x="11449669" y="6256211"/>
                  <a:pt x="11358455" y="6281282"/>
                </a:cubicBezTo>
                <a:cubicBezTo>
                  <a:pt x="11316233" y="6274313"/>
                  <a:pt x="11184875" y="6293495"/>
                  <a:pt x="11165209" y="6280057"/>
                </a:cubicBezTo>
                <a:cubicBezTo>
                  <a:pt x="11113345" y="6275497"/>
                  <a:pt x="11140250" y="6292442"/>
                  <a:pt x="11058755" y="6279313"/>
                </a:cubicBezTo>
                <a:cubicBezTo>
                  <a:pt x="10973519" y="6271299"/>
                  <a:pt x="10849163" y="6248615"/>
                  <a:pt x="10803046" y="6255272"/>
                </a:cubicBezTo>
                <a:cubicBezTo>
                  <a:pt x="10741852" y="6252774"/>
                  <a:pt x="10540854" y="6272572"/>
                  <a:pt x="10458762" y="6273686"/>
                </a:cubicBezTo>
                <a:cubicBezTo>
                  <a:pt x="10426976" y="6281437"/>
                  <a:pt x="10327242" y="6255864"/>
                  <a:pt x="10211200" y="6261902"/>
                </a:cubicBezTo>
                <a:cubicBezTo>
                  <a:pt x="10195912" y="6268080"/>
                  <a:pt x="10172943" y="6279821"/>
                  <a:pt x="10167995" y="6268391"/>
                </a:cubicBezTo>
                <a:cubicBezTo>
                  <a:pt x="10131971" y="6269212"/>
                  <a:pt x="10031208" y="6252285"/>
                  <a:pt x="9997044" y="6249628"/>
                </a:cubicBezTo>
                <a:cubicBezTo>
                  <a:pt x="9972443" y="6229003"/>
                  <a:pt x="9951331" y="6249778"/>
                  <a:pt x="9943887" y="6226267"/>
                </a:cubicBezTo>
                <a:lnTo>
                  <a:pt x="9918248" y="6214118"/>
                </a:lnTo>
                <a:cubicBezTo>
                  <a:pt x="9873419" y="6218063"/>
                  <a:pt x="9807158" y="6176763"/>
                  <a:pt x="9767091" y="6161658"/>
                </a:cubicBezTo>
                <a:cubicBezTo>
                  <a:pt x="9728743" y="6151630"/>
                  <a:pt x="9714210" y="6172560"/>
                  <a:pt x="9683005" y="6138719"/>
                </a:cubicBezTo>
                <a:cubicBezTo>
                  <a:pt x="9638573" y="6125077"/>
                  <a:pt x="9553332" y="6083767"/>
                  <a:pt x="9500499" y="6079809"/>
                </a:cubicBezTo>
                <a:cubicBezTo>
                  <a:pt x="9451943" y="6068515"/>
                  <a:pt x="9427947" y="6048104"/>
                  <a:pt x="9410017" y="6041622"/>
                </a:cubicBezTo>
                <a:cubicBezTo>
                  <a:pt x="9408360" y="6045128"/>
                  <a:pt x="9395782" y="6044607"/>
                  <a:pt x="9392919" y="6040916"/>
                </a:cubicBezTo>
                <a:cubicBezTo>
                  <a:pt x="9369253" y="6038726"/>
                  <a:pt x="9294395" y="6033082"/>
                  <a:pt x="9268019" y="6028477"/>
                </a:cubicBezTo>
                <a:lnTo>
                  <a:pt x="9188177" y="6001205"/>
                </a:lnTo>
                <a:cubicBezTo>
                  <a:pt x="9182118" y="6008013"/>
                  <a:pt x="9162516" y="5993184"/>
                  <a:pt x="9155969" y="5990182"/>
                </a:cubicBezTo>
                <a:cubicBezTo>
                  <a:pt x="9154734" y="5994986"/>
                  <a:pt x="9138567" y="5995239"/>
                  <a:pt x="9133985" y="5990527"/>
                </a:cubicBezTo>
                <a:cubicBezTo>
                  <a:pt x="9112169" y="5974641"/>
                  <a:pt x="9019227" y="6009209"/>
                  <a:pt x="9003462" y="5994461"/>
                </a:cubicBezTo>
                <a:lnTo>
                  <a:pt x="8968445" y="5984963"/>
                </a:lnTo>
                <a:lnTo>
                  <a:pt x="8886001" y="5970078"/>
                </a:lnTo>
                <a:cubicBezTo>
                  <a:pt x="8847384" y="5987028"/>
                  <a:pt x="8863283" y="5969283"/>
                  <a:pt x="8838610" y="5962662"/>
                </a:cubicBezTo>
                <a:cubicBezTo>
                  <a:pt x="8780942" y="5951085"/>
                  <a:pt x="8730608" y="5929728"/>
                  <a:pt x="8665605" y="5927930"/>
                </a:cubicBezTo>
                <a:cubicBezTo>
                  <a:pt x="8590906" y="5931933"/>
                  <a:pt x="8491424" y="5849455"/>
                  <a:pt x="8419755" y="5825320"/>
                </a:cubicBezTo>
                <a:lnTo>
                  <a:pt x="8403540" y="5820265"/>
                </a:lnTo>
                <a:lnTo>
                  <a:pt x="8396651" y="5814414"/>
                </a:lnTo>
                <a:cubicBezTo>
                  <a:pt x="8382109" y="5805830"/>
                  <a:pt x="8369409" y="5807138"/>
                  <a:pt x="8363469" y="5795746"/>
                </a:cubicBezTo>
                <a:cubicBezTo>
                  <a:pt x="8322316" y="5783986"/>
                  <a:pt x="8283162" y="5791911"/>
                  <a:pt x="8275497" y="5778489"/>
                </a:cubicBezTo>
                <a:cubicBezTo>
                  <a:pt x="8194123" y="5785377"/>
                  <a:pt x="8141324" y="5754168"/>
                  <a:pt x="8074238" y="5742006"/>
                </a:cubicBezTo>
                <a:cubicBezTo>
                  <a:pt x="8012043" y="5728797"/>
                  <a:pt x="7936376" y="5697944"/>
                  <a:pt x="7902328" y="5699228"/>
                </a:cubicBezTo>
                <a:cubicBezTo>
                  <a:pt x="7876994" y="5674937"/>
                  <a:pt x="7861184" y="5683981"/>
                  <a:pt x="7840612" y="5676358"/>
                </a:cubicBezTo>
                <a:cubicBezTo>
                  <a:pt x="7803208" y="5669990"/>
                  <a:pt x="7836041" y="5656982"/>
                  <a:pt x="7786819" y="5667021"/>
                </a:cubicBezTo>
                <a:cubicBezTo>
                  <a:pt x="7732613" y="5641066"/>
                  <a:pt x="7556449" y="5637096"/>
                  <a:pt x="7548172" y="5629574"/>
                </a:cubicBezTo>
                <a:cubicBezTo>
                  <a:pt x="7520370" y="5633745"/>
                  <a:pt x="7499280" y="5578024"/>
                  <a:pt x="7483437" y="5570528"/>
                </a:cubicBezTo>
                <a:cubicBezTo>
                  <a:pt x="7446517" y="5557963"/>
                  <a:pt x="7432754" y="5546985"/>
                  <a:pt x="7377870" y="5526585"/>
                </a:cubicBezTo>
                <a:cubicBezTo>
                  <a:pt x="7324166" y="5514084"/>
                  <a:pt x="7290459" y="5487251"/>
                  <a:pt x="7230737" y="5488337"/>
                </a:cubicBezTo>
                <a:cubicBezTo>
                  <a:pt x="7229794" y="5484587"/>
                  <a:pt x="7227568" y="5481259"/>
                  <a:pt x="7224458" y="5478243"/>
                </a:cubicBezTo>
                <a:lnTo>
                  <a:pt x="7183121" y="5456690"/>
                </a:lnTo>
                <a:lnTo>
                  <a:pt x="7164601" y="5445669"/>
                </a:lnTo>
                <a:cubicBezTo>
                  <a:pt x="7117444" y="5439044"/>
                  <a:pt x="6961715" y="5423162"/>
                  <a:pt x="6900177" y="5416943"/>
                </a:cubicBezTo>
                <a:cubicBezTo>
                  <a:pt x="6859708" y="5411962"/>
                  <a:pt x="6829973" y="5424009"/>
                  <a:pt x="6795372" y="5408353"/>
                </a:cubicBezTo>
                <a:cubicBezTo>
                  <a:pt x="6757466" y="5403756"/>
                  <a:pt x="6723150" y="5405975"/>
                  <a:pt x="6692251" y="5397154"/>
                </a:cubicBezTo>
                <a:cubicBezTo>
                  <a:pt x="6678032" y="5400523"/>
                  <a:pt x="6665282" y="5400960"/>
                  <a:pt x="6655235" y="5391791"/>
                </a:cubicBezTo>
                <a:cubicBezTo>
                  <a:pt x="6632342" y="5390482"/>
                  <a:pt x="6578001" y="5390210"/>
                  <a:pt x="6554894" y="5389301"/>
                </a:cubicBezTo>
                <a:lnTo>
                  <a:pt x="6516595" y="5386337"/>
                </a:lnTo>
                <a:lnTo>
                  <a:pt x="6508541" y="5385090"/>
                </a:lnTo>
                <a:cubicBezTo>
                  <a:pt x="6495493" y="5382212"/>
                  <a:pt x="6482908" y="5378966"/>
                  <a:pt x="6471012" y="5375510"/>
                </a:cubicBezTo>
                <a:cubicBezTo>
                  <a:pt x="6446928" y="5375684"/>
                  <a:pt x="6395710" y="5387873"/>
                  <a:pt x="6364035" y="5386135"/>
                </a:cubicBezTo>
                <a:lnTo>
                  <a:pt x="6243319" y="5359013"/>
                </a:lnTo>
                <a:cubicBezTo>
                  <a:pt x="6212879" y="5353773"/>
                  <a:pt x="6162673" y="5347269"/>
                  <a:pt x="6098321" y="5333635"/>
                </a:cubicBezTo>
                <a:cubicBezTo>
                  <a:pt x="6036512" y="5321493"/>
                  <a:pt x="5902526" y="5286519"/>
                  <a:pt x="5880652" y="5277210"/>
                </a:cubicBezTo>
                <a:cubicBezTo>
                  <a:pt x="5862008" y="5272118"/>
                  <a:pt x="5777344" y="5270729"/>
                  <a:pt x="5785959" y="5281428"/>
                </a:cubicBezTo>
                <a:cubicBezTo>
                  <a:pt x="5732223" y="5253885"/>
                  <a:pt x="5707481" y="5272284"/>
                  <a:pt x="5643534" y="5254565"/>
                </a:cubicBezTo>
                <a:lnTo>
                  <a:pt x="5518799" y="5239589"/>
                </a:lnTo>
                <a:lnTo>
                  <a:pt x="5505015" y="5238668"/>
                </a:lnTo>
                <a:lnTo>
                  <a:pt x="5453307" y="5242373"/>
                </a:lnTo>
                <a:cubicBezTo>
                  <a:pt x="5364785" y="5222802"/>
                  <a:pt x="5272117" y="5216494"/>
                  <a:pt x="5221533" y="5211727"/>
                </a:cubicBezTo>
                <a:lnTo>
                  <a:pt x="5149802" y="5213774"/>
                </a:lnTo>
                <a:cubicBezTo>
                  <a:pt x="5138262" y="5214029"/>
                  <a:pt x="5124907" y="5211375"/>
                  <a:pt x="5114928" y="5210874"/>
                </a:cubicBezTo>
                <a:lnTo>
                  <a:pt x="5108970" y="5210769"/>
                </a:lnTo>
                <a:lnTo>
                  <a:pt x="5067961" y="5212732"/>
                </a:lnTo>
                <a:lnTo>
                  <a:pt x="5007075" y="5219826"/>
                </a:lnTo>
                <a:cubicBezTo>
                  <a:pt x="4987003" y="5224768"/>
                  <a:pt x="4969259" y="5243691"/>
                  <a:pt x="4944087" y="5234705"/>
                </a:cubicBezTo>
                <a:cubicBezTo>
                  <a:pt x="4949882" y="5245098"/>
                  <a:pt x="4914397" y="5231960"/>
                  <a:pt x="4907662" y="5240963"/>
                </a:cubicBezTo>
                <a:cubicBezTo>
                  <a:pt x="4903760" y="5248418"/>
                  <a:pt x="4892087" y="5246169"/>
                  <a:pt x="4882386" y="5247827"/>
                </a:cubicBezTo>
                <a:cubicBezTo>
                  <a:pt x="4874062" y="5254866"/>
                  <a:pt x="4826963" y="5256092"/>
                  <a:pt x="4811440" y="5252876"/>
                </a:cubicBezTo>
                <a:cubicBezTo>
                  <a:pt x="4768806" y="5239165"/>
                  <a:pt x="4725356" y="5266199"/>
                  <a:pt x="4691075" y="5256053"/>
                </a:cubicBezTo>
                <a:cubicBezTo>
                  <a:pt x="4657791" y="5260543"/>
                  <a:pt x="4662147" y="5270118"/>
                  <a:pt x="4640313" y="5272672"/>
                </a:cubicBezTo>
                <a:cubicBezTo>
                  <a:pt x="4614551" y="5275276"/>
                  <a:pt x="4552839" y="5274110"/>
                  <a:pt x="4536504" y="5271673"/>
                </a:cubicBezTo>
                <a:lnTo>
                  <a:pt x="4513724" y="5265192"/>
                </a:lnTo>
                <a:lnTo>
                  <a:pt x="4459811" y="5259461"/>
                </a:lnTo>
                <a:lnTo>
                  <a:pt x="4379064" y="5240693"/>
                </a:lnTo>
                <a:cubicBezTo>
                  <a:pt x="4349703" y="5233397"/>
                  <a:pt x="4313198" y="5233244"/>
                  <a:pt x="4290981" y="5218803"/>
                </a:cubicBezTo>
                <a:cubicBezTo>
                  <a:pt x="4277508" y="5216103"/>
                  <a:pt x="4248116" y="5209410"/>
                  <a:pt x="4238372" y="5207320"/>
                </a:cubicBezTo>
                <a:lnTo>
                  <a:pt x="4232518" y="5206263"/>
                </a:lnTo>
                <a:lnTo>
                  <a:pt x="4191732" y="5201631"/>
                </a:lnTo>
                <a:lnTo>
                  <a:pt x="4065532" y="5203432"/>
                </a:lnTo>
                <a:cubicBezTo>
                  <a:pt x="4069305" y="5214589"/>
                  <a:pt x="4036780" y="5195978"/>
                  <a:pt x="4028460" y="5203762"/>
                </a:cubicBezTo>
                <a:cubicBezTo>
                  <a:pt x="4023224" y="5210474"/>
                  <a:pt x="4012138" y="5206393"/>
                  <a:pt x="4002267" y="5206472"/>
                </a:cubicBezTo>
                <a:cubicBezTo>
                  <a:pt x="3992749" y="5212068"/>
                  <a:pt x="3946095" y="5205737"/>
                  <a:pt x="3931396" y="5200087"/>
                </a:cubicBezTo>
                <a:cubicBezTo>
                  <a:pt x="3891932" y="5179770"/>
                  <a:pt x="3844059" y="5199420"/>
                  <a:pt x="3812162" y="5183950"/>
                </a:cubicBezTo>
                <a:cubicBezTo>
                  <a:pt x="3778518" y="5183043"/>
                  <a:pt x="3780102" y="5188477"/>
                  <a:pt x="3758105" y="5187497"/>
                </a:cubicBezTo>
                <a:cubicBezTo>
                  <a:pt x="3717288" y="5184581"/>
                  <a:pt x="3625982" y="5171765"/>
                  <a:pt x="3567259" y="5166457"/>
                </a:cubicBezTo>
                <a:cubicBezTo>
                  <a:pt x="3512865" y="5162132"/>
                  <a:pt x="3463644" y="5161944"/>
                  <a:pt x="3405770" y="5155649"/>
                </a:cubicBezTo>
                <a:cubicBezTo>
                  <a:pt x="3361027" y="5142974"/>
                  <a:pt x="3312439" y="5157431"/>
                  <a:pt x="3280097" y="5141037"/>
                </a:cubicBezTo>
                <a:cubicBezTo>
                  <a:pt x="3120979" y="5116725"/>
                  <a:pt x="3052347" y="5128130"/>
                  <a:pt x="3009910" y="5103818"/>
                </a:cubicBezTo>
                <a:cubicBezTo>
                  <a:pt x="3005875" y="5100226"/>
                  <a:pt x="3001138" y="5097296"/>
                  <a:pt x="2995934" y="5094849"/>
                </a:cubicBezTo>
                <a:lnTo>
                  <a:pt x="2942858" y="5080954"/>
                </a:lnTo>
                <a:lnTo>
                  <a:pt x="2875436" y="5065767"/>
                </a:lnTo>
                <a:lnTo>
                  <a:pt x="2874892" y="5066635"/>
                </a:lnTo>
                <a:cubicBezTo>
                  <a:pt x="2869596" y="5067361"/>
                  <a:pt x="2856789" y="5066934"/>
                  <a:pt x="2843662" y="5070125"/>
                </a:cubicBezTo>
                <a:lnTo>
                  <a:pt x="2718916" y="5071712"/>
                </a:lnTo>
                <a:lnTo>
                  <a:pt x="2713522" y="5072387"/>
                </a:lnTo>
                <a:lnTo>
                  <a:pt x="2476147" y="5064475"/>
                </a:lnTo>
                <a:cubicBezTo>
                  <a:pt x="2437134" y="5049559"/>
                  <a:pt x="2413847" y="5063272"/>
                  <a:pt x="2373568" y="5059695"/>
                </a:cubicBezTo>
                <a:cubicBezTo>
                  <a:pt x="2342080" y="5059623"/>
                  <a:pt x="2308969" y="5065971"/>
                  <a:pt x="2287219" y="5064043"/>
                </a:cubicBezTo>
                <a:cubicBezTo>
                  <a:pt x="2221974" y="5050567"/>
                  <a:pt x="2205627" y="5056653"/>
                  <a:pt x="2164831" y="5052958"/>
                </a:cubicBezTo>
                <a:cubicBezTo>
                  <a:pt x="2133996" y="5046048"/>
                  <a:pt x="2078492" y="5023548"/>
                  <a:pt x="2058061" y="5016184"/>
                </a:cubicBezTo>
                <a:lnTo>
                  <a:pt x="2042244" y="5008773"/>
                </a:lnTo>
                <a:cubicBezTo>
                  <a:pt x="2012576" y="5000130"/>
                  <a:pt x="1896351" y="4954488"/>
                  <a:pt x="1877728" y="4964561"/>
                </a:cubicBezTo>
                <a:cubicBezTo>
                  <a:pt x="1839146" y="4963602"/>
                  <a:pt x="1818769" y="4956798"/>
                  <a:pt x="1759056" y="4940624"/>
                </a:cubicBezTo>
                <a:cubicBezTo>
                  <a:pt x="1719091" y="4929016"/>
                  <a:pt x="1691494" y="4906097"/>
                  <a:pt x="1637948" y="4894908"/>
                </a:cubicBezTo>
                <a:cubicBezTo>
                  <a:pt x="1587306" y="4861386"/>
                  <a:pt x="1496241" y="4859518"/>
                  <a:pt x="1434549" y="4834662"/>
                </a:cubicBezTo>
                <a:cubicBezTo>
                  <a:pt x="1412300" y="4829402"/>
                  <a:pt x="1399661" y="4828707"/>
                  <a:pt x="1390955" y="4829316"/>
                </a:cubicBezTo>
                <a:cubicBezTo>
                  <a:pt x="1382249" y="4829924"/>
                  <a:pt x="1377477" y="4831836"/>
                  <a:pt x="1370962" y="4831790"/>
                </a:cubicBezTo>
                <a:lnTo>
                  <a:pt x="1356367" y="4834110"/>
                </a:lnTo>
                <a:cubicBezTo>
                  <a:pt x="1341168" y="4835381"/>
                  <a:pt x="1306602" y="4835726"/>
                  <a:pt x="1279765" y="4839413"/>
                </a:cubicBezTo>
                <a:cubicBezTo>
                  <a:pt x="1260110" y="4847710"/>
                  <a:pt x="1209850" y="4856961"/>
                  <a:pt x="1195347" y="4856229"/>
                </a:cubicBezTo>
                <a:cubicBezTo>
                  <a:pt x="1171903" y="4851831"/>
                  <a:pt x="1033292" y="4846401"/>
                  <a:pt x="970251" y="4847789"/>
                </a:cubicBezTo>
                <a:cubicBezTo>
                  <a:pt x="913858" y="4855529"/>
                  <a:pt x="857841" y="4851297"/>
                  <a:pt x="812914" y="4858427"/>
                </a:cubicBezTo>
                <a:cubicBezTo>
                  <a:pt x="762967" y="4886923"/>
                  <a:pt x="645932" y="4882014"/>
                  <a:pt x="597225" y="4886734"/>
                </a:cubicBezTo>
                <a:cubicBezTo>
                  <a:pt x="575890" y="4890828"/>
                  <a:pt x="534371" y="4886470"/>
                  <a:pt x="520671" y="4886753"/>
                </a:cubicBezTo>
                <a:cubicBezTo>
                  <a:pt x="455720" y="4892155"/>
                  <a:pt x="449447" y="4902446"/>
                  <a:pt x="413835" y="4910294"/>
                </a:cubicBezTo>
                <a:cubicBezTo>
                  <a:pt x="401959" y="4903501"/>
                  <a:pt x="389622" y="4906656"/>
                  <a:pt x="376513" y="4912988"/>
                </a:cubicBezTo>
                <a:cubicBezTo>
                  <a:pt x="344376" y="4910998"/>
                  <a:pt x="311403" y="4920509"/>
                  <a:pt x="273386" y="4924140"/>
                </a:cubicBezTo>
                <a:cubicBezTo>
                  <a:pt x="223574" y="4928547"/>
                  <a:pt x="116931" y="4935027"/>
                  <a:pt x="77641" y="4939430"/>
                </a:cubicBezTo>
                <a:lnTo>
                  <a:pt x="37645" y="4950554"/>
                </a:lnTo>
                <a:cubicBezTo>
                  <a:pt x="29688" y="4956215"/>
                  <a:pt x="16534" y="4954754"/>
                  <a:pt x="4572" y="4954747"/>
                </a:cubicBezTo>
                <a:lnTo>
                  <a:pt x="0" y="4955353"/>
                </a:ln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D155FF-68E4-1A80-34D0-570B87801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802828"/>
            <a:ext cx="7521633" cy="1764256"/>
          </a:xfrm>
        </p:spPr>
        <p:txBody>
          <a:bodyPr anchor="b">
            <a:normAutofit/>
          </a:bodyPr>
          <a:lstStyle/>
          <a:p>
            <a:r>
              <a:rPr lang="ru-RU" sz="4000"/>
              <a:t>СОЦИАЛЬНАЯ МОБИЛЬНОСТЬ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719EA7D-2EA1-D1F5-983E-3578D1B725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99" y="5905949"/>
            <a:ext cx="7732059" cy="61318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</a:rPr>
              <a:t>УРОК 3</a:t>
            </a:r>
          </a:p>
        </p:txBody>
      </p:sp>
    </p:spTree>
    <p:extLst>
      <p:ext uri="{BB962C8B-B14F-4D97-AF65-F5344CB8AC3E}">
        <p14:creationId xmlns:p14="http://schemas.microsoft.com/office/powerpoint/2010/main" val="106453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8F1DA5-7005-F024-512E-F922FA480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Типы обществ по социальной мобильности: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84D630-F44F-EFBB-BF31-FF581F0109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Закрытое;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Открытое;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Промежуточного типа (феодальное общество с сословиями).</a:t>
            </a:r>
          </a:p>
        </p:txBody>
      </p:sp>
    </p:spTree>
    <p:extLst>
      <p:ext uri="{BB962C8B-B14F-4D97-AF65-F5344CB8AC3E}">
        <p14:creationId xmlns:p14="http://schemas.microsoft.com/office/powerpoint/2010/main" val="3974529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C58BDD-8091-5923-15E3-55E641C49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КАНАЛЫ СОЦИАЛЬНОЙ МОБИЛЬНОСТИ «СОЦИАЛЬНЫЕ ЛИФТЫ».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BB3039-174E-FF12-A1F4-E0898DBE1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В ЦЕЛОМ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ОРГАНИЗАЦИИ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АРМИЯ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ПОЛИТИЧЕСКИЕ ПАРТИИ И ОРГАНИЗАЦИИ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63076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50FBA5D-3C8A-4C32-B7D0-B45D4B6604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AA390F2-69E0-4B2C-9EAB-28CCAE238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2775" y="4999846"/>
            <a:ext cx="9288370" cy="1858154"/>
          </a:xfrm>
          <a:custGeom>
            <a:avLst/>
            <a:gdLst>
              <a:gd name="connsiteX0" fmla="*/ 0 w 9288370"/>
              <a:gd name="connsiteY0" fmla="*/ 1858154 h 1858154"/>
              <a:gd name="connsiteX1" fmla="*/ 1049 w 9288370"/>
              <a:gd name="connsiteY1" fmla="*/ 1857909 h 1858154"/>
              <a:gd name="connsiteX2" fmla="*/ 370426 w 9288370"/>
              <a:gd name="connsiteY2" fmla="*/ 1702965 h 1858154"/>
              <a:gd name="connsiteX3" fmla="*/ 832307 w 9288370"/>
              <a:gd name="connsiteY3" fmla="*/ 1538702 h 1858154"/>
              <a:gd name="connsiteX4" fmla="*/ 971617 w 9288370"/>
              <a:gd name="connsiteY4" fmla="*/ 1522494 h 1858154"/>
              <a:gd name="connsiteX5" fmla="*/ 1186668 w 9288370"/>
              <a:gd name="connsiteY5" fmla="*/ 1521861 h 1858154"/>
              <a:gd name="connsiteX6" fmla="*/ 1456865 w 9288370"/>
              <a:gd name="connsiteY6" fmla="*/ 1510292 h 1858154"/>
              <a:gd name="connsiteX7" fmla="*/ 1463005 w 9288370"/>
              <a:gd name="connsiteY7" fmla="*/ 1511279 h 1858154"/>
              <a:gd name="connsiteX8" fmla="*/ 1604999 w 9288370"/>
              <a:gd name="connsiteY8" fmla="*/ 1513599 h 1858154"/>
              <a:gd name="connsiteX9" fmla="*/ 1717911 w 9288370"/>
              <a:gd name="connsiteY9" fmla="*/ 1497764 h 1858154"/>
              <a:gd name="connsiteX10" fmla="*/ 1794234 w 9288370"/>
              <a:gd name="connsiteY10" fmla="*/ 1464331 h 1858154"/>
              <a:gd name="connsiteX11" fmla="*/ 2101780 w 9288370"/>
              <a:gd name="connsiteY11" fmla="*/ 1409907 h 1858154"/>
              <a:gd name="connsiteX12" fmla="*/ 2244830 w 9288370"/>
              <a:gd name="connsiteY12" fmla="*/ 1388540 h 1858154"/>
              <a:gd name="connsiteX13" fmla="*/ 2428648 w 9288370"/>
              <a:gd name="connsiteY13" fmla="*/ 1372736 h 1858154"/>
              <a:gd name="connsiteX14" fmla="*/ 2645882 w 9288370"/>
              <a:gd name="connsiteY14" fmla="*/ 1341971 h 1858154"/>
              <a:gd name="connsiteX15" fmla="*/ 2707413 w 9288370"/>
              <a:gd name="connsiteY15" fmla="*/ 1347156 h 1858154"/>
              <a:gd name="connsiteX16" fmla="*/ 2843134 w 9288370"/>
              <a:gd name="connsiteY16" fmla="*/ 1323561 h 1858154"/>
              <a:gd name="connsiteX17" fmla="*/ 2923804 w 9288370"/>
              <a:gd name="connsiteY17" fmla="*/ 1314224 h 1858154"/>
              <a:gd name="connsiteX18" fmla="*/ 2953618 w 9288370"/>
              <a:gd name="connsiteY18" fmla="*/ 1318186 h 1858154"/>
              <a:gd name="connsiteX19" fmla="*/ 2995816 w 9288370"/>
              <a:gd name="connsiteY19" fmla="*/ 1318670 h 1858154"/>
              <a:gd name="connsiteX20" fmla="*/ 3352700 w 9288370"/>
              <a:gd name="connsiteY20" fmla="*/ 1264183 h 1858154"/>
              <a:gd name="connsiteX21" fmla="*/ 3444611 w 9288370"/>
              <a:gd name="connsiteY21" fmla="*/ 1236739 h 1858154"/>
              <a:gd name="connsiteX22" fmla="*/ 3650072 w 9288370"/>
              <a:gd name="connsiteY22" fmla="*/ 1217421 h 1858154"/>
              <a:gd name="connsiteX23" fmla="*/ 3707853 w 9288370"/>
              <a:gd name="connsiteY23" fmla="*/ 1241722 h 1858154"/>
              <a:gd name="connsiteX24" fmla="*/ 3925616 w 9288370"/>
              <a:gd name="connsiteY24" fmla="*/ 1253751 h 1858154"/>
              <a:gd name="connsiteX25" fmla="*/ 3954387 w 9288370"/>
              <a:gd name="connsiteY25" fmla="*/ 1263789 h 1858154"/>
              <a:gd name="connsiteX26" fmla="*/ 3995849 w 9288370"/>
              <a:gd name="connsiteY26" fmla="*/ 1272939 h 1858154"/>
              <a:gd name="connsiteX27" fmla="*/ 4067546 w 9288370"/>
              <a:gd name="connsiteY27" fmla="*/ 1294697 h 1858154"/>
              <a:gd name="connsiteX28" fmla="*/ 4190310 w 9288370"/>
              <a:gd name="connsiteY28" fmla="*/ 1307786 h 1858154"/>
              <a:gd name="connsiteX29" fmla="*/ 4230008 w 9288370"/>
              <a:gd name="connsiteY29" fmla="*/ 1303546 h 1858154"/>
              <a:gd name="connsiteX30" fmla="*/ 4575478 w 9288370"/>
              <a:gd name="connsiteY30" fmla="*/ 1261726 h 1858154"/>
              <a:gd name="connsiteX31" fmla="*/ 4650026 w 9288370"/>
              <a:gd name="connsiteY31" fmla="*/ 1265798 h 1858154"/>
              <a:gd name="connsiteX32" fmla="*/ 4792008 w 9288370"/>
              <a:gd name="connsiteY32" fmla="*/ 1243899 h 1858154"/>
              <a:gd name="connsiteX33" fmla="*/ 4954126 w 9288370"/>
              <a:gd name="connsiteY33" fmla="*/ 1204617 h 1858154"/>
              <a:gd name="connsiteX34" fmla="*/ 5309678 w 9288370"/>
              <a:gd name="connsiteY34" fmla="*/ 1128278 h 1858154"/>
              <a:gd name="connsiteX35" fmla="*/ 5474724 w 9288370"/>
              <a:gd name="connsiteY35" fmla="*/ 1091167 h 1858154"/>
              <a:gd name="connsiteX36" fmla="*/ 5612132 w 9288370"/>
              <a:gd name="connsiteY36" fmla="*/ 1051509 h 1858154"/>
              <a:gd name="connsiteX37" fmla="*/ 5776618 w 9288370"/>
              <a:gd name="connsiteY37" fmla="*/ 1053037 h 1858154"/>
              <a:gd name="connsiteX38" fmla="*/ 5785786 w 9288370"/>
              <a:gd name="connsiteY38" fmla="*/ 1051213 h 1858154"/>
              <a:gd name="connsiteX39" fmla="*/ 5829381 w 9288370"/>
              <a:gd name="connsiteY39" fmla="*/ 1046878 h 1858154"/>
              <a:gd name="connsiteX40" fmla="*/ 5943596 w 9288370"/>
              <a:gd name="connsiteY40" fmla="*/ 1043237 h 1858154"/>
              <a:gd name="connsiteX41" fmla="*/ 5985730 w 9288370"/>
              <a:gd name="connsiteY41" fmla="*/ 1035396 h 1858154"/>
              <a:gd name="connsiteX42" fmla="*/ 6103109 w 9288370"/>
              <a:gd name="connsiteY42" fmla="*/ 1019019 h 1858154"/>
              <a:gd name="connsiteX43" fmla="*/ 6222406 w 9288370"/>
              <a:gd name="connsiteY43" fmla="*/ 985341 h 1858154"/>
              <a:gd name="connsiteX44" fmla="*/ 6598672 w 9288370"/>
              <a:gd name="connsiteY44" fmla="*/ 902062 h 1858154"/>
              <a:gd name="connsiteX45" fmla="*/ 6766149 w 9288370"/>
              <a:gd name="connsiteY45" fmla="*/ 846132 h 1858154"/>
              <a:gd name="connsiteX46" fmla="*/ 6886312 w 9288370"/>
              <a:gd name="connsiteY46" fmla="*/ 781877 h 1858154"/>
              <a:gd name="connsiteX47" fmla="*/ 7006457 w 9288370"/>
              <a:gd name="connsiteY47" fmla="*/ 699758 h 1858154"/>
              <a:gd name="connsiteX48" fmla="*/ 7231643 w 9288370"/>
              <a:gd name="connsiteY48" fmla="*/ 640778 h 1858154"/>
              <a:gd name="connsiteX49" fmla="*/ 7363123 w 9288370"/>
              <a:gd name="connsiteY49" fmla="*/ 593682 h 1858154"/>
              <a:gd name="connsiteX50" fmla="*/ 7588368 w 9288370"/>
              <a:gd name="connsiteY50" fmla="*/ 531129 h 1858154"/>
              <a:gd name="connsiteX51" fmla="*/ 7952094 w 9288370"/>
              <a:gd name="connsiteY51" fmla="*/ 409302 h 1858154"/>
              <a:gd name="connsiteX52" fmla="*/ 8231938 w 9288370"/>
              <a:gd name="connsiteY52" fmla="*/ 259259 h 1858154"/>
              <a:gd name="connsiteX53" fmla="*/ 8428864 w 9288370"/>
              <a:gd name="connsiteY53" fmla="*/ 208471 h 1858154"/>
              <a:gd name="connsiteX54" fmla="*/ 8616510 w 9288370"/>
              <a:gd name="connsiteY54" fmla="*/ 161973 h 1858154"/>
              <a:gd name="connsiteX55" fmla="*/ 8826766 w 9288370"/>
              <a:gd name="connsiteY55" fmla="*/ 152111 h 1858154"/>
              <a:gd name="connsiteX56" fmla="*/ 8917647 w 9288370"/>
              <a:gd name="connsiteY56" fmla="*/ 112232 h 1858154"/>
              <a:gd name="connsiteX57" fmla="*/ 9182272 w 9288370"/>
              <a:gd name="connsiteY57" fmla="*/ 37171 h 1858154"/>
              <a:gd name="connsiteX58" fmla="*/ 9232990 w 9288370"/>
              <a:gd name="connsiteY58" fmla="*/ 24074 h 1858154"/>
              <a:gd name="connsiteX59" fmla="*/ 9288370 w 9288370"/>
              <a:gd name="connsiteY59" fmla="*/ 0 h 1858154"/>
              <a:gd name="connsiteX60" fmla="*/ 0 w 9288370"/>
              <a:gd name="connsiteY60" fmla="*/ 0 h 185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9288370" h="1858154">
                <a:moveTo>
                  <a:pt x="0" y="1858154"/>
                </a:moveTo>
                <a:lnTo>
                  <a:pt x="1049" y="1857909"/>
                </a:lnTo>
                <a:cubicBezTo>
                  <a:pt x="74675" y="1831386"/>
                  <a:pt x="218534" y="1803822"/>
                  <a:pt x="370426" y="1702965"/>
                </a:cubicBezTo>
                <a:cubicBezTo>
                  <a:pt x="508969" y="1649765"/>
                  <a:pt x="440682" y="1619463"/>
                  <a:pt x="832307" y="1538702"/>
                </a:cubicBezTo>
                <a:cubicBezTo>
                  <a:pt x="878744" y="1533298"/>
                  <a:pt x="897351" y="1542198"/>
                  <a:pt x="971617" y="1522494"/>
                </a:cubicBezTo>
                <a:cubicBezTo>
                  <a:pt x="1030678" y="1519687"/>
                  <a:pt x="1097347" y="1540789"/>
                  <a:pt x="1186668" y="1521861"/>
                </a:cubicBezTo>
                <a:lnTo>
                  <a:pt x="1456865" y="1510292"/>
                </a:lnTo>
                <a:lnTo>
                  <a:pt x="1463005" y="1511279"/>
                </a:lnTo>
                <a:lnTo>
                  <a:pt x="1604999" y="1513599"/>
                </a:lnTo>
                <a:lnTo>
                  <a:pt x="1717911" y="1497764"/>
                </a:lnTo>
                <a:cubicBezTo>
                  <a:pt x="1743422" y="1488490"/>
                  <a:pt x="1730257" y="1478974"/>
                  <a:pt x="1794234" y="1464331"/>
                </a:cubicBezTo>
                <a:cubicBezTo>
                  <a:pt x="1842539" y="1428781"/>
                  <a:pt x="1920661" y="1445458"/>
                  <a:pt x="2101780" y="1409907"/>
                </a:cubicBezTo>
                <a:cubicBezTo>
                  <a:pt x="2138594" y="1385934"/>
                  <a:pt x="2193900" y="1407074"/>
                  <a:pt x="2244830" y="1388540"/>
                </a:cubicBezTo>
                <a:cubicBezTo>
                  <a:pt x="2310706" y="1379336"/>
                  <a:pt x="2366733" y="1379060"/>
                  <a:pt x="2428648" y="1372736"/>
                </a:cubicBezTo>
                <a:cubicBezTo>
                  <a:pt x="2495490" y="1364975"/>
                  <a:pt x="2599421" y="1346234"/>
                  <a:pt x="2645882" y="1341971"/>
                </a:cubicBezTo>
                <a:cubicBezTo>
                  <a:pt x="2670920" y="1340537"/>
                  <a:pt x="2669117" y="1348484"/>
                  <a:pt x="2707413" y="1347156"/>
                </a:cubicBezTo>
                <a:cubicBezTo>
                  <a:pt x="2743721" y="1324535"/>
                  <a:pt x="2798213" y="1353269"/>
                  <a:pt x="2843134" y="1323561"/>
                </a:cubicBezTo>
                <a:cubicBezTo>
                  <a:pt x="2859865" y="1315298"/>
                  <a:pt x="2912970" y="1306041"/>
                  <a:pt x="2923804" y="1314224"/>
                </a:cubicBezTo>
                <a:cubicBezTo>
                  <a:pt x="2935040" y="1314339"/>
                  <a:pt x="2947659" y="1308371"/>
                  <a:pt x="2953618" y="1318186"/>
                </a:cubicBezTo>
                <a:cubicBezTo>
                  <a:pt x="2963089" y="1329568"/>
                  <a:pt x="3000111" y="1302355"/>
                  <a:pt x="2995816" y="1318670"/>
                </a:cubicBezTo>
                <a:cubicBezTo>
                  <a:pt x="3062330" y="1309669"/>
                  <a:pt x="3244113" y="1294731"/>
                  <a:pt x="3352700" y="1264183"/>
                </a:cubicBezTo>
                <a:lnTo>
                  <a:pt x="3444611" y="1236739"/>
                </a:lnTo>
                <a:cubicBezTo>
                  <a:pt x="3513098" y="1213406"/>
                  <a:pt x="3581585" y="1223860"/>
                  <a:pt x="3650072" y="1217421"/>
                </a:cubicBezTo>
                <a:cubicBezTo>
                  <a:pt x="3683717" y="1219648"/>
                  <a:pt x="3669967" y="1235157"/>
                  <a:pt x="3707853" y="1241722"/>
                </a:cubicBezTo>
                <a:cubicBezTo>
                  <a:pt x="3753776" y="1247777"/>
                  <a:pt x="3884527" y="1250073"/>
                  <a:pt x="3925616" y="1253751"/>
                </a:cubicBezTo>
                <a:cubicBezTo>
                  <a:pt x="3936659" y="1256176"/>
                  <a:pt x="3949946" y="1252887"/>
                  <a:pt x="3954387" y="1263789"/>
                </a:cubicBezTo>
                <a:cubicBezTo>
                  <a:pt x="3962052" y="1276954"/>
                  <a:pt x="4002445" y="1257743"/>
                  <a:pt x="3995849" y="1272939"/>
                </a:cubicBezTo>
                <a:cubicBezTo>
                  <a:pt x="4024501" y="1259800"/>
                  <a:pt x="4044699" y="1287470"/>
                  <a:pt x="4067546" y="1294697"/>
                </a:cubicBezTo>
                <a:lnTo>
                  <a:pt x="4190310" y="1307786"/>
                </a:lnTo>
                <a:cubicBezTo>
                  <a:pt x="4201670" y="1307054"/>
                  <a:pt x="4216873" y="1303173"/>
                  <a:pt x="4230008" y="1303546"/>
                </a:cubicBezTo>
                <a:cubicBezTo>
                  <a:pt x="4327992" y="1270528"/>
                  <a:pt x="4508090" y="1267792"/>
                  <a:pt x="4575478" y="1261726"/>
                </a:cubicBezTo>
                <a:lnTo>
                  <a:pt x="4650026" y="1265798"/>
                </a:lnTo>
                <a:lnTo>
                  <a:pt x="4792008" y="1243899"/>
                </a:lnTo>
                <a:cubicBezTo>
                  <a:pt x="4864797" y="1217989"/>
                  <a:pt x="4892960" y="1244893"/>
                  <a:pt x="4954126" y="1204617"/>
                </a:cubicBezTo>
                <a:cubicBezTo>
                  <a:pt x="5072643" y="1179171"/>
                  <a:pt x="5136253" y="1145277"/>
                  <a:pt x="5309678" y="1128278"/>
                </a:cubicBezTo>
                <a:cubicBezTo>
                  <a:pt x="5365406" y="1122815"/>
                  <a:pt x="5419708" y="1103537"/>
                  <a:pt x="5474724" y="1091167"/>
                </a:cubicBezTo>
                <a:lnTo>
                  <a:pt x="5612132" y="1051509"/>
                </a:lnTo>
                <a:cubicBezTo>
                  <a:pt x="5662448" y="1045154"/>
                  <a:pt x="5747676" y="1053086"/>
                  <a:pt x="5776618" y="1053037"/>
                </a:cubicBezTo>
                <a:lnTo>
                  <a:pt x="5785786" y="1051213"/>
                </a:lnTo>
                <a:lnTo>
                  <a:pt x="5829381" y="1046878"/>
                </a:lnTo>
                <a:cubicBezTo>
                  <a:pt x="5855683" y="1045549"/>
                  <a:pt x="5917537" y="1045151"/>
                  <a:pt x="5943596" y="1043237"/>
                </a:cubicBezTo>
                <a:cubicBezTo>
                  <a:pt x="5955032" y="1029831"/>
                  <a:pt x="5969545" y="1030469"/>
                  <a:pt x="5985730" y="1035396"/>
                </a:cubicBezTo>
                <a:cubicBezTo>
                  <a:pt x="6020901" y="1022497"/>
                  <a:pt x="6059962" y="1025742"/>
                  <a:pt x="6103109" y="1019019"/>
                </a:cubicBezTo>
                <a:cubicBezTo>
                  <a:pt x="6142495" y="996126"/>
                  <a:pt x="6176341" y="992625"/>
                  <a:pt x="6222406" y="985341"/>
                </a:cubicBezTo>
                <a:cubicBezTo>
                  <a:pt x="6305000" y="965848"/>
                  <a:pt x="6389790" y="916113"/>
                  <a:pt x="6598672" y="902062"/>
                </a:cubicBezTo>
                <a:cubicBezTo>
                  <a:pt x="6696217" y="878308"/>
                  <a:pt x="6705019" y="864412"/>
                  <a:pt x="6766149" y="846132"/>
                </a:cubicBezTo>
                <a:cubicBezTo>
                  <a:pt x="6828622" y="816303"/>
                  <a:pt x="6844288" y="800250"/>
                  <a:pt x="6886312" y="781877"/>
                </a:cubicBezTo>
                <a:cubicBezTo>
                  <a:pt x="6904346" y="770915"/>
                  <a:pt x="6974811" y="693660"/>
                  <a:pt x="7006457" y="699758"/>
                </a:cubicBezTo>
                <a:cubicBezTo>
                  <a:pt x="7015878" y="688760"/>
                  <a:pt x="7169942" y="678731"/>
                  <a:pt x="7231643" y="640778"/>
                </a:cubicBezTo>
                <a:cubicBezTo>
                  <a:pt x="7291087" y="623099"/>
                  <a:pt x="7308597" y="611957"/>
                  <a:pt x="7363123" y="593682"/>
                </a:cubicBezTo>
                <a:cubicBezTo>
                  <a:pt x="7401879" y="595559"/>
                  <a:pt x="7517574" y="550445"/>
                  <a:pt x="7588368" y="531129"/>
                </a:cubicBezTo>
                <a:cubicBezTo>
                  <a:pt x="7669636" y="521516"/>
                  <a:pt x="7844833" y="454614"/>
                  <a:pt x="7952094" y="409302"/>
                </a:cubicBezTo>
                <a:cubicBezTo>
                  <a:pt x="8059356" y="363990"/>
                  <a:pt x="8146910" y="253405"/>
                  <a:pt x="8231938" y="259259"/>
                </a:cubicBezTo>
                <a:cubicBezTo>
                  <a:pt x="8305929" y="256630"/>
                  <a:pt x="8363222" y="225400"/>
                  <a:pt x="8428864" y="208471"/>
                </a:cubicBezTo>
                <a:cubicBezTo>
                  <a:pt x="8491413" y="192972"/>
                  <a:pt x="8456819" y="173248"/>
                  <a:pt x="8616510" y="161973"/>
                </a:cubicBezTo>
                <a:cubicBezTo>
                  <a:pt x="8658196" y="158015"/>
                  <a:pt x="8776576" y="160401"/>
                  <a:pt x="8826766" y="152111"/>
                </a:cubicBezTo>
                <a:lnTo>
                  <a:pt x="8917647" y="112232"/>
                </a:lnTo>
                <a:cubicBezTo>
                  <a:pt x="8976899" y="93075"/>
                  <a:pt x="9069756" y="89380"/>
                  <a:pt x="9182272" y="37171"/>
                </a:cubicBezTo>
                <a:cubicBezTo>
                  <a:pt x="9197307" y="35724"/>
                  <a:pt x="9214647" y="30863"/>
                  <a:pt x="9232990" y="24074"/>
                </a:cubicBezTo>
                <a:lnTo>
                  <a:pt x="9288370" y="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tile tx="0" ty="0" sx="70000" sy="70000" flip="none" algn="tl"/>
          </a:blipFill>
          <a:ln w="12700" cap="flat" cmpd="sng" algn="ctr">
            <a:noFill/>
            <a:prstDash val="solid"/>
            <a:miter lim="800000"/>
          </a:ln>
          <a:effectLst>
            <a:innerShdw blurRad="63500" dist="12700" dir="54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24C0170-3916-4625-8190-2E3BF113A1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6103" y="487315"/>
            <a:ext cx="10912569" cy="5791049"/>
          </a:xfrm>
          <a:prstGeom prst="rect">
            <a:avLst/>
          </a:prstGeom>
          <a:solidFill>
            <a:srgbClr val="EFEEE9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238BCE-8F6D-2071-B4FB-4B29976BC9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t="9011" r="11413" b="24789"/>
          <a:stretch/>
        </p:blipFill>
        <p:spPr>
          <a:xfrm>
            <a:off x="1378942" y="1308121"/>
            <a:ext cx="9446890" cy="3900389"/>
          </a:xfrm>
          <a:custGeom>
            <a:avLst/>
            <a:gdLst/>
            <a:ahLst/>
            <a:cxnLst/>
            <a:rect l="l" t="t" r="r" b="b"/>
            <a:pathLst>
              <a:path w="10664180" h="5643595">
                <a:moveTo>
                  <a:pt x="7783862" y="0"/>
                </a:moveTo>
                <a:lnTo>
                  <a:pt x="7825995" y="814"/>
                </a:lnTo>
                <a:lnTo>
                  <a:pt x="7880725" y="6056"/>
                </a:lnTo>
                <a:cubicBezTo>
                  <a:pt x="7898827" y="10110"/>
                  <a:pt x="7915172" y="26698"/>
                  <a:pt x="7937519" y="18215"/>
                </a:cubicBezTo>
                <a:lnTo>
                  <a:pt x="7993067" y="28825"/>
                </a:lnTo>
                <a:lnTo>
                  <a:pt x="8092523" y="28825"/>
                </a:lnTo>
                <a:lnTo>
                  <a:pt x="8841782" y="28825"/>
                </a:lnTo>
                <a:cubicBezTo>
                  <a:pt x="8860524" y="25507"/>
                  <a:pt x="8867328" y="19308"/>
                  <a:pt x="8898007" y="18870"/>
                </a:cubicBezTo>
                <a:lnTo>
                  <a:pt x="8952668" y="28825"/>
                </a:lnTo>
                <a:lnTo>
                  <a:pt x="10627331" y="28825"/>
                </a:lnTo>
                <a:cubicBezTo>
                  <a:pt x="10647618" y="28876"/>
                  <a:pt x="10664064" y="44670"/>
                  <a:pt x="10664180" y="64204"/>
                </a:cubicBezTo>
                <a:lnTo>
                  <a:pt x="10664180" y="2653338"/>
                </a:lnTo>
                <a:lnTo>
                  <a:pt x="10664180" y="2970007"/>
                </a:lnTo>
                <a:lnTo>
                  <a:pt x="10664180" y="5559141"/>
                </a:lnTo>
                <a:cubicBezTo>
                  <a:pt x="10664128" y="5578714"/>
                  <a:pt x="10647661" y="5594566"/>
                  <a:pt x="10627331" y="5594621"/>
                </a:cubicBezTo>
                <a:lnTo>
                  <a:pt x="6666054" y="5594621"/>
                </a:lnTo>
                <a:lnTo>
                  <a:pt x="4262178" y="5594621"/>
                </a:lnTo>
                <a:lnTo>
                  <a:pt x="4260736" y="5594853"/>
                </a:lnTo>
                <a:cubicBezTo>
                  <a:pt x="4203580" y="5600785"/>
                  <a:pt x="4045152" y="5601986"/>
                  <a:pt x="4052742" y="5594778"/>
                </a:cubicBezTo>
                <a:lnTo>
                  <a:pt x="4018513" y="5594621"/>
                </a:lnTo>
                <a:lnTo>
                  <a:pt x="3590184" y="5594621"/>
                </a:lnTo>
                <a:lnTo>
                  <a:pt x="2939885" y="5594621"/>
                </a:lnTo>
                <a:lnTo>
                  <a:pt x="2187618" y="5594621"/>
                </a:lnTo>
                <a:lnTo>
                  <a:pt x="2169611" y="5596192"/>
                </a:lnTo>
                <a:lnTo>
                  <a:pt x="2099477" y="5605909"/>
                </a:lnTo>
                <a:lnTo>
                  <a:pt x="2084498" y="5611360"/>
                </a:lnTo>
                <a:lnTo>
                  <a:pt x="2067018" y="5606704"/>
                </a:lnTo>
                <a:cubicBezTo>
                  <a:pt x="2064869" y="5605333"/>
                  <a:pt x="2063119" y="5603792"/>
                  <a:pt x="2061819" y="5602137"/>
                </a:cubicBezTo>
                <a:lnTo>
                  <a:pt x="2006031" y="5611206"/>
                </a:lnTo>
                <a:lnTo>
                  <a:pt x="1999286" y="5611460"/>
                </a:lnTo>
                <a:lnTo>
                  <a:pt x="1952782" y="5610177"/>
                </a:lnTo>
                <a:lnTo>
                  <a:pt x="1883613" y="5603551"/>
                </a:lnTo>
                <a:lnTo>
                  <a:pt x="1861409" y="5594621"/>
                </a:lnTo>
                <a:lnTo>
                  <a:pt x="1602390" y="5594621"/>
                </a:lnTo>
                <a:lnTo>
                  <a:pt x="1595319" y="5596003"/>
                </a:lnTo>
                <a:cubicBezTo>
                  <a:pt x="1591870" y="5597868"/>
                  <a:pt x="1590021" y="5600896"/>
                  <a:pt x="1590870" y="5605733"/>
                </a:cubicBezTo>
                <a:cubicBezTo>
                  <a:pt x="1582824" y="5605249"/>
                  <a:pt x="1574887" y="5603967"/>
                  <a:pt x="1566886" y="5602486"/>
                </a:cubicBezTo>
                <a:lnTo>
                  <a:pt x="1562693" y="5601724"/>
                </a:lnTo>
                <a:lnTo>
                  <a:pt x="1547107" y="5603076"/>
                </a:lnTo>
                <a:lnTo>
                  <a:pt x="1541234" y="5597953"/>
                </a:lnTo>
                <a:lnTo>
                  <a:pt x="1488434" y="5600070"/>
                </a:lnTo>
                <a:cubicBezTo>
                  <a:pt x="1465875" y="5613995"/>
                  <a:pt x="1423199" y="5607614"/>
                  <a:pt x="1387812" y="5613769"/>
                </a:cubicBezTo>
                <a:lnTo>
                  <a:pt x="1372308" y="5619375"/>
                </a:lnTo>
                <a:lnTo>
                  <a:pt x="1269708" y="5628327"/>
                </a:lnTo>
                <a:lnTo>
                  <a:pt x="1199575" y="5638044"/>
                </a:lnTo>
                <a:lnTo>
                  <a:pt x="1184597" y="5643495"/>
                </a:lnTo>
                <a:lnTo>
                  <a:pt x="1167116" y="5638839"/>
                </a:lnTo>
                <a:cubicBezTo>
                  <a:pt x="1164967" y="5637468"/>
                  <a:pt x="1163217" y="5635928"/>
                  <a:pt x="1161916" y="5634272"/>
                </a:cubicBezTo>
                <a:lnTo>
                  <a:pt x="1106129" y="5643341"/>
                </a:lnTo>
                <a:lnTo>
                  <a:pt x="1099384" y="5643595"/>
                </a:lnTo>
                <a:lnTo>
                  <a:pt x="1052881" y="5642312"/>
                </a:lnTo>
                <a:lnTo>
                  <a:pt x="983712" y="5635687"/>
                </a:lnTo>
                <a:cubicBezTo>
                  <a:pt x="960832" y="5630564"/>
                  <a:pt x="940175" y="5609600"/>
                  <a:pt x="911933" y="5620321"/>
                </a:cubicBezTo>
                <a:cubicBezTo>
                  <a:pt x="918189" y="5608452"/>
                  <a:pt x="878387" y="5624096"/>
                  <a:pt x="870493" y="5614082"/>
                </a:cubicBezTo>
                <a:cubicBezTo>
                  <a:pt x="865855" y="5605753"/>
                  <a:pt x="852700" y="5608558"/>
                  <a:pt x="841664" y="5606907"/>
                </a:cubicBezTo>
                <a:cubicBezTo>
                  <a:pt x="832028" y="5599147"/>
                  <a:pt x="778646" y="5598835"/>
                  <a:pt x="761161" y="5602820"/>
                </a:cubicBezTo>
                <a:cubicBezTo>
                  <a:pt x="713282" y="5619272"/>
                  <a:pt x="663271" y="5589736"/>
                  <a:pt x="624746" y="5601972"/>
                </a:cubicBezTo>
                <a:cubicBezTo>
                  <a:pt x="609242" y="5601233"/>
                  <a:pt x="598997" y="5599815"/>
                  <a:pt x="591545" y="5598288"/>
                </a:cubicBezTo>
                <a:lnTo>
                  <a:pt x="577646" y="5594621"/>
                </a:lnTo>
                <a:lnTo>
                  <a:pt x="34488" y="5594621"/>
                </a:lnTo>
                <a:lnTo>
                  <a:pt x="34488" y="5592586"/>
                </a:lnTo>
                <a:lnTo>
                  <a:pt x="10190" y="5582821"/>
                </a:lnTo>
                <a:cubicBezTo>
                  <a:pt x="3916" y="5576757"/>
                  <a:pt x="28" y="5568387"/>
                  <a:pt x="0" y="5559138"/>
                </a:cubicBezTo>
                <a:lnTo>
                  <a:pt x="0" y="2822796"/>
                </a:lnTo>
                <a:lnTo>
                  <a:pt x="4283" y="2814726"/>
                </a:lnTo>
                <a:lnTo>
                  <a:pt x="39" y="2804856"/>
                </a:lnTo>
                <a:lnTo>
                  <a:pt x="39" y="58894"/>
                </a:lnTo>
                <a:cubicBezTo>
                  <a:pt x="93" y="49664"/>
                  <a:pt x="3991" y="41318"/>
                  <a:pt x="10261" y="35273"/>
                </a:cubicBezTo>
                <a:lnTo>
                  <a:pt x="34488" y="25556"/>
                </a:lnTo>
                <a:lnTo>
                  <a:pt x="34488" y="20985"/>
                </a:lnTo>
                <a:lnTo>
                  <a:pt x="6685573" y="25681"/>
                </a:lnTo>
                <a:lnTo>
                  <a:pt x="6760964" y="17249"/>
                </a:lnTo>
                <a:cubicBezTo>
                  <a:pt x="6762236" y="17197"/>
                  <a:pt x="6793057" y="17710"/>
                  <a:pt x="6794620" y="17095"/>
                </a:cubicBezTo>
                <a:lnTo>
                  <a:pt x="6815999" y="17800"/>
                </a:lnTo>
                <a:lnTo>
                  <a:pt x="6823278" y="25835"/>
                </a:lnTo>
                <a:cubicBezTo>
                  <a:pt x="6840241" y="29113"/>
                  <a:pt x="6891296" y="28327"/>
                  <a:pt x="6920759" y="28825"/>
                </a:cubicBezTo>
                <a:lnTo>
                  <a:pt x="7009730" y="25305"/>
                </a:lnTo>
                <a:lnTo>
                  <a:pt x="7022946" y="28825"/>
                </a:lnTo>
                <a:lnTo>
                  <a:pt x="7113950" y="26241"/>
                </a:lnTo>
                <a:lnTo>
                  <a:pt x="7140925" y="28825"/>
                </a:lnTo>
                <a:lnTo>
                  <a:pt x="7506591" y="28825"/>
                </a:lnTo>
                <a:lnTo>
                  <a:pt x="7517367" y="26513"/>
                </a:lnTo>
                <a:lnTo>
                  <a:pt x="7573249" y="18963"/>
                </a:lnTo>
                <a:lnTo>
                  <a:pt x="7654431" y="11880"/>
                </a:lnTo>
                <a:lnTo>
                  <a:pt x="7709924" y="4191"/>
                </a:lnTo>
                <a:cubicBezTo>
                  <a:pt x="7724138" y="3407"/>
                  <a:pt x="7727397" y="7874"/>
                  <a:pt x="7739720" y="7176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2367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Ряд рабочих мест в экстремальная зона станции">
            <a:extLst>
              <a:ext uri="{FF2B5EF4-FFF2-40B4-BE49-F238E27FC236}">
                <a16:creationId xmlns:a16="http://schemas.microsoft.com/office/drawing/2014/main" id="{5CFD9580-F293-5E29-378E-1093B904E2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" y="-5"/>
            <a:ext cx="12191980" cy="6858000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04DD7AC-FD79-49E4-B87A-5DF8660854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67634" y="1"/>
            <a:ext cx="10024367" cy="2239781"/>
          </a:xfrm>
          <a:custGeom>
            <a:avLst/>
            <a:gdLst>
              <a:gd name="connsiteX0" fmla="*/ 0 w 10024367"/>
              <a:gd name="connsiteY0" fmla="*/ 0 h 2239781"/>
              <a:gd name="connsiteX1" fmla="*/ 10024367 w 10024367"/>
              <a:gd name="connsiteY1" fmla="*/ 0 h 2239781"/>
              <a:gd name="connsiteX2" fmla="*/ 10024367 w 10024367"/>
              <a:gd name="connsiteY2" fmla="*/ 2239781 h 2239781"/>
              <a:gd name="connsiteX3" fmla="*/ 9991638 w 10024367"/>
              <a:gd name="connsiteY3" fmla="*/ 2225561 h 2239781"/>
              <a:gd name="connsiteX4" fmla="*/ 9692694 w 10024367"/>
              <a:gd name="connsiteY4" fmla="*/ 2147036 h 2239781"/>
              <a:gd name="connsiteX5" fmla="*/ 9544863 w 10024367"/>
              <a:gd name="connsiteY5" fmla="*/ 2129705 h 2239781"/>
              <a:gd name="connsiteX6" fmla="*/ 9316658 w 10024367"/>
              <a:gd name="connsiteY6" fmla="*/ 2129029 h 2239781"/>
              <a:gd name="connsiteX7" fmla="*/ 9029935 w 10024367"/>
              <a:gd name="connsiteY7" fmla="*/ 2116658 h 2239781"/>
              <a:gd name="connsiteX8" fmla="*/ 9023419 w 10024367"/>
              <a:gd name="connsiteY8" fmla="*/ 2117714 h 2239781"/>
              <a:gd name="connsiteX9" fmla="*/ 8872740 w 10024367"/>
              <a:gd name="connsiteY9" fmla="*/ 2120194 h 2239781"/>
              <a:gd name="connsiteX10" fmla="*/ 8752922 w 10024367"/>
              <a:gd name="connsiteY10" fmla="*/ 2103262 h 2239781"/>
              <a:gd name="connsiteX11" fmla="*/ 8671931 w 10024367"/>
              <a:gd name="connsiteY11" fmla="*/ 2067513 h 2239781"/>
              <a:gd name="connsiteX12" fmla="*/ 8345573 w 10024367"/>
              <a:gd name="connsiteY12" fmla="*/ 2009319 h 2239781"/>
              <a:gd name="connsiteX13" fmla="*/ 8193774 w 10024367"/>
              <a:gd name="connsiteY13" fmla="*/ 1986472 h 2239781"/>
              <a:gd name="connsiteX14" fmla="*/ 7998713 w 10024367"/>
              <a:gd name="connsiteY14" fmla="*/ 1969573 h 2239781"/>
              <a:gd name="connsiteX15" fmla="*/ 7768191 w 10024367"/>
              <a:gd name="connsiteY15" fmla="*/ 1936677 h 2239781"/>
              <a:gd name="connsiteX16" fmla="*/ 7702897 w 10024367"/>
              <a:gd name="connsiteY16" fmla="*/ 1942221 h 2239781"/>
              <a:gd name="connsiteX17" fmla="*/ 7558875 w 10024367"/>
              <a:gd name="connsiteY17" fmla="*/ 1916991 h 2239781"/>
              <a:gd name="connsiteX18" fmla="*/ 7473270 w 10024367"/>
              <a:gd name="connsiteY18" fmla="*/ 1907008 h 2239781"/>
              <a:gd name="connsiteX19" fmla="*/ 7441633 w 10024367"/>
              <a:gd name="connsiteY19" fmla="*/ 1911244 h 2239781"/>
              <a:gd name="connsiteX20" fmla="*/ 7396854 w 10024367"/>
              <a:gd name="connsiteY20" fmla="*/ 1911762 h 2239781"/>
              <a:gd name="connsiteX21" fmla="*/ 7018141 w 10024367"/>
              <a:gd name="connsiteY21" fmla="*/ 1853500 h 2239781"/>
              <a:gd name="connsiteX22" fmla="*/ 6920608 w 10024367"/>
              <a:gd name="connsiteY22" fmla="*/ 1824155 h 2239781"/>
              <a:gd name="connsiteX23" fmla="*/ 6702580 w 10024367"/>
              <a:gd name="connsiteY23" fmla="*/ 1803499 h 2239781"/>
              <a:gd name="connsiteX24" fmla="*/ 6641265 w 10024367"/>
              <a:gd name="connsiteY24" fmla="*/ 1829483 h 2239781"/>
              <a:gd name="connsiteX25" fmla="*/ 6410183 w 10024367"/>
              <a:gd name="connsiteY25" fmla="*/ 1842345 h 2239781"/>
              <a:gd name="connsiteX26" fmla="*/ 6379651 w 10024367"/>
              <a:gd name="connsiteY26" fmla="*/ 1853079 h 2239781"/>
              <a:gd name="connsiteX27" fmla="*/ 6335653 w 10024367"/>
              <a:gd name="connsiteY27" fmla="*/ 1862863 h 2239781"/>
              <a:gd name="connsiteX28" fmla="*/ 6259571 w 10024367"/>
              <a:gd name="connsiteY28" fmla="*/ 1886128 h 2239781"/>
              <a:gd name="connsiteX29" fmla="*/ 6129298 w 10024367"/>
              <a:gd name="connsiteY29" fmla="*/ 1900124 h 2239781"/>
              <a:gd name="connsiteX30" fmla="*/ 6087172 w 10024367"/>
              <a:gd name="connsiteY30" fmla="*/ 1895590 h 2239781"/>
              <a:gd name="connsiteX31" fmla="*/ 5720571 w 10024367"/>
              <a:gd name="connsiteY31" fmla="*/ 1850873 h 2239781"/>
              <a:gd name="connsiteX32" fmla="*/ 5641464 w 10024367"/>
              <a:gd name="connsiteY32" fmla="*/ 1855227 h 2239781"/>
              <a:gd name="connsiteX33" fmla="*/ 5490797 w 10024367"/>
              <a:gd name="connsiteY33" fmla="*/ 1831811 h 2239781"/>
              <a:gd name="connsiteX34" fmla="*/ 5318763 w 10024367"/>
              <a:gd name="connsiteY34" fmla="*/ 1789808 h 2239781"/>
              <a:gd name="connsiteX35" fmla="*/ 4941464 w 10024367"/>
              <a:gd name="connsiteY35" fmla="*/ 1708180 h 2239781"/>
              <a:gd name="connsiteX36" fmla="*/ 4766323 w 10024367"/>
              <a:gd name="connsiteY36" fmla="*/ 1668498 h 2239781"/>
              <a:gd name="connsiteX37" fmla="*/ 4620511 w 10024367"/>
              <a:gd name="connsiteY37" fmla="*/ 1626093 h 2239781"/>
              <a:gd name="connsiteX38" fmla="*/ 4445964 w 10024367"/>
              <a:gd name="connsiteY38" fmla="*/ 1627727 h 2239781"/>
              <a:gd name="connsiteX39" fmla="*/ 4436235 w 10024367"/>
              <a:gd name="connsiteY39" fmla="*/ 1625776 h 2239781"/>
              <a:gd name="connsiteX40" fmla="*/ 4389973 w 10024367"/>
              <a:gd name="connsiteY40" fmla="*/ 1621141 h 2239781"/>
              <a:gd name="connsiteX41" fmla="*/ 4268772 w 10024367"/>
              <a:gd name="connsiteY41" fmla="*/ 1617248 h 2239781"/>
              <a:gd name="connsiteX42" fmla="*/ 4224061 w 10024367"/>
              <a:gd name="connsiteY42" fmla="*/ 1608864 h 2239781"/>
              <a:gd name="connsiteX43" fmla="*/ 4099503 w 10024367"/>
              <a:gd name="connsiteY43" fmla="*/ 1591352 h 2239781"/>
              <a:gd name="connsiteX44" fmla="*/ 3972910 w 10024367"/>
              <a:gd name="connsiteY44" fmla="*/ 1555341 h 2239781"/>
              <a:gd name="connsiteX45" fmla="*/ 3573630 w 10024367"/>
              <a:gd name="connsiteY45" fmla="*/ 1466293 h 2239781"/>
              <a:gd name="connsiteX46" fmla="*/ 3395908 w 10024367"/>
              <a:gd name="connsiteY46" fmla="*/ 1406489 h 2239781"/>
              <a:gd name="connsiteX47" fmla="*/ 3268396 w 10024367"/>
              <a:gd name="connsiteY47" fmla="*/ 1337782 h 2239781"/>
              <a:gd name="connsiteX48" fmla="*/ 3140902 w 10024367"/>
              <a:gd name="connsiteY48" fmla="*/ 1249975 h 2239781"/>
              <a:gd name="connsiteX49" fmla="*/ 2901943 w 10024367"/>
              <a:gd name="connsiteY49" fmla="*/ 1186909 h 2239781"/>
              <a:gd name="connsiteX50" fmla="*/ 2762420 w 10024367"/>
              <a:gd name="connsiteY50" fmla="*/ 1136550 h 2239781"/>
              <a:gd name="connsiteX51" fmla="*/ 2523398 w 10024367"/>
              <a:gd name="connsiteY51" fmla="*/ 1069664 h 2239781"/>
              <a:gd name="connsiteX52" fmla="*/ 2137425 w 10024367"/>
              <a:gd name="connsiteY52" fmla="*/ 939397 h 2239781"/>
              <a:gd name="connsiteX53" fmla="*/ 1840464 w 10024367"/>
              <a:gd name="connsiteY53" fmla="*/ 778960 h 2239781"/>
              <a:gd name="connsiteX54" fmla="*/ 1631493 w 10024367"/>
              <a:gd name="connsiteY54" fmla="*/ 724654 h 2239781"/>
              <a:gd name="connsiteX55" fmla="*/ 1432370 w 10024367"/>
              <a:gd name="connsiteY55" fmla="*/ 674935 h 2239781"/>
              <a:gd name="connsiteX56" fmla="*/ 1209253 w 10024367"/>
              <a:gd name="connsiteY56" fmla="*/ 664390 h 2239781"/>
              <a:gd name="connsiteX57" fmla="*/ 1112814 w 10024367"/>
              <a:gd name="connsiteY57" fmla="*/ 621748 h 2239781"/>
              <a:gd name="connsiteX58" fmla="*/ 815378 w 10024367"/>
              <a:gd name="connsiteY58" fmla="*/ 502694 h 2239781"/>
              <a:gd name="connsiteX59" fmla="*/ 502412 w 10024367"/>
              <a:gd name="connsiteY59" fmla="*/ 295254 h 2239781"/>
              <a:gd name="connsiteX60" fmla="*/ 362896 w 10024367"/>
              <a:gd name="connsiteY60" fmla="*/ 196000 h 2239781"/>
              <a:gd name="connsiteX61" fmla="*/ 208592 w 10024367"/>
              <a:gd name="connsiteY61" fmla="*/ 124851 h 2239781"/>
              <a:gd name="connsiteX62" fmla="*/ 83899 w 10024367"/>
              <a:gd name="connsiteY62" fmla="*/ 26542 h 2239781"/>
              <a:gd name="connsiteX63" fmla="*/ 20586 w 10024367"/>
              <a:gd name="connsiteY63" fmla="*/ 9389 h 2239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0024367" h="2239781">
                <a:moveTo>
                  <a:pt x="0" y="0"/>
                </a:moveTo>
                <a:lnTo>
                  <a:pt x="10024367" y="0"/>
                </a:lnTo>
                <a:lnTo>
                  <a:pt x="10024367" y="2239781"/>
                </a:lnTo>
                <a:lnTo>
                  <a:pt x="9991638" y="2225561"/>
                </a:lnTo>
                <a:cubicBezTo>
                  <a:pt x="9935747" y="2204216"/>
                  <a:pt x="9848536" y="2179420"/>
                  <a:pt x="9692694" y="2147036"/>
                </a:cubicBezTo>
                <a:cubicBezTo>
                  <a:pt x="9643417" y="2141258"/>
                  <a:pt x="9623671" y="2150774"/>
                  <a:pt x="9544863" y="2129705"/>
                </a:cubicBezTo>
                <a:cubicBezTo>
                  <a:pt x="9482189" y="2126704"/>
                  <a:pt x="9411443" y="2149268"/>
                  <a:pt x="9316658" y="2129029"/>
                </a:cubicBezTo>
                <a:lnTo>
                  <a:pt x="9029935" y="2116658"/>
                </a:lnTo>
                <a:lnTo>
                  <a:pt x="9023419" y="2117714"/>
                </a:lnTo>
                <a:lnTo>
                  <a:pt x="8872740" y="2120194"/>
                </a:lnTo>
                <a:lnTo>
                  <a:pt x="8752922" y="2103262"/>
                </a:lnTo>
                <a:cubicBezTo>
                  <a:pt x="8725851" y="2093346"/>
                  <a:pt x="8739821" y="2083171"/>
                  <a:pt x="8671931" y="2067513"/>
                </a:cubicBezTo>
                <a:cubicBezTo>
                  <a:pt x="8620671" y="2029500"/>
                  <a:pt x="8537771" y="2047333"/>
                  <a:pt x="8345573" y="2009319"/>
                </a:cubicBezTo>
                <a:cubicBezTo>
                  <a:pt x="8306508" y="1983685"/>
                  <a:pt x="8247819" y="2006290"/>
                  <a:pt x="8193774" y="1986472"/>
                </a:cubicBezTo>
                <a:cubicBezTo>
                  <a:pt x="8123869" y="1976630"/>
                  <a:pt x="8064415" y="1976335"/>
                  <a:pt x="7998713" y="1969573"/>
                </a:cubicBezTo>
                <a:cubicBezTo>
                  <a:pt x="7927782" y="1961274"/>
                  <a:pt x="7817494" y="1941235"/>
                  <a:pt x="7768191" y="1936677"/>
                </a:cubicBezTo>
                <a:cubicBezTo>
                  <a:pt x="7741622" y="1935143"/>
                  <a:pt x="7743535" y="1943641"/>
                  <a:pt x="7702897" y="1942221"/>
                </a:cubicBezTo>
                <a:cubicBezTo>
                  <a:pt x="7664368" y="1918033"/>
                  <a:pt x="7606543" y="1948757"/>
                  <a:pt x="7558875" y="1916991"/>
                </a:cubicBezTo>
                <a:cubicBezTo>
                  <a:pt x="7541120" y="1908156"/>
                  <a:pt x="7484767" y="1898258"/>
                  <a:pt x="7473270" y="1907008"/>
                </a:cubicBezTo>
                <a:cubicBezTo>
                  <a:pt x="7461347" y="1907131"/>
                  <a:pt x="7447956" y="1900749"/>
                  <a:pt x="7441633" y="1911244"/>
                </a:cubicBezTo>
                <a:cubicBezTo>
                  <a:pt x="7431583" y="1923414"/>
                  <a:pt x="7392296" y="1894316"/>
                  <a:pt x="7396854" y="1911762"/>
                </a:cubicBezTo>
                <a:cubicBezTo>
                  <a:pt x="7326271" y="1902137"/>
                  <a:pt x="7133370" y="1886164"/>
                  <a:pt x="7018141" y="1853500"/>
                </a:cubicBezTo>
                <a:lnTo>
                  <a:pt x="6920608" y="1824155"/>
                </a:lnTo>
                <a:cubicBezTo>
                  <a:pt x="6847932" y="1799205"/>
                  <a:pt x="6775256" y="1810384"/>
                  <a:pt x="6702580" y="1803499"/>
                </a:cubicBezTo>
                <a:cubicBezTo>
                  <a:pt x="6666877" y="1805880"/>
                  <a:pt x="6681468" y="1822463"/>
                  <a:pt x="6641265" y="1829483"/>
                </a:cubicBezTo>
                <a:cubicBezTo>
                  <a:pt x="6592533" y="1835957"/>
                  <a:pt x="6453785" y="1838413"/>
                  <a:pt x="6410183" y="1842345"/>
                </a:cubicBezTo>
                <a:cubicBezTo>
                  <a:pt x="6398464" y="1844938"/>
                  <a:pt x="6384364" y="1841421"/>
                  <a:pt x="6379651" y="1853079"/>
                </a:cubicBezTo>
                <a:cubicBezTo>
                  <a:pt x="6371518" y="1867156"/>
                  <a:pt x="6328654" y="1846614"/>
                  <a:pt x="6335653" y="1862863"/>
                </a:cubicBezTo>
                <a:cubicBezTo>
                  <a:pt x="6305249" y="1848813"/>
                  <a:pt x="6283816" y="1878400"/>
                  <a:pt x="6259571" y="1886128"/>
                </a:cubicBezTo>
                <a:lnTo>
                  <a:pt x="6129298" y="1900124"/>
                </a:lnTo>
                <a:cubicBezTo>
                  <a:pt x="6117243" y="1899341"/>
                  <a:pt x="6101110" y="1895191"/>
                  <a:pt x="6087172" y="1895590"/>
                </a:cubicBezTo>
                <a:cubicBezTo>
                  <a:pt x="5983195" y="1860285"/>
                  <a:pt x="5792081" y="1857359"/>
                  <a:pt x="5720571" y="1850873"/>
                </a:cubicBezTo>
                <a:lnTo>
                  <a:pt x="5641464" y="1855227"/>
                </a:lnTo>
                <a:lnTo>
                  <a:pt x="5490797" y="1831811"/>
                </a:lnTo>
                <a:cubicBezTo>
                  <a:pt x="5413556" y="1804106"/>
                  <a:pt x="5383671" y="1832874"/>
                  <a:pt x="5318763" y="1789808"/>
                </a:cubicBezTo>
                <a:cubicBezTo>
                  <a:pt x="5192997" y="1762599"/>
                  <a:pt x="5125497" y="1726357"/>
                  <a:pt x="4941464" y="1708180"/>
                </a:cubicBezTo>
                <a:cubicBezTo>
                  <a:pt x="4882327" y="1702339"/>
                  <a:pt x="4824704" y="1681725"/>
                  <a:pt x="4766323" y="1668498"/>
                </a:cubicBezTo>
                <a:lnTo>
                  <a:pt x="4620511" y="1626093"/>
                </a:lnTo>
                <a:cubicBezTo>
                  <a:pt x="4567118" y="1619298"/>
                  <a:pt x="4476677" y="1627779"/>
                  <a:pt x="4445964" y="1627727"/>
                </a:cubicBezTo>
                <a:lnTo>
                  <a:pt x="4436235" y="1625776"/>
                </a:lnTo>
                <a:lnTo>
                  <a:pt x="4389973" y="1621141"/>
                </a:lnTo>
                <a:cubicBezTo>
                  <a:pt x="4362063" y="1619720"/>
                  <a:pt x="4296425" y="1619295"/>
                  <a:pt x="4268772" y="1617248"/>
                </a:cubicBezTo>
                <a:cubicBezTo>
                  <a:pt x="4256637" y="1602913"/>
                  <a:pt x="4241237" y="1603595"/>
                  <a:pt x="4224061" y="1608864"/>
                </a:cubicBezTo>
                <a:cubicBezTo>
                  <a:pt x="4186739" y="1595071"/>
                  <a:pt x="4145289" y="1598541"/>
                  <a:pt x="4099503" y="1591352"/>
                </a:cubicBezTo>
                <a:cubicBezTo>
                  <a:pt x="4057708" y="1566873"/>
                  <a:pt x="4021792" y="1563130"/>
                  <a:pt x="3972910" y="1555341"/>
                </a:cubicBezTo>
                <a:cubicBezTo>
                  <a:pt x="3885263" y="1534498"/>
                  <a:pt x="3795288" y="1481317"/>
                  <a:pt x="3573630" y="1466293"/>
                </a:cubicBezTo>
                <a:cubicBezTo>
                  <a:pt x="3470118" y="1440894"/>
                  <a:pt x="3460777" y="1426035"/>
                  <a:pt x="3395908" y="1406489"/>
                </a:cubicBezTo>
                <a:cubicBezTo>
                  <a:pt x="3329614" y="1374593"/>
                  <a:pt x="3312989" y="1357428"/>
                  <a:pt x="3268396" y="1337782"/>
                </a:cubicBezTo>
                <a:cubicBezTo>
                  <a:pt x="3249258" y="1326061"/>
                  <a:pt x="3174483" y="1243454"/>
                  <a:pt x="3140902" y="1249975"/>
                </a:cubicBezTo>
                <a:cubicBezTo>
                  <a:pt x="3130904" y="1238215"/>
                  <a:pt x="2967417" y="1227491"/>
                  <a:pt x="2901943" y="1186909"/>
                </a:cubicBezTo>
                <a:cubicBezTo>
                  <a:pt x="2838862" y="1168005"/>
                  <a:pt x="2820282" y="1156091"/>
                  <a:pt x="2762420" y="1136550"/>
                </a:cubicBezTo>
                <a:cubicBezTo>
                  <a:pt x="2721293" y="1138557"/>
                  <a:pt x="2598522" y="1090318"/>
                  <a:pt x="2523398" y="1069664"/>
                </a:cubicBezTo>
                <a:cubicBezTo>
                  <a:pt x="2437159" y="1059385"/>
                  <a:pt x="2251246" y="987848"/>
                  <a:pt x="2137425" y="939397"/>
                </a:cubicBezTo>
                <a:cubicBezTo>
                  <a:pt x="2023602" y="890946"/>
                  <a:pt x="1930693" y="772701"/>
                  <a:pt x="1840464" y="778960"/>
                </a:cubicBezTo>
                <a:cubicBezTo>
                  <a:pt x="1761947" y="776149"/>
                  <a:pt x="1701150" y="742756"/>
                  <a:pt x="1631493" y="724654"/>
                </a:cubicBezTo>
                <a:cubicBezTo>
                  <a:pt x="1565118" y="708081"/>
                  <a:pt x="1601828" y="686991"/>
                  <a:pt x="1432370" y="674935"/>
                </a:cubicBezTo>
                <a:cubicBezTo>
                  <a:pt x="1388134" y="670703"/>
                  <a:pt x="1262513" y="673254"/>
                  <a:pt x="1209253" y="664390"/>
                </a:cubicBezTo>
                <a:lnTo>
                  <a:pt x="1112814" y="621748"/>
                </a:lnTo>
                <a:cubicBezTo>
                  <a:pt x="1049937" y="601264"/>
                  <a:pt x="934776" y="558520"/>
                  <a:pt x="815378" y="502694"/>
                </a:cubicBezTo>
                <a:cubicBezTo>
                  <a:pt x="655469" y="410942"/>
                  <a:pt x="616088" y="313597"/>
                  <a:pt x="502412" y="295254"/>
                </a:cubicBezTo>
                <a:lnTo>
                  <a:pt x="362896" y="196000"/>
                </a:lnTo>
                <a:lnTo>
                  <a:pt x="208592" y="124851"/>
                </a:lnTo>
                <a:cubicBezTo>
                  <a:pt x="134625" y="99760"/>
                  <a:pt x="224357" y="94921"/>
                  <a:pt x="83899" y="26542"/>
                </a:cubicBezTo>
                <a:cubicBezTo>
                  <a:pt x="65131" y="24647"/>
                  <a:pt x="43484" y="18281"/>
                  <a:pt x="20586" y="9389"/>
                </a:cubicBezTo>
                <a:close/>
              </a:path>
            </a:pathLst>
          </a:custGeom>
          <a:blipFill>
            <a:blip r:embed="rId3"/>
            <a:tile tx="0" ty="0" sx="70000" sy="7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CA9BE7-373F-6F99-7A0C-50951C103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294479"/>
            <a:ext cx="10706101" cy="76676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dirty="0"/>
              <a:t>СОЦИАЛЬНАЯ МОБИЛЬНОСТЬ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34EBFB-AC9C-A778-6922-5A2562205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2886" y="2456343"/>
            <a:ext cx="10912927" cy="19453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2800" dirty="0">
                <a:solidFill>
                  <a:srgbClr val="FFFFFF"/>
                </a:solidFill>
              </a:rPr>
              <a:t>изменение </a:t>
            </a:r>
            <a:r>
              <a:rPr lang="en-US" sz="2800" dirty="0" err="1">
                <a:solidFill>
                  <a:srgbClr val="FFFFFF"/>
                </a:solidFill>
              </a:rPr>
              <a:t>места</a:t>
            </a:r>
            <a:r>
              <a:rPr lang="en-US" sz="2800" dirty="0">
                <a:solidFill>
                  <a:srgbClr val="FFFFFF"/>
                </a:solidFill>
              </a:rPr>
              <a:t>, </a:t>
            </a:r>
            <a:r>
              <a:rPr lang="en-US" sz="2800" dirty="0" err="1">
                <a:solidFill>
                  <a:srgbClr val="FFFFFF"/>
                </a:solidFill>
              </a:rPr>
              <a:t>занимаемого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человеком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или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группой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людей</a:t>
            </a:r>
            <a:r>
              <a:rPr lang="en-US" sz="2800" dirty="0">
                <a:solidFill>
                  <a:srgbClr val="FFFFFF"/>
                </a:solidFill>
              </a:rPr>
              <a:t> в </a:t>
            </a:r>
            <a:r>
              <a:rPr lang="en-US" sz="2800" dirty="0" err="1">
                <a:solidFill>
                  <a:srgbClr val="FFFFFF"/>
                </a:solidFill>
              </a:rPr>
              <a:t>социальной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структуре</a:t>
            </a:r>
            <a:r>
              <a:rPr lang="en-US" sz="2800" dirty="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81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C0A487-E29B-ACD5-9939-87B328D38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600" y="179840"/>
            <a:ext cx="9493249" cy="1577975"/>
          </a:xfrm>
        </p:spPr>
        <p:txBody>
          <a:bodyPr/>
          <a:lstStyle/>
          <a:p>
            <a:r>
              <a:rPr lang="ru-RU" dirty="0"/>
              <a:t>ВИДЫ СОЦИАЛЬНОЙ МОБИЛЬНОСТИ: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8240133-DBE7-DBCB-5B56-B6D187DF37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9736"/>
          <a:stretch/>
        </p:blipFill>
        <p:spPr>
          <a:xfrm>
            <a:off x="316750" y="2416228"/>
            <a:ext cx="11722850" cy="347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920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71F2694-AE24-4893-BEF3-43FE324DF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D69FA61-5492-4236-8378-D67E60D78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1046" y="500156"/>
            <a:ext cx="7480954" cy="6357844"/>
          </a:xfrm>
          <a:custGeom>
            <a:avLst/>
            <a:gdLst>
              <a:gd name="connsiteX0" fmla="*/ 278673 w 7480954"/>
              <a:gd name="connsiteY0" fmla="*/ 0 h 6357844"/>
              <a:gd name="connsiteX1" fmla="*/ 7480954 w 7480954"/>
              <a:gd name="connsiteY1" fmla="*/ 272747 h 6357844"/>
              <a:gd name="connsiteX2" fmla="*/ 7480954 w 7480954"/>
              <a:gd name="connsiteY2" fmla="*/ 6357844 h 6357844"/>
              <a:gd name="connsiteX3" fmla="*/ 3461131 w 7480954"/>
              <a:gd name="connsiteY3" fmla="*/ 6357844 h 6357844"/>
              <a:gd name="connsiteX4" fmla="*/ 0 w 7480954"/>
              <a:gd name="connsiteY4" fmla="*/ 6222887 h 6357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0954" h="6357844">
                <a:moveTo>
                  <a:pt x="278673" y="0"/>
                </a:moveTo>
                <a:lnTo>
                  <a:pt x="7480954" y="272747"/>
                </a:lnTo>
                <a:lnTo>
                  <a:pt x="7480954" y="6357844"/>
                </a:lnTo>
                <a:lnTo>
                  <a:pt x="3461131" y="6357844"/>
                </a:lnTo>
                <a:lnTo>
                  <a:pt x="0" y="6222887"/>
                </a:lnTo>
                <a:close/>
              </a:path>
            </a:pathLst>
          </a:custGeom>
          <a:solidFill>
            <a:srgbClr val="EFEEE9"/>
          </a:solidFill>
          <a:ln w="12700" cap="flat" cmpd="sng" algn="ctr">
            <a:noFill/>
            <a:prstDash val="solid"/>
            <a:miter lim="800000"/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Гонки между четырьмя кроликами и одним черепаха и черепахом в интересе">
            <a:extLst>
              <a:ext uri="{FF2B5EF4-FFF2-40B4-BE49-F238E27FC236}">
                <a16:creationId xmlns:a16="http://schemas.microsoft.com/office/drawing/2014/main" id="{BCE40D3C-DE9D-83F7-19E7-36BC9C4773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27" r="1792" b="2"/>
          <a:stretch/>
        </p:blipFill>
        <p:spPr>
          <a:xfrm>
            <a:off x="4847442" y="607819"/>
            <a:ext cx="7344558" cy="6250183"/>
          </a:xfrm>
          <a:custGeom>
            <a:avLst/>
            <a:gdLst/>
            <a:ahLst/>
            <a:cxnLst/>
            <a:rect l="l" t="t" r="r" b="b"/>
            <a:pathLst>
              <a:path w="7344558" h="6250183">
                <a:moveTo>
                  <a:pt x="293255" y="12"/>
                </a:moveTo>
                <a:lnTo>
                  <a:pt x="5010383" y="178647"/>
                </a:lnTo>
                <a:lnTo>
                  <a:pt x="5011465" y="178437"/>
                </a:lnTo>
                <a:cubicBezTo>
                  <a:pt x="5054106" y="173641"/>
                  <a:pt x="5171573" y="176792"/>
                  <a:pt x="5165603" y="184356"/>
                </a:cubicBezTo>
                <a:lnTo>
                  <a:pt x="5190960" y="185486"/>
                </a:lnTo>
                <a:lnTo>
                  <a:pt x="5508389" y="197507"/>
                </a:lnTo>
                <a:lnTo>
                  <a:pt x="5990319" y="215757"/>
                </a:lnTo>
                <a:lnTo>
                  <a:pt x="6547813" y="236869"/>
                </a:lnTo>
                <a:lnTo>
                  <a:pt x="6561233" y="235680"/>
                </a:lnTo>
                <a:lnTo>
                  <a:pt x="6613675" y="227162"/>
                </a:lnTo>
                <a:lnTo>
                  <a:pt x="6625038" y="221701"/>
                </a:lnTo>
                <a:lnTo>
                  <a:pt x="6637769" y="227215"/>
                </a:lnTo>
                <a:cubicBezTo>
                  <a:pt x="6639297" y="228756"/>
                  <a:pt x="6640519" y="230467"/>
                  <a:pt x="6641402" y="232289"/>
                </a:cubicBezTo>
                <a:lnTo>
                  <a:pt x="6683183" y="224070"/>
                </a:lnTo>
                <a:lnTo>
                  <a:pt x="6688193" y="223985"/>
                </a:lnTo>
                <a:lnTo>
                  <a:pt x="6722595" y="226674"/>
                </a:lnTo>
                <a:lnTo>
                  <a:pt x="6773536" y="235765"/>
                </a:lnTo>
                <a:lnTo>
                  <a:pt x="6789561" y="246023"/>
                </a:lnTo>
                <a:lnTo>
                  <a:pt x="6981517" y="253293"/>
                </a:lnTo>
                <a:lnTo>
                  <a:pt x="6986824" y="252001"/>
                </a:lnTo>
                <a:cubicBezTo>
                  <a:pt x="6989470" y="250084"/>
                  <a:pt x="6990985" y="246869"/>
                  <a:pt x="6990588" y="241626"/>
                </a:cubicBezTo>
                <a:cubicBezTo>
                  <a:pt x="6996528" y="242374"/>
                  <a:pt x="7002348" y="243980"/>
                  <a:pt x="7008208" y="245802"/>
                </a:cubicBezTo>
                <a:lnTo>
                  <a:pt x="7011277" y="246742"/>
                </a:lnTo>
                <a:lnTo>
                  <a:pt x="7022893" y="245722"/>
                </a:lnTo>
                <a:lnTo>
                  <a:pt x="7027000" y="251414"/>
                </a:lnTo>
                <a:lnTo>
                  <a:pt x="7066230" y="250612"/>
                </a:lnTo>
                <a:cubicBezTo>
                  <a:pt x="7083618" y="236219"/>
                  <a:pt x="7114939" y="244302"/>
                  <a:pt x="7141458" y="238654"/>
                </a:cubicBezTo>
                <a:lnTo>
                  <a:pt x="7153218" y="233040"/>
                </a:lnTo>
                <a:lnTo>
                  <a:pt x="7229682" y="226260"/>
                </a:lnTo>
                <a:lnTo>
                  <a:pt x="7282126" y="217743"/>
                </a:lnTo>
                <a:lnTo>
                  <a:pt x="7293487" y="212281"/>
                </a:lnTo>
                <a:lnTo>
                  <a:pt x="7306220" y="217795"/>
                </a:lnTo>
                <a:cubicBezTo>
                  <a:pt x="7307744" y="219336"/>
                  <a:pt x="7308968" y="221046"/>
                  <a:pt x="7309853" y="222869"/>
                </a:cubicBezTo>
                <a:lnTo>
                  <a:pt x="7344558" y="216041"/>
                </a:lnTo>
                <a:lnTo>
                  <a:pt x="7344558" y="6250183"/>
                </a:lnTo>
                <a:lnTo>
                  <a:pt x="6299708" y="6250183"/>
                </a:lnTo>
                <a:lnTo>
                  <a:pt x="2946685" y="6119754"/>
                </a:lnTo>
                <a:lnTo>
                  <a:pt x="2890409" y="6126736"/>
                </a:lnTo>
                <a:cubicBezTo>
                  <a:pt x="2889464" y="6126757"/>
                  <a:pt x="2866647" y="6125338"/>
                  <a:pt x="2865459" y="6125958"/>
                </a:cubicBezTo>
                <a:lnTo>
                  <a:pt x="2849650" y="6124598"/>
                </a:lnTo>
                <a:lnTo>
                  <a:pt x="2844642" y="6115722"/>
                </a:lnTo>
                <a:cubicBezTo>
                  <a:pt x="2832228" y="6111709"/>
                  <a:pt x="2794354" y="6111126"/>
                  <a:pt x="2772543" y="6109760"/>
                </a:cubicBezTo>
                <a:lnTo>
                  <a:pt x="2706438" y="6111061"/>
                </a:lnTo>
                <a:lnTo>
                  <a:pt x="2696814" y="6106893"/>
                </a:lnTo>
                <a:lnTo>
                  <a:pt x="2629247" y="6107127"/>
                </a:lnTo>
                <a:lnTo>
                  <a:pt x="2609381" y="6103582"/>
                </a:lnTo>
                <a:lnTo>
                  <a:pt x="2338391" y="6093320"/>
                </a:lnTo>
                <a:lnTo>
                  <a:pt x="2330294" y="6095512"/>
                </a:lnTo>
                <a:lnTo>
                  <a:pt x="2288518" y="6102090"/>
                </a:lnTo>
                <a:lnTo>
                  <a:pt x="2228015" y="6107455"/>
                </a:lnTo>
                <a:lnTo>
                  <a:pt x="2186520" y="6114195"/>
                </a:lnTo>
                <a:cubicBezTo>
                  <a:pt x="2175947" y="6114641"/>
                  <a:pt x="2173747" y="6109730"/>
                  <a:pt x="2164581" y="6110137"/>
                </a:cubicBezTo>
                <a:lnTo>
                  <a:pt x="2131523" y="6116642"/>
                </a:lnTo>
                <a:lnTo>
                  <a:pt x="2100339" y="6114580"/>
                </a:lnTo>
                <a:lnTo>
                  <a:pt x="2060032" y="6107388"/>
                </a:lnTo>
                <a:cubicBezTo>
                  <a:pt x="2046810" y="6102506"/>
                  <a:pt x="2035495" y="6084148"/>
                  <a:pt x="2018526" y="6092674"/>
                </a:cubicBezTo>
                <a:lnTo>
                  <a:pt x="1977869" y="6079666"/>
                </a:lnTo>
                <a:lnTo>
                  <a:pt x="1904165" y="6076875"/>
                </a:lnTo>
                <a:lnTo>
                  <a:pt x="1348899" y="6055847"/>
                </a:lnTo>
                <a:cubicBezTo>
                  <a:pt x="1334850" y="6058902"/>
                  <a:pt x="1329510" y="6065400"/>
                  <a:pt x="1306752" y="6065012"/>
                </a:cubicBezTo>
                <a:lnTo>
                  <a:pt x="1266722" y="6052736"/>
                </a:lnTo>
                <a:lnTo>
                  <a:pt x="25653" y="6005737"/>
                </a:lnTo>
                <a:cubicBezTo>
                  <a:pt x="10621" y="6005112"/>
                  <a:pt x="-808" y="5987609"/>
                  <a:pt x="45" y="5966529"/>
                </a:cubicBezTo>
                <a:lnTo>
                  <a:pt x="264242" y="37262"/>
                </a:lnTo>
                <a:cubicBezTo>
                  <a:pt x="265220" y="16144"/>
                  <a:pt x="278186" y="-499"/>
                  <a:pt x="293255" y="12"/>
                </a:cubicBez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A31B54-4DCC-BADE-D728-DC6E20DB0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787" y="1091263"/>
            <a:ext cx="5412041" cy="1725632"/>
          </a:xfrm>
        </p:spPr>
        <p:txBody>
          <a:bodyPr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3100"/>
              <a:t>ОСОБЕННОСТИ ВИДОВ СОЦИАЛЬНОЙ МОБИЛЬНОСТИ: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67395D-FD48-4835-7A7B-8E0AFD26D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959" y="2816897"/>
            <a:ext cx="3462874" cy="3507704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ВЕРТИКАЛЬНАЯ: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перемещения, приводящие к повышению или к понижению социального статуса;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Восходящая – это социальный подъем, повышение статуса.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Нисходящая – это социальное падение, понижение статуса.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8505D4-63D5-D41E-1270-41993F050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5" y="3042924"/>
            <a:ext cx="730155" cy="73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755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DE75C1-7E8D-4CE0-8295-9665676FF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5112C6D-E517-45BA-A7A5-F634D1D72E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60460" y="6189260"/>
            <a:ext cx="7831541" cy="668740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651826 w 9517857"/>
              <a:gd name="connsiteY17" fmla="*/ 738338 h 918356"/>
              <a:gd name="connsiteX18" fmla="*/ 727985 w 9517857"/>
              <a:gd name="connsiteY18" fmla="*/ 719826 h 918356"/>
              <a:gd name="connsiteX19" fmla="*/ 778982 w 9517857"/>
              <a:gd name="connsiteY19" fmla="*/ 710142 h 918356"/>
              <a:gd name="connsiteX20" fmla="*/ 849944 w 9517857"/>
              <a:gd name="connsiteY20" fmla="*/ 717987 h 918356"/>
              <a:gd name="connsiteX21" fmla="*/ 921659 w 9517857"/>
              <a:gd name="connsiteY21" fmla="*/ 712695 h 918356"/>
              <a:gd name="connsiteX22" fmla="*/ 930946 w 9517857"/>
              <a:gd name="connsiteY22" fmla="*/ 734046 h 918356"/>
              <a:gd name="connsiteX23" fmla="*/ 986250 w 9517857"/>
              <a:gd name="connsiteY23" fmla="*/ 713530 h 918356"/>
              <a:gd name="connsiteX24" fmla="*/ 1013752 w 9517857"/>
              <a:gd name="connsiteY24" fmla="*/ 713361 h 918356"/>
              <a:gd name="connsiteX25" fmla="*/ 1023734 w 9517857"/>
              <a:gd name="connsiteY25" fmla="*/ 718571 h 918356"/>
              <a:gd name="connsiteX26" fmla="*/ 1063207 w 9517857"/>
              <a:gd name="connsiteY26" fmla="*/ 715651 h 918356"/>
              <a:gd name="connsiteX27" fmla="*/ 1081980 w 9517857"/>
              <a:gd name="connsiteY27" fmla="*/ 738455 h 918356"/>
              <a:gd name="connsiteX28" fmla="*/ 1218120 w 9517857"/>
              <a:gd name="connsiteY28" fmla="*/ 713280 h 918356"/>
              <a:gd name="connsiteX29" fmla="*/ 1397459 w 9517857"/>
              <a:gd name="connsiteY29" fmla="*/ 691190 h 918356"/>
              <a:gd name="connsiteX30" fmla="*/ 1580688 w 9517857"/>
              <a:gd name="connsiteY30" fmla="*/ 693697 h 918356"/>
              <a:gd name="connsiteX31" fmla="*/ 1772334 w 9517857"/>
              <a:gd name="connsiteY31" fmla="*/ 710640 h 918356"/>
              <a:gd name="connsiteX32" fmla="*/ 2002561 w 9517857"/>
              <a:gd name="connsiteY32" fmla="*/ 659917 h 918356"/>
              <a:gd name="connsiteX33" fmla="*/ 2135144 w 9517857"/>
              <a:gd name="connsiteY33" fmla="*/ 636501 h 918356"/>
              <a:gd name="connsiteX34" fmla="*/ 2440292 w 9517857"/>
              <a:gd name="connsiteY34" fmla="*/ 593862 h 918356"/>
              <a:gd name="connsiteX35" fmla="*/ 2547829 w 9517857"/>
              <a:gd name="connsiteY35" fmla="*/ 566150 h 918356"/>
              <a:gd name="connsiteX36" fmla="*/ 2658055 w 9517857"/>
              <a:gd name="connsiteY36" fmla="*/ 578727 h 918356"/>
              <a:gd name="connsiteX37" fmla="*/ 2693698 w 9517857"/>
              <a:gd name="connsiteY37" fmla="*/ 560029 h 918356"/>
              <a:gd name="connsiteX38" fmla="*/ 2699673 w 9517857"/>
              <a:gd name="connsiteY38" fmla="*/ 556400 h 918356"/>
              <a:gd name="connsiteX39" fmla="*/ 2727306 w 9517857"/>
              <a:gd name="connsiteY39" fmla="*/ 550698 h 918356"/>
              <a:gd name="connsiteX40" fmla="*/ 2730451 w 9517857"/>
              <a:gd name="connsiteY40" fmla="*/ 538058 h 918356"/>
              <a:gd name="connsiteX41" fmla="*/ 2768713 w 9517857"/>
              <a:gd name="connsiteY41" fmla="*/ 521575 h 918356"/>
              <a:gd name="connsiteX42" fmla="*/ 2820868 w 9517857"/>
              <a:gd name="connsiteY42" fmla="*/ 514160 h 918356"/>
              <a:gd name="connsiteX43" fmla="*/ 3073635 w 9517857"/>
              <a:gd name="connsiteY43" fmla="*/ 491294 h 918356"/>
              <a:gd name="connsiteX44" fmla="*/ 3222071 w 9517857"/>
              <a:gd name="connsiteY44" fmla="*/ 470559 h 918356"/>
              <a:gd name="connsiteX45" fmla="*/ 3274069 w 9517857"/>
              <a:gd name="connsiteY45" fmla="*/ 451605 h 918356"/>
              <a:gd name="connsiteX46" fmla="*/ 3349632 w 9517857"/>
              <a:gd name="connsiteY46" fmla="*/ 432583 h 918356"/>
              <a:gd name="connsiteX47" fmla="*/ 3479593 w 9517857"/>
              <a:gd name="connsiteY47" fmla="*/ 390437 h 918356"/>
              <a:gd name="connsiteX48" fmla="*/ 3660110 w 9517857"/>
              <a:gd name="connsiteY48" fmla="*/ 348726 h 918356"/>
              <a:gd name="connsiteX49" fmla="*/ 3750023 w 9517857"/>
              <a:gd name="connsiteY49" fmla="*/ 370678 h 918356"/>
              <a:gd name="connsiteX50" fmla="*/ 3844133 w 9517857"/>
              <a:gd name="connsiteY50" fmla="*/ 360648 h 918356"/>
              <a:gd name="connsiteX51" fmla="*/ 3913545 w 9517857"/>
              <a:gd name="connsiteY51" fmla="*/ 344235 h 918356"/>
              <a:gd name="connsiteX52" fmla="*/ 4266740 w 9517857"/>
              <a:gd name="connsiteY52" fmla="*/ 361454 h 918356"/>
              <a:gd name="connsiteX53" fmla="*/ 4430770 w 9517857"/>
              <a:gd name="connsiteY53" fmla="*/ 342643 h 918356"/>
              <a:gd name="connsiteX54" fmla="*/ 4512664 w 9517857"/>
              <a:gd name="connsiteY54" fmla="*/ 319948 h 918356"/>
              <a:gd name="connsiteX55" fmla="*/ 4616423 w 9517857"/>
              <a:gd name="connsiteY55" fmla="*/ 290914 h 918356"/>
              <a:gd name="connsiteX56" fmla="*/ 4691675 w 9517857"/>
              <a:gd name="connsiteY56" fmla="*/ 254011 h 918356"/>
              <a:gd name="connsiteX57" fmla="*/ 4689051 w 9517857"/>
              <a:gd name="connsiteY57" fmla="*/ 250968 h 918356"/>
              <a:gd name="connsiteX58" fmla="*/ 4719994 w 9517857"/>
              <a:gd name="connsiteY58" fmla="*/ 245307 h 918356"/>
              <a:gd name="connsiteX59" fmla="*/ 4752894 w 9517857"/>
              <a:gd name="connsiteY59" fmla="*/ 239875 h 918356"/>
              <a:gd name="connsiteX60" fmla="*/ 4769329 w 9517857"/>
              <a:gd name="connsiteY60" fmla="*/ 233585 h 918356"/>
              <a:gd name="connsiteX61" fmla="*/ 4775634 w 9517857"/>
              <a:gd name="connsiteY61" fmla="*/ 234063 h 918356"/>
              <a:gd name="connsiteX62" fmla="*/ 4790452 w 9517857"/>
              <a:gd name="connsiteY62" fmla="*/ 233572 h 918356"/>
              <a:gd name="connsiteX63" fmla="*/ 4789062 w 9517857"/>
              <a:gd name="connsiteY63" fmla="*/ 241924 h 918356"/>
              <a:gd name="connsiteX64" fmla="*/ 4827826 w 9517857"/>
              <a:gd name="connsiteY64" fmla="*/ 246977 h 918356"/>
              <a:gd name="connsiteX65" fmla="*/ 4892569 w 9517857"/>
              <a:gd name="connsiteY65" fmla="*/ 249933 h 918356"/>
              <a:gd name="connsiteX66" fmla="*/ 4896611 w 9517857"/>
              <a:gd name="connsiteY66" fmla="*/ 240448 h 918356"/>
              <a:gd name="connsiteX67" fmla="*/ 4917286 w 9517857"/>
              <a:gd name="connsiteY67" fmla="*/ 243659 h 918356"/>
              <a:gd name="connsiteX68" fmla="*/ 4981173 w 9517857"/>
              <a:gd name="connsiteY68" fmla="*/ 247103 h 918356"/>
              <a:gd name="connsiteX69" fmla="*/ 5060397 w 9517857"/>
              <a:gd name="connsiteY69" fmla="*/ 263688 h 918356"/>
              <a:gd name="connsiteX70" fmla="*/ 5252996 w 9517857"/>
              <a:gd name="connsiteY70" fmla="*/ 270655 h 918356"/>
              <a:gd name="connsiteX71" fmla="*/ 5358056 w 9517857"/>
              <a:gd name="connsiteY71" fmla="*/ 247248 h 918356"/>
              <a:gd name="connsiteX72" fmla="*/ 5426496 w 9517857"/>
              <a:gd name="connsiteY72" fmla="*/ 235142 h 918356"/>
              <a:gd name="connsiteX73" fmla="*/ 5497161 w 9517857"/>
              <a:gd name="connsiteY73" fmla="*/ 228808 h 918356"/>
              <a:gd name="connsiteX74" fmla="*/ 5826043 w 9517857"/>
              <a:gd name="connsiteY74" fmla="*/ 148073 h 918356"/>
              <a:gd name="connsiteX75" fmla="*/ 6013415 w 9517857"/>
              <a:gd name="connsiteY75" fmla="*/ 137316 h 918356"/>
              <a:gd name="connsiteX76" fmla="*/ 6080994 w 9517857"/>
              <a:gd name="connsiteY76" fmla="*/ 142938 h 918356"/>
              <a:gd name="connsiteX77" fmla="*/ 6194152 w 9517857"/>
              <a:gd name="connsiteY77" fmla="*/ 151772 h 918356"/>
              <a:gd name="connsiteX78" fmla="*/ 6281379 w 9517857"/>
              <a:gd name="connsiteY78" fmla="*/ 181626 h 918356"/>
              <a:gd name="connsiteX79" fmla="*/ 6374947 w 9517857"/>
              <a:gd name="connsiteY79" fmla="*/ 179799 h 918356"/>
              <a:gd name="connsiteX80" fmla="*/ 6448518 w 9517857"/>
              <a:gd name="connsiteY80" fmla="*/ 164378 h 918356"/>
              <a:gd name="connsiteX81" fmla="*/ 6544700 w 9517857"/>
              <a:gd name="connsiteY81" fmla="*/ 167161 h 918356"/>
              <a:gd name="connsiteX82" fmla="*/ 6648353 w 9517857"/>
              <a:gd name="connsiteY82" fmla="*/ 172250 h 918356"/>
              <a:gd name="connsiteX83" fmla="*/ 6736227 w 9517857"/>
              <a:gd name="connsiteY83" fmla="*/ 173216 h 918356"/>
              <a:gd name="connsiteX84" fmla="*/ 6977218 w 9517857"/>
              <a:gd name="connsiteY84" fmla="*/ 184289 h 918356"/>
              <a:gd name="connsiteX85" fmla="*/ 7065221 w 9517857"/>
              <a:gd name="connsiteY85" fmla="*/ 227531 h 918356"/>
              <a:gd name="connsiteX86" fmla="*/ 7366876 w 9517857"/>
              <a:gd name="connsiteY86" fmla="*/ 248468 h 918356"/>
              <a:gd name="connsiteX87" fmla="*/ 7565449 w 9517857"/>
              <a:gd name="connsiteY87" fmla="*/ 258950 h 918356"/>
              <a:gd name="connsiteX88" fmla="*/ 7599285 w 9517857"/>
              <a:gd name="connsiteY88" fmla="*/ 266021 h 918356"/>
              <a:gd name="connsiteX89" fmla="*/ 7644411 w 9517857"/>
              <a:gd name="connsiteY89" fmla="*/ 258986 h 918356"/>
              <a:gd name="connsiteX90" fmla="*/ 7825110 w 9517857"/>
              <a:gd name="connsiteY90" fmla="*/ 229109 h 918356"/>
              <a:gd name="connsiteX91" fmla="*/ 7965804 w 9517857"/>
              <a:gd name="connsiteY91" fmla="*/ 190545 h 918356"/>
              <a:gd name="connsiteX92" fmla="*/ 8147401 w 9517857"/>
              <a:gd name="connsiteY92" fmla="*/ 205617 h 918356"/>
              <a:gd name="connsiteX93" fmla="*/ 8256033 w 9517857"/>
              <a:gd name="connsiteY93" fmla="*/ 193713 h 918356"/>
              <a:gd name="connsiteX94" fmla="*/ 8410677 w 9517857"/>
              <a:gd name="connsiteY94" fmla="*/ 172167 h 918356"/>
              <a:gd name="connsiteX95" fmla="*/ 8617841 w 9517857"/>
              <a:gd name="connsiteY95" fmla="*/ 155167 h 918356"/>
              <a:gd name="connsiteX96" fmla="*/ 8715976 w 9517857"/>
              <a:gd name="connsiteY96" fmla="*/ 178374 h 918356"/>
              <a:gd name="connsiteX97" fmla="*/ 8778827 w 9517857"/>
              <a:gd name="connsiteY97" fmla="*/ 172936 h 918356"/>
              <a:gd name="connsiteX98" fmla="*/ 8840778 w 9517857"/>
              <a:gd name="connsiteY98" fmla="*/ 143149 h 918356"/>
              <a:gd name="connsiteX99" fmla="*/ 9010380 w 9517857"/>
              <a:gd name="connsiteY99" fmla="*/ 91891 h 918356"/>
              <a:gd name="connsiteX100" fmla="*/ 9110856 w 9517857"/>
              <a:gd name="connsiteY100" fmla="*/ 70997 h 918356"/>
              <a:gd name="connsiteX101" fmla="*/ 9268817 w 9517857"/>
              <a:gd name="connsiteY101" fmla="*/ 53082 h 918356"/>
              <a:gd name="connsiteX102" fmla="*/ 9316667 w 9517857"/>
              <a:gd name="connsiteY102" fmla="*/ 45047 h 918356"/>
              <a:gd name="connsiteX103" fmla="*/ 9428209 w 9517857"/>
              <a:gd name="connsiteY103" fmla="*/ 29923 h 918356"/>
              <a:gd name="connsiteX104" fmla="*/ 9517856 w 9517857"/>
              <a:gd name="connsiteY104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651826 w 9517857"/>
              <a:gd name="connsiteY17" fmla="*/ 738338 h 918356"/>
              <a:gd name="connsiteX18" fmla="*/ 727985 w 9517857"/>
              <a:gd name="connsiteY18" fmla="*/ 719826 h 918356"/>
              <a:gd name="connsiteX19" fmla="*/ 778982 w 9517857"/>
              <a:gd name="connsiteY19" fmla="*/ 710142 h 918356"/>
              <a:gd name="connsiteX20" fmla="*/ 849944 w 9517857"/>
              <a:gd name="connsiteY20" fmla="*/ 717987 h 918356"/>
              <a:gd name="connsiteX21" fmla="*/ 901402 w 9517857"/>
              <a:gd name="connsiteY21" fmla="*/ 729045 h 918356"/>
              <a:gd name="connsiteX22" fmla="*/ 930946 w 9517857"/>
              <a:gd name="connsiteY22" fmla="*/ 734046 h 918356"/>
              <a:gd name="connsiteX23" fmla="*/ 986250 w 9517857"/>
              <a:gd name="connsiteY23" fmla="*/ 713530 h 918356"/>
              <a:gd name="connsiteX24" fmla="*/ 1013752 w 9517857"/>
              <a:gd name="connsiteY24" fmla="*/ 713361 h 918356"/>
              <a:gd name="connsiteX25" fmla="*/ 1023734 w 9517857"/>
              <a:gd name="connsiteY25" fmla="*/ 718571 h 918356"/>
              <a:gd name="connsiteX26" fmla="*/ 1063207 w 9517857"/>
              <a:gd name="connsiteY26" fmla="*/ 715651 h 918356"/>
              <a:gd name="connsiteX27" fmla="*/ 1081980 w 9517857"/>
              <a:gd name="connsiteY27" fmla="*/ 738455 h 918356"/>
              <a:gd name="connsiteX28" fmla="*/ 1218120 w 9517857"/>
              <a:gd name="connsiteY28" fmla="*/ 713280 h 918356"/>
              <a:gd name="connsiteX29" fmla="*/ 1397459 w 9517857"/>
              <a:gd name="connsiteY29" fmla="*/ 691190 h 918356"/>
              <a:gd name="connsiteX30" fmla="*/ 1580688 w 9517857"/>
              <a:gd name="connsiteY30" fmla="*/ 693697 h 918356"/>
              <a:gd name="connsiteX31" fmla="*/ 1772334 w 9517857"/>
              <a:gd name="connsiteY31" fmla="*/ 710640 h 918356"/>
              <a:gd name="connsiteX32" fmla="*/ 2002561 w 9517857"/>
              <a:gd name="connsiteY32" fmla="*/ 659917 h 918356"/>
              <a:gd name="connsiteX33" fmla="*/ 2135144 w 9517857"/>
              <a:gd name="connsiteY33" fmla="*/ 636501 h 918356"/>
              <a:gd name="connsiteX34" fmla="*/ 2440292 w 9517857"/>
              <a:gd name="connsiteY34" fmla="*/ 593862 h 918356"/>
              <a:gd name="connsiteX35" fmla="*/ 2547829 w 9517857"/>
              <a:gd name="connsiteY35" fmla="*/ 566150 h 918356"/>
              <a:gd name="connsiteX36" fmla="*/ 2658055 w 9517857"/>
              <a:gd name="connsiteY36" fmla="*/ 578727 h 918356"/>
              <a:gd name="connsiteX37" fmla="*/ 2693698 w 9517857"/>
              <a:gd name="connsiteY37" fmla="*/ 560029 h 918356"/>
              <a:gd name="connsiteX38" fmla="*/ 2699673 w 9517857"/>
              <a:gd name="connsiteY38" fmla="*/ 556400 h 918356"/>
              <a:gd name="connsiteX39" fmla="*/ 2727306 w 9517857"/>
              <a:gd name="connsiteY39" fmla="*/ 550698 h 918356"/>
              <a:gd name="connsiteX40" fmla="*/ 2730451 w 9517857"/>
              <a:gd name="connsiteY40" fmla="*/ 538058 h 918356"/>
              <a:gd name="connsiteX41" fmla="*/ 2768713 w 9517857"/>
              <a:gd name="connsiteY41" fmla="*/ 521575 h 918356"/>
              <a:gd name="connsiteX42" fmla="*/ 2820868 w 9517857"/>
              <a:gd name="connsiteY42" fmla="*/ 514160 h 918356"/>
              <a:gd name="connsiteX43" fmla="*/ 3073635 w 9517857"/>
              <a:gd name="connsiteY43" fmla="*/ 491294 h 918356"/>
              <a:gd name="connsiteX44" fmla="*/ 3222071 w 9517857"/>
              <a:gd name="connsiteY44" fmla="*/ 470559 h 918356"/>
              <a:gd name="connsiteX45" fmla="*/ 3274069 w 9517857"/>
              <a:gd name="connsiteY45" fmla="*/ 451605 h 918356"/>
              <a:gd name="connsiteX46" fmla="*/ 3349632 w 9517857"/>
              <a:gd name="connsiteY46" fmla="*/ 432583 h 918356"/>
              <a:gd name="connsiteX47" fmla="*/ 3479593 w 9517857"/>
              <a:gd name="connsiteY47" fmla="*/ 390437 h 918356"/>
              <a:gd name="connsiteX48" fmla="*/ 3660110 w 9517857"/>
              <a:gd name="connsiteY48" fmla="*/ 348726 h 918356"/>
              <a:gd name="connsiteX49" fmla="*/ 3750023 w 9517857"/>
              <a:gd name="connsiteY49" fmla="*/ 370678 h 918356"/>
              <a:gd name="connsiteX50" fmla="*/ 3844133 w 9517857"/>
              <a:gd name="connsiteY50" fmla="*/ 360648 h 918356"/>
              <a:gd name="connsiteX51" fmla="*/ 3913545 w 9517857"/>
              <a:gd name="connsiteY51" fmla="*/ 344235 h 918356"/>
              <a:gd name="connsiteX52" fmla="*/ 4266740 w 9517857"/>
              <a:gd name="connsiteY52" fmla="*/ 361454 h 918356"/>
              <a:gd name="connsiteX53" fmla="*/ 4430770 w 9517857"/>
              <a:gd name="connsiteY53" fmla="*/ 342643 h 918356"/>
              <a:gd name="connsiteX54" fmla="*/ 4512664 w 9517857"/>
              <a:gd name="connsiteY54" fmla="*/ 319948 h 918356"/>
              <a:gd name="connsiteX55" fmla="*/ 4616423 w 9517857"/>
              <a:gd name="connsiteY55" fmla="*/ 290914 h 918356"/>
              <a:gd name="connsiteX56" fmla="*/ 4691675 w 9517857"/>
              <a:gd name="connsiteY56" fmla="*/ 254011 h 918356"/>
              <a:gd name="connsiteX57" fmla="*/ 4689051 w 9517857"/>
              <a:gd name="connsiteY57" fmla="*/ 250968 h 918356"/>
              <a:gd name="connsiteX58" fmla="*/ 4719994 w 9517857"/>
              <a:gd name="connsiteY58" fmla="*/ 245307 h 918356"/>
              <a:gd name="connsiteX59" fmla="*/ 4752894 w 9517857"/>
              <a:gd name="connsiteY59" fmla="*/ 239875 h 918356"/>
              <a:gd name="connsiteX60" fmla="*/ 4769329 w 9517857"/>
              <a:gd name="connsiteY60" fmla="*/ 233585 h 918356"/>
              <a:gd name="connsiteX61" fmla="*/ 4775634 w 9517857"/>
              <a:gd name="connsiteY61" fmla="*/ 234063 h 918356"/>
              <a:gd name="connsiteX62" fmla="*/ 4790452 w 9517857"/>
              <a:gd name="connsiteY62" fmla="*/ 233572 h 918356"/>
              <a:gd name="connsiteX63" fmla="*/ 4789062 w 9517857"/>
              <a:gd name="connsiteY63" fmla="*/ 241924 h 918356"/>
              <a:gd name="connsiteX64" fmla="*/ 4827826 w 9517857"/>
              <a:gd name="connsiteY64" fmla="*/ 246977 h 918356"/>
              <a:gd name="connsiteX65" fmla="*/ 4892569 w 9517857"/>
              <a:gd name="connsiteY65" fmla="*/ 249933 h 918356"/>
              <a:gd name="connsiteX66" fmla="*/ 4896611 w 9517857"/>
              <a:gd name="connsiteY66" fmla="*/ 240448 h 918356"/>
              <a:gd name="connsiteX67" fmla="*/ 4917286 w 9517857"/>
              <a:gd name="connsiteY67" fmla="*/ 243659 h 918356"/>
              <a:gd name="connsiteX68" fmla="*/ 4981173 w 9517857"/>
              <a:gd name="connsiteY68" fmla="*/ 247103 h 918356"/>
              <a:gd name="connsiteX69" fmla="*/ 5060397 w 9517857"/>
              <a:gd name="connsiteY69" fmla="*/ 263688 h 918356"/>
              <a:gd name="connsiteX70" fmla="*/ 5252996 w 9517857"/>
              <a:gd name="connsiteY70" fmla="*/ 270655 h 918356"/>
              <a:gd name="connsiteX71" fmla="*/ 5358056 w 9517857"/>
              <a:gd name="connsiteY71" fmla="*/ 247248 h 918356"/>
              <a:gd name="connsiteX72" fmla="*/ 5426496 w 9517857"/>
              <a:gd name="connsiteY72" fmla="*/ 235142 h 918356"/>
              <a:gd name="connsiteX73" fmla="*/ 5497161 w 9517857"/>
              <a:gd name="connsiteY73" fmla="*/ 228808 h 918356"/>
              <a:gd name="connsiteX74" fmla="*/ 5826043 w 9517857"/>
              <a:gd name="connsiteY74" fmla="*/ 148073 h 918356"/>
              <a:gd name="connsiteX75" fmla="*/ 6013415 w 9517857"/>
              <a:gd name="connsiteY75" fmla="*/ 137316 h 918356"/>
              <a:gd name="connsiteX76" fmla="*/ 6080994 w 9517857"/>
              <a:gd name="connsiteY76" fmla="*/ 142938 h 918356"/>
              <a:gd name="connsiteX77" fmla="*/ 6194152 w 9517857"/>
              <a:gd name="connsiteY77" fmla="*/ 151772 h 918356"/>
              <a:gd name="connsiteX78" fmla="*/ 6281379 w 9517857"/>
              <a:gd name="connsiteY78" fmla="*/ 181626 h 918356"/>
              <a:gd name="connsiteX79" fmla="*/ 6374947 w 9517857"/>
              <a:gd name="connsiteY79" fmla="*/ 179799 h 918356"/>
              <a:gd name="connsiteX80" fmla="*/ 6448518 w 9517857"/>
              <a:gd name="connsiteY80" fmla="*/ 164378 h 918356"/>
              <a:gd name="connsiteX81" fmla="*/ 6544700 w 9517857"/>
              <a:gd name="connsiteY81" fmla="*/ 167161 h 918356"/>
              <a:gd name="connsiteX82" fmla="*/ 6648353 w 9517857"/>
              <a:gd name="connsiteY82" fmla="*/ 172250 h 918356"/>
              <a:gd name="connsiteX83" fmla="*/ 6736227 w 9517857"/>
              <a:gd name="connsiteY83" fmla="*/ 173216 h 918356"/>
              <a:gd name="connsiteX84" fmla="*/ 6977218 w 9517857"/>
              <a:gd name="connsiteY84" fmla="*/ 184289 h 918356"/>
              <a:gd name="connsiteX85" fmla="*/ 7065221 w 9517857"/>
              <a:gd name="connsiteY85" fmla="*/ 227531 h 918356"/>
              <a:gd name="connsiteX86" fmla="*/ 7366876 w 9517857"/>
              <a:gd name="connsiteY86" fmla="*/ 248468 h 918356"/>
              <a:gd name="connsiteX87" fmla="*/ 7565449 w 9517857"/>
              <a:gd name="connsiteY87" fmla="*/ 258950 h 918356"/>
              <a:gd name="connsiteX88" fmla="*/ 7599285 w 9517857"/>
              <a:gd name="connsiteY88" fmla="*/ 266021 h 918356"/>
              <a:gd name="connsiteX89" fmla="*/ 7644411 w 9517857"/>
              <a:gd name="connsiteY89" fmla="*/ 258986 h 918356"/>
              <a:gd name="connsiteX90" fmla="*/ 7825110 w 9517857"/>
              <a:gd name="connsiteY90" fmla="*/ 229109 h 918356"/>
              <a:gd name="connsiteX91" fmla="*/ 7965804 w 9517857"/>
              <a:gd name="connsiteY91" fmla="*/ 190545 h 918356"/>
              <a:gd name="connsiteX92" fmla="*/ 8147401 w 9517857"/>
              <a:gd name="connsiteY92" fmla="*/ 205617 h 918356"/>
              <a:gd name="connsiteX93" fmla="*/ 8256033 w 9517857"/>
              <a:gd name="connsiteY93" fmla="*/ 193713 h 918356"/>
              <a:gd name="connsiteX94" fmla="*/ 8410677 w 9517857"/>
              <a:gd name="connsiteY94" fmla="*/ 172167 h 918356"/>
              <a:gd name="connsiteX95" fmla="*/ 8617841 w 9517857"/>
              <a:gd name="connsiteY95" fmla="*/ 155167 h 918356"/>
              <a:gd name="connsiteX96" fmla="*/ 8715976 w 9517857"/>
              <a:gd name="connsiteY96" fmla="*/ 178374 h 918356"/>
              <a:gd name="connsiteX97" fmla="*/ 8778827 w 9517857"/>
              <a:gd name="connsiteY97" fmla="*/ 172936 h 918356"/>
              <a:gd name="connsiteX98" fmla="*/ 8840778 w 9517857"/>
              <a:gd name="connsiteY98" fmla="*/ 143149 h 918356"/>
              <a:gd name="connsiteX99" fmla="*/ 9010380 w 9517857"/>
              <a:gd name="connsiteY99" fmla="*/ 91891 h 918356"/>
              <a:gd name="connsiteX100" fmla="*/ 9110856 w 9517857"/>
              <a:gd name="connsiteY100" fmla="*/ 70997 h 918356"/>
              <a:gd name="connsiteX101" fmla="*/ 9268817 w 9517857"/>
              <a:gd name="connsiteY101" fmla="*/ 53082 h 918356"/>
              <a:gd name="connsiteX102" fmla="*/ 9316667 w 9517857"/>
              <a:gd name="connsiteY102" fmla="*/ 45047 h 918356"/>
              <a:gd name="connsiteX103" fmla="*/ 9428209 w 9517857"/>
              <a:gd name="connsiteY103" fmla="*/ 29923 h 918356"/>
              <a:gd name="connsiteX104" fmla="*/ 9517856 w 9517857"/>
              <a:gd name="connsiteY104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60110 w 9517857"/>
              <a:gd name="connsiteY47" fmla="*/ 348726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13545 w 9517857"/>
              <a:gd name="connsiteY50" fmla="*/ 34423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66876 w 9517857"/>
              <a:gd name="connsiteY85" fmla="*/ 248468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60110 w 9517857"/>
              <a:gd name="connsiteY47" fmla="*/ 348726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13545 w 9517857"/>
              <a:gd name="connsiteY50" fmla="*/ 34423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66876 w 9517857"/>
              <a:gd name="connsiteY85" fmla="*/ 248468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60110 w 9517857"/>
              <a:gd name="connsiteY47" fmla="*/ 348726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13545 w 9517857"/>
              <a:gd name="connsiteY50" fmla="*/ 34423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66876 w 9517857"/>
              <a:gd name="connsiteY85" fmla="*/ 248468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60110 w 9517857"/>
              <a:gd name="connsiteY47" fmla="*/ 348726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13545 w 9517857"/>
              <a:gd name="connsiteY50" fmla="*/ 34423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66876 w 9517857"/>
              <a:gd name="connsiteY85" fmla="*/ 248468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60110 w 9517857"/>
              <a:gd name="connsiteY47" fmla="*/ 348726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33803 w 9517857"/>
              <a:gd name="connsiteY50" fmla="*/ 35731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66876 w 9517857"/>
              <a:gd name="connsiteY85" fmla="*/ 248468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60110 w 9517857"/>
              <a:gd name="connsiteY47" fmla="*/ 348726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33803 w 9517857"/>
              <a:gd name="connsiteY50" fmla="*/ 35731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66876 w 9517857"/>
              <a:gd name="connsiteY85" fmla="*/ 248468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51428 w 9517857"/>
              <a:gd name="connsiteY47" fmla="*/ 361807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33803 w 9517857"/>
              <a:gd name="connsiteY50" fmla="*/ 35731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66876 w 9517857"/>
              <a:gd name="connsiteY85" fmla="*/ 248468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51428 w 9517857"/>
              <a:gd name="connsiteY47" fmla="*/ 361807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33803 w 9517857"/>
              <a:gd name="connsiteY50" fmla="*/ 35731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66876 w 9517857"/>
              <a:gd name="connsiteY85" fmla="*/ 248468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51428 w 9517857"/>
              <a:gd name="connsiteY47" fmla="*/ 361807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33803 w 9517857"/>
              <a:gd name="connsiteY50" fmla="*/ 35731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66876 w 9517857"/>
              <a:gd name="connsiteY85" fmla="*/ 248468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5 w 9517857"/>
              <a:gd name="connsiteY90" fmla="*/ 20035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51428 w 9517857"/>
              <a:gd name="connsiteY47" fmla="*/ 361807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33803 w 9517857"/>
              <a:gd name="connsiteY50" fmla="*/ 35731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58195 w 9517857"/>
              <a:gd name="connsiteY85" fmla="*/ 251740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5 w 9517857"/>
              <a:gd name="connsiteY90" fmla="*/ 20035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51428 w 9517857"/>
              <a:gd name="connsiteY47" fmla="*/ 361807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33803 w 9517857"/>
              <a:gd name="connsiteY50" fmla="*/ 35731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58195 w 9517857"/>
              <a:gd name="connsiteY85" fmla="*/ 251740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5 w 9517857"/>
              <a:gd name="connsiteY90" fmla="*/ 20035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51428 w 9517857"/>
              <a:gd name="connsiteY47" fmla="*/ 361807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33803 w 9517857"/>
              <a:gd name="connsiteY50" fmla="*/ 35731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58195 w 9517857"/>
              <a:gd name="connsiteY85" fmla="*/ 251740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5 w 9517857"/>
              <a:gd name="connsiteY90" fmla="*/ 20035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51428 w 9517857"/>
              <a:gd name="connsiteY47" fmla="*/ 361807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33803 w 9517857"/>
              <a:gd name="connsiteY50" fmla="*/ 35731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58195 w 9517857"/>
              <a:gd name="connsiteY85" fmla="*/ 251740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5 w 9517857"/>
              <a:gd name="connsiteY90" fmla="*/ 20035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51428 w 9517857"/>
              <a:gd name="connsiteY47" fmla="*/ 361807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33803 w 9517857"/>
              <a:gd name="connsiteY50" fmla="*/ 35731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58195 w 9517857"/>
              <a:gd name="connsiteY85" fmla="*/ 251740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5 w 9517857"/>
              <a:gd name="connsiteY90" fmla="*/ 20035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326401 h 996838"/>
              <a:gd name="connsiteX1" fmla="*/ 4689051 w 9517857"/>
              <a:gd name="connsiteY1" fmla="*/ 329450 h 996838"/>
              <a:gd name="connsiteX2" fmla="*/ 4687244 w 9517857"/>
              <a:gd name="connsiteY2" fmla="*/ 329780 h 996838"/>
              <a:gd name="connsiteX3" fmla="*/ 4686423 w 9517857"/>
              <a:gd name="connsiteY3" fmla="*/ 326401 h 996838"/>
              <a:gd name="connsiteX4" fmla="*/ 4685225 w 9517857"/>
              <a:gd name="connsiteY4" fmla="*/ 325012 h 996838"/>
              <a:gd name="connsiteX5" fmla="*/ 4686133 w 9517857"/>
              <a:gd name="connsiteY5" fmla="*/ 325209 h 996838"/>
              <a:gd name="connsiteX6" fmla="*/ 4686423 w 9517857"/>
              <a:gd name="connsiteY6" fmla="*/ 326401 h 996838"/>
              <a:gd name="connsiteX7" fmla="*/ 4685225 w 9517857"/>
              <a:gd name="connsiteY7" fmla="*/ 325012 h 996838"/>
              <a:gd name="connsiteX8" fmla="*/ 9517856 w 9517857"/>
              <a:gd name="connsiteY8" fmla="*/ 0 h 996838"/>
              <a:gd name="connsiteX9" fmla="*/ 9517857 w 9517857"/>
              <a:gd name="connsiteY9" fmla="*/ 78494 h 996838"/>
              <a:gd name="connsiteX10" fmla="*/ 9517857 w 9517857"/>
              <a:gd name="connsiteY10" fmla="*/ 996838 h 996838"/>
              <a:gd name="connsiteX11" fmla="*/ 14604 w 9517857"/>
              <a:gd name="connsiteY11" fmla="*/ 996838 h 996838"/>
              <a:gd name="connsiteX12" fmla="*/ 12841 w 9517857"/>
              <a:gd name="connsiteY12" fmla="*/ 996245 h 996838"/>
              <a:gd name="connsiteX13" fmla="*/ 93 w 9517857"/>
              <a:gd name="connsiteY13" fmla="*/ 990953 h 996838"/>
              <a:gd name="connsiteX14" fmla="*/ 58674 w 9517857"/>
              <a:gd name="connsiteY14" fmla="*/ 968804 h 996838"/>
              <a:gd name="connsiteX15" fmla="*/ 275005 w 9517857"/>
              <a:gd name="connsiteY15" fmla="*/ 885711 h 996838"/>
              <a:gd name="connsiteX16" fmla="*/ 587824 w 9517857"/>
              <a:gd name="connsiteY16" fmla="*/ 876677 h 996838"/>
              <a:gd name="connsiteX17" fmla="*/ 727985 w 9517857"/>
              <a:gd name="connsiteY17" fmla="*/ 798308 h 996838"/>
              <a:gd name="connsiteX18" fmla="*/ 778982 w 9517857"/>
              <a:gd name="connsiteY18" fmla="*/ 788624 h 996838"/>
              <a:gd name="connsiteX19" fmla="*/ 849944 w 9517857"/>
              <a:gd name="connsiteY19" fmla="*/ 796469 h 996838"/>
              <a:gd name="connsiteX20" fmla="*/ 901402 w 9517857"/>
              <a:gd name="connsiteY20" fmla="*/ 807527 h 996838"/>
              <a:gd name="connsiteX21" fmla="*/ 930946 w 9517857"/>
              <a:gd name="connsiteY21" fmla="*/ 812528 h 996838"/>
              <a:gd name="connsiteX22" fmla="*/ 986250 w 9517857"/>
              <a:gd name="connsiteY22" fmla="*/ 792012 h 996838"/>
              <a:gd name="connsiteX23" fmla="*/ 1013752 w 9517857"/>
              <a:gd name="connsiteY23" fmla="*/ 791843 h 996838"/>
              <a:gd name="connsiteX24" fmla="*/ 1023734 w 9517857"/>
              <a:gd name="connsiteY24" fmla="*/ 797053 h 996838"/>
              <a:gd name="connsiteX25" fmla="*/ 1063207 w 9517857"/>
              <a:gd name="connsiteY25" fmla="*/ 794133 h 996838"/>
              <a:gd name="connsiteX26" fmla="*/ 1081980 w 9517857"/>
              <a:gd name="connsiteY26" fmla="*/ 816937 h 996838"/>
              <a:gd name="connsiteX27" fmla="*/ 1218120 w 9517857"/>
              <a:gd name="connsiteY27" fmla="*/ 791762 h 996838"/>
              <a:gd name="connsiteX28" fmla="*/ 1397459 w 9517857"/>
              <a:gd name="connsiteY28" fmla="*/ 769672 h 996838"/>
              <a:gd name="connsiteX29" fmla="*/ 1580688 w 9517857"/>
              <a:gd name="connsiteY29" fmla="*/ 772179 h 996838"/>
              <a:gd name="connsiteX30" fmla="*/ 1772334 w 9517857"/>
              <a:gd name="connsiteY30" fmla="*/ 789122 h 996838"/>
              <a:gd name="connsiteX31" fmla="*/ 2002561 w 9517857"/>
              <a:gd name="connsiteY31" fmla="*/ 738399 h 996838"/>
              <a:gd name="connsiteX32" fmla="*/ 2135144 w 9517857"/>
              <a:gd name="connsiteY32" fmla="*/ 714983 h 996838"/>
              <a:gd name="connsiteX33" fmla="*/ 2440292 w 9517857"/>
              <a:gd name="connsiteY33" fmla="*/ 672344 h 996838"/>
              <a:gd name="connsiteX34" fmla="*/ 2547829 w 9517857"/>
              <a:gd name="connsiteY34" fmla="*/ 644632 h 996838"/>
              <a:gd name="connsiteX35" fmla="*/ 2658055 w 9517857"/>
              <a:gd name="connsiteY35" fmla="*/ 657209 h 996838"/>
              <a:gd name="connsiteX36" fmla="*/ 2693698 w 9517857"/>
              <a:gd name="connsiteY36" fmla="*/ 638511 h 996838"/>
              <a:gd name="connsiteX37" fmla="*/ 2699673 w 9517857"/>
              <a:gd name="connsiteY37" fmla="*/ 634882 h 996838"/>
              <a:gd name="connsiteX38" fmla="*/ 2727306 w 9517857"/>
              <a:gd name="connsiteY38" fmla="*/ 629180 h 996838"/>
              <a:gd name="connsiteX39" fmla="*/ 2730451 w 9517857"/>
              <a:gd name="connsiteY39" fmla="*/ 616540 h 996838"/>
              <a:gd name="connsiteX40" fmla="*/ 2768713 w 9517857"/>
              <a:gd name="connsiteY40" fmla="*/ 600057 h 996838"/>
              <a:gd name="connsiteX41" fmla="*/ 2820868 w 9517857"/>
              <a:gd name="connsiteY41" fmla="*/ 592642 h 996838"/>
              <a:gd name="connsiteX42" fmla="*/ 3073635 w 9517857"/>
              <a:gd name="connsiteY42" fmla="*/ 569776 h 996838"/>
              <a:gd name="connsiteX43" fmla="*/ 3222071 w 9517857"/>
              <a:gd name="connsiteY43" fmla="*/ 549041 h 996838"/>
              <a:gd name="connsiteX44" fmla="*/ 3274069 w 9517857"/>
              <a:gd name="connsiteY44" fmla="*/ 530087 h 996838"/>
              <a:gd name="connsiteX45" fmla="*/ 3349632 w 9517857"/>
              <a:gd name="connsiteY45" fmla="*/ 511065 h 996838"/>
              <a:gd name="connsiteX46" fmla="*/ 3479593 w 9517857"/>
              <a:gd name="connsiteY46" fmla="*/ 468919 h 996838"/>
              <a:gd name="connsiteX47" fmla="*/ 3651428 w 9517857"/>
              <a:gd name="connsiteY47" fmla="*/ 440289 h 996838"/>
              <a:gd name="connsiteX48" fmla="*/ 3750023 w 9517857"/>
              <a:gd name="connsiteY48" fmla="*/ 449160 h 996838"/>
              <a:gd name="connsiteX49" fmla="*/ 3844133 w 9517857"/>
              <a:gd name="connsiteY49" fmla="*/ 439130 h 996838"/>
              <a:gd name="connsiteX50" fmla="*/ 3933803 w 9517857"/>
              <a:gd name="connsiteY50" fmla="*/ 435797 h 996838"/>
              <a:gd name="connsiteX51" fmla="*/ 4266740 w 9517857"/>
              <a:gd name="connsiteY51" fmla="*/ 439936 h 996838"/>
              <a:gd name="connsiteX52" fmla="*/ 4430770 w 9517857"/>
              <a:gd name="connsiteY52" fmla="*/ 421125 h 996838"/>
              <a:gd name="connsiteX53" fmla="*/ 4512664 w 9517857"/>
              <a:gd name="connsiteY53" fmla="*/ 398430 h 996838"/>
              <a:gd name="connsiteX54" fmla="*/ 4616423 w 9517857"/>
              <a:gd name="connsiteY54" fmla="*/ 369396 h 996838"/>
              <a:gd name="connsiteX55" fmla="*/ 4691675 w 9517857"/>
              <a:gd name="connsiteY55" fmla="*/ 332493 h 996838"/>
              <a:gd name="connsiteX56" fmla="*/ 4689051 w 9517857"/>
              <a:gd name="connsiteY56" fmla="*/ 329450 h 996838"/>
              <a:gd name="connsiteX57" fmla="*/ 4719994 w 9517857"/>
              <a:gd name="connsiteY57" fmla="*/ 323789 h 996838"/>
              <a:gd name="connsiteX58" fmla="*/ 4752894 w 9517857"/>
              <a:gd name="connsiteY58" fmla="*/ 318357 h 996838"/>
              <a:gd name="connsiteX59" fmla="*/ 4769329 w 9517857"/>
              <a:gd name="connsiteY59" fmla="*/ 312067 h 996838"/>
              <a:gd name="connsiteX60" fmla="*/ 4775634 w 9517857"/>
              <a:gd name="connsiteY60" fmla="*/ 312545 h 996838"/>
              <a:gd name="connsiteX61" fmla="*/ 4790452 w 9517857"/>
              <a:gd name="connsiteY61" fmla="*/ 312054 h 996838"/>
              <a:gd name="connsiteX62" fmla="*/ 4789062 w 9517857"/>
              <a:gd name="connsiteY62" fmla="*/ 320406 h 996838"/>
              <a:gd name="connsiteX63" fmla="*/ 4827826 w 9517857"/>
              <a:gd name="connsiteY63" fmla="*/ 325459 h 996838"/>
              <a:gd name="connsiteX64" fmla="*/ 4892569 w 9517857"/>
              <a:gd name="connsiteY64" fmla="*/ 328415 h 996838"/>
              <a:gd name="connsiteX65" fmla="*/ 4896611 w 9517857"/>
              <a:gd name="connsiteY65" fmla="*/ 318930 h 996838"/>
              <a:gd name="connsiteX66" fmla="*/ 4917286 w 9517857"/>
              <a:gd name="connsiteY66" fmla="*/ 322141 h 996838"/>
              <a:gd name="connsiteX67" fmla="*/ 4981173 w 9517857"/>
              <a:gd name="connsiteY67" fmla="*/ 325585 h 996838"/>
              <a:gd name="connsiteX68" fmla="*/ 5060397 w 9517857"/>
              <a:gd name="connsiteY68" fmla="*/ 342170 h 996838"/>
              <a:gd name="connsiteX69" fmla="*/ 5252996 w 9517857"/>
              <a:gd name="connsiteY69" fmla="*/ 349137 h 996838"/>
              <a:gd name="connsiteX70" fmla="*/ 5358056 w 9517857"/>
              <a:gd name="connsiteY70" fmla="*/ 325730 h 996838"/>
              <a:gd name="connsiteX71" fmla="*/ 5426496 w 9517857"/>
              <a:gd name="connsiteY71" fmla="*/ 313624 h 996838"/>
              <a:gd name="connsiteX72" fmla="*/ 5497161 w 9517857"/>
              <a:gd name="connsiteY72" fmla="*/ 307290 h 996838"/>
              <a:gd name="connsiteX73" fmla="*/ 5826043 w 9517857"/>
              <a:gd name="connsiteY73" fmla="*/ 226555 h 996838"/>
              <a:gd name="connsiteX74" fmla="*/ 6013415 w 9517857"/>
              <a:gd name="connsiteY74" fmla="*/ 215798 h 996838"/>
              <a:gd name="connsiteX75" fmla="*/ 6080994 w 9517857"/>
              <a:gd name="connsiteY75" fmla="*/ 221420 h 996838"/>
              <a:gd name="connsiteX76" fmla="*/ 6194152 w 9517857"/>
              <a:gd name="connsiteY76" fmla="*/ 230254 h 996838"/>
              <a:gd name="connsiteX77" fmla="*/ 6281379 w 9517857"/>
              <a:gd name="connsiteY77" fmla="*/ 260108 h 996838"/>
              <a:gd name="connsiteX78" fmla="*/ 6374947 w 9517857"/>
              <a:gd name="connsiteY78" fmla="*/ 258281 h 996838"/>
              <a:gd name="connsiteX79" fmla="*/ 6448518 w 9517857"/>
              <a:gd name="connsiteY79" fmla="*/ 242860 h 996838"/>
              <a:gd name="connsiteX80" fmla="*/ 6544700 w 9517857"/>
              <a:gd name="connsiteY80" fmla="*/ 245643 h 996838"/>
              <a:gd name="connsiteX81" fmla="*/ 6648353 w 9517857"/>
              <a:gd name="connsiteY81" fmla="*/ 250732 h 996838"/>
              <a:gd name="connsiteX82" fmla="*/ 6736227 w 9517857"/>
              <a:gd name="connsiteY82" fmla="*/ 251698 h 996838"/>
              <a:gd name="connsiteX83" fmla="*/ 6977218 w 9517857"/>
              <a:gd name="connsiteY83" fmla="*/ 262771 h 996838"/>
              <a:gd name="connsiteX84" fmla="*/ 7065221 w 9517857"/>
              <a:gd name="connsiteY84" fmla="*/ 306013 h 996838"/>
              <a:gd name="connsiteX85" fmla="*/ 7358195 w 9517857"/>
              <a:gd name="connsiteY85" fmla="*/ 330222 h 996838"/>
              <a:gd name="connsiteX86" fmla="*/ 7565449 w 9517857"/>
              <a:gd name="connsiteY86" fmla="*/ 337432 h 996838"/>
              <a:gd name="connsiteX87" fmla="*/ 7599285 w 9517857"/>
              <a:gd name="connsiteY87" fmla="*/ 344503 h 996838"/>
              <a:gd name="connsiteX88" fmla="*/ 7644411 w 9517857"/>
              <a:gd name="connsiteY88" fmla="*/ 337468 h 996838"/>
              <a:gd name="connsiteX89" fmla="*/ 7825110 w 9517857"/>
              <a:gd name="connsiteY89" fmla="*/ 307591 h 996838"/>
              <a:gd name="connsiteX90" fmla="*/ 7965805 w 9517857"/>
              <a:gd name="connsiteY90" fmla="*/ 278837 h 996838"/>
              <a:gd name="connsiteX91" fmla="*/ 8147401 w 9517857"/>
              <a:gd name="connsiteY91" fmla="*/ 284099 h 996838"/>
              <a:gd name="connsiteX92" fmla="*/ 8256033 w 9517857"/>
              <a:gd name="connsiteY92" fmla="*/ 272195 h 996838"/>
              <a:gd name="connsiteX93" fmla="*/ 8410677 w 9517857"/>
              <a:gd name="connsiteY93" fmla="*/ 250649 h 996838"/>
              <a:gd name="connsiteX94" fmla="*/ 8617841 w 9517857"/>
              <a:gd name="connsiteY94" fmla="*/ 233649 h 996838"/>
              <a:gd name="connsiteX95" fmla="*/ 8715976 w 9517857"/>
              <a:gd name="connsiteY95" fmla="*/ 256856 h 996838"/>
              <a:gd name="connsiteX96" fmla="*/ 8778827 w 9517857"/>
              <a:gd name="connsiteY96" fmla="*/ 251418 h 996838"/>
              <a:gd name="connsiteX97" fmla="*/ 8840778 w 9517857"/>
              <a:gd name="connsiteY97" fmla="*/ 221631 h 996838"/>
              <a:gd name="connsiteX98" fmla="*/ 9010380 w 9517857"/>
              <a:gd name="connsiteY98" fmla="*/ 170373 h 996838"/>
              <a:gd name="connsiteX99" fmla="*/ 9110856 w 9517857"/>
              <a:gd name="connsiteY99" fmla="*/ 149479 h 996838"/>
              <a:gd name="connsiteX100" fmla="*/ 9268817 w 9517857"/>
              <a:gd name="connsiteY100" fmla="*/ 131564 h 996838"/>
              <a:gd name="connsiteX101" fmla="*/ 9316667 w 9517857"/>
              <a:gd name="connsiteY101" fmla="*/ 123529 h 996838"/>
              <a:gd name="connsiteX102" fmla="*/ 9428209 w 9517857"/>
              <a:gd name="connsiteY102" fmla="*/ 108405 h 996838"/>
              <a:gd name="connsiteX103" fmla="*/ 9517856 w 9517857"/>
              <a:gd name="connsiteY103" fmla="*/ 0 h 996838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48891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51428 w 9517857"/>
              <a:gd name="connsiteY47" fmla="*/ 361807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33803 w 9517857"/>
              <a:gd name="connsiteY50" fmla="*/ 35731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789062 w 9517857"/>
              <a:gd name="connsiteY62" fmla="*/ 241924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58195 w 9517857"/>
              <a:gd name="connsiteY85" fmla="*/ 251740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5 w 9517857"/>
              <a:gd name="connsiteY90" fmla="*/ 20035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48891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48891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727985 w 9517857"/>
              <a:gd name="connsiteY17" fmla="*/ 719826 h 918356"/>
              <a:gd name="connsiteX18" fmla="*/ 778982 w 9517857"/>
              <a:gd name="connsiteY18" fmla="*/ 710142 h 918356"/>
              <a:gd name="connsiteX19" fmla="*/ 849944 w 9517857"/>
              <a:gd name="connsiteY19" fmla="*/ 717987 h 918356"/>
              <a:gd name="connsiteX20" fmla="*/ 901402 w 9517857"/>
              <a:gd name="connsiteY20" fmla="*/ 729045 h 918356"/>
              <a:gd name="connsiteX21" fmla="*/ 930946 w 9517857"/>
              <a:gd name="connsiteY21" fmla="*/ 734046 h 918356"/>
              <a:gd name="connsiteX22" fmla="*/ 986250 w 9517857"/>
              <a:gd name="connsiteY22" fmla="*/ 713530 h 918356"/>
              <a:gd name="connsiteX23" fmla="*/ 1013752 w 9517857"/>
              <a:gd name="connsiteY23" fmla="*/ 713361 h 918356"/>
              <a:gd name="connsiteX24" fmla="*/ 1023734 w 9517857"/>
              <a:gd name="connsiteY24" fmla="*/ 718571 h 918356"/>
              <a:gd name="connsiteX25" fmla="*/ 1063207 w 9517857"/>
              <a:gd name="connsiteY25" fmla="*/ 715651 h 918356"/>
              <a:gd name="connsiteX26" fmla="*/ 1081980 w 9517857"/>
              <a:gd name="connsiteY26" fmla="*/ 738455 h 918356"/>
              <a:gd name="connsiteX27" fmla="*/ 1218120 w 9517857"/>
              <a:gd name="connsiteY27" fmla="*/ 713280 h 918356"/>
              <a:gd name="connsiteX28" fmla="*/ 1397459 w 9517857"/>
              <a:gd name="connsiteY28" fmla="*/ 691190 h 918356"/>
              <a:gd name="connsiteX29" fmla="*/ 1580688 w 9517857"/>
              <a:gd name="connsiteY29" fmla="*/ 693697 h 918356"/>
              <a:gd name="connsiteX30" fmla="*/ 1772334 w 9517857"/>
              <a:gd name="connsiteY30" fmla="*/ 710640 h 918356"/>
              <a:gd name="connsiteX31" fmla="*/ 2002561 w 9517857"/>
              <a:gd name="connsiteY31" fmla="*/ 659917 h 918356"/>
              <a:gd name="connsiteX32" fmla="*/ 2135144 w 9517857"/>
              <a:gd name="connsiteY32" fmla="*/ 636501 h 918356"/>
              <a:gd name="connsiteX33" fmla="*/ 2440292 w 9517857"/>
              <a:gd name="connsiteY33" fmla="*/ 593862 h 918356"/>
              <a:gd name="connsiteX34" fmla="*/ 2547829 w 9517857"/>
              <a:gd name="connsiteY34" fmla="*/ 566150 h 918356"/>
              <a:gd name="connsiteX35" fmla="*/ 2658055 w 9517857"/>
              <a:gd name="connsiteY35" fmla="*/ 578727 h 918356"/>
              <a:gd name="connsiteX36" fmla="*/ 2693698 w 9517857"/>
              <a:gd name="connsiteY36" fmla="*/ 560029 h 918356"/>
              <a:gd name="connsiteX37" fmla="*/ 2699673 w 9517857"/>
              <a:gd name="connsiteY37" fmla="*/ 556400 h 918356"/>
              <a:gd name="connsiteX38" fmla="*/ 2727306 w 9517857"/>
              <a:gd name="connsiteY38" fmla="*/ 550698 h 918356"/>
              <a:gd name="connsiteX39" fmla="*/ 2730451 w 9517857"/>
              <a:gd name="connsiteY39" fmla="*/ 538058 h 918356"/>
              <a:gd name="connsiteX40" fmla="*/ 2768713 w 9517857"/>
              <a:gd name="connsiteY40" fmla="*/ 521575 h 918356"/>
              <a:gd name="connsiteX41" fmla="*/ 2820868 w 9517857"/>
              <a:gd name="connsiteY41" fmla="*/ 514160 h 918356"/>
              <a:gd name="connsiteX42" fmla="*/ 3073635 w 9517857"/>
              <a:gd name="connsiteY42" fmla="*/ 491294 h 918356"/>
              <a:gd name="connsiteX43" fmla="*/ 3222071 w 9517857"/>
              <a:gd name="connsiteY43" fmla="*/ 470559 h 918356"/>
              <a:gd name="connsiteX44" fmla="*/ 3274069 w 9517857"/>
              <a:gd name="connsiteY44" fmla="*/ 451605 h 918356"/>
              <a:gd name="connsiteX45" fmla="*/ 3349632 w 9517857"/>
              <a:gd name="connsiteY45" fmla="*/ 432583 h 918356"/>
              <a:gd name="connsiteX46" fmla="*/ 3479593 w 9517857"/>
              <a:gd name="connsiteY46" fmla="*/ 390437 h 918356"/>
              <a:gd name="connsiteX47" fmla="*/ 3651428 w 9517857"/>
              <a:gd name="connsiteY47" fmla="*/ 361807 h 918356"/>
              <a:gd name="connsiteX48" fmla="*/ 3750023 w 9517857"/>
              <a:gd name="connsiteY48" fmla="*/ 370678 h 918356"/>
              <a:gd name="connsiteX49" fmla="*/ 3844133 w 9517857"/>
              <a:gd name="connsiteY49" fmla="*/ 360648 h 918356"/>
              <a:gd name="connsiteX50" fmla="*/ 3933803 w 9517857"/>
              <a:gd name="connsiteY50" fmla="*/ 357315 h 918356"/>
              <a:gd name="connsiteX51" fmla="*/ 4266740 w 9517857"/>
              <a:gd name="connsiteY51" fmla="*/ 361454 h 918356"/>
              <a:gd name="connsiteX52" fmla="*/ 4430770 w 9517857"/>
              <a:gd name="connsiteY52" fmla="*/ 342643 h 918356"/>
              <a:gd name="connsiteX53" fmla="*/ 4512664 w 9517857"/>
              <a:gd name="connsiteY53" fmla="*/ 319948 h 918356"/>
              <a:gd name="connsiteX54" fmla="*/ 4616423 w 9517857"/>
              <a:gd name="connsiteY54" fmla="*/ 290914 h 918356"/>
              <a:gd name="connsiteX55" fmla="*/ 4691675 w 9517857"/>
              <a:gd name="connsiteY55" fmla="*/ 254011 h 918356"/>
              <a:gd name="connsiteX56" fmla="*/ 4689051 w 9517857"/>
              <a:gd name="connsiteY56" fmla="*/ 250968 h 918356"/>
              <a:gd name="connsiteX57" fmla="*/ 4719994 w 9517857"/>
              <a:gd name="connsiteY57" fmla="*/ 245307 h 918356"/>
              <a:gd name="connsiteX58" fmla="*/ 4752894 w 9517857"/>
              <a:gd name="connsiteY58" fmla="*/ 239875 h 918356"/>
              <a:gd name="connsiteX59" fmla="*/ 4769329 w 9517857"/>
              <a:gd name="connsiteY59" fmla="*/ 233585 h 918356"/>
              <a:gd name="connsiteX60" fmla="*/ 4775634 w 9517857"/>
              <a:gd name="connsiteY60" fmla="*/ 234063 h 918356"/>
              <a:gd name="connsiteX61" fmla="*/ 4790452 w 9517857"/>
              <a:gd name="connsiteY61" fmla="*/ 233572 h 918356"/>
              <a:gd name="connsiteX62" fmla="*/ 4826683 w 9517857"/>
              <a:gd name="connsiteY62" fmla="*/ 163442 h 918356"/>
              <a:gd name="connsiteX63" fmla="*/ 4827826 w 9517857"/>
              <a:gd name="connsiteY63" fmla="*/ 246977 h 918356"/>
              <a:gd name="connsiteX64" fmla="*/ 4892569 w 9517857"/>
              <a:gd name="connsiteY64" fmla="*/ 249933 h 918356"/>
              <a:gd name="connsiteX65" fmla="*/ 4896611 w 9517857"/>
              <a:gd name="connsiteY65" fmla="*/ 240448 h 918356"/>
              <a:gd name="connsiteX66" fmla="*/ 4917286 w 9517857"/>
              <a:gd name="connsiteY66" fmla="*/ 243659 h 918356"/>
              <a:gd name="connsiteX67" fmla="*/ 4981173 w 9517857"/>
              <a:gd name="connsiteY67" fmla="*/ 247103 h 918356"/>
              <a:gd name="connsiteX68" fmla="*/ 5060397 w 9517857"/>
              <a:gd name="connsiteY68" fmla="*/ 263688 h 918356"/>
              <a:gd name="connsiteX69" fmla="*/ 5252996 w 9517857"/>
              <a:gd name="connsiteY69" fmla="*/ 270655 h 918356"/>
              <a:gd name="connsiteX70" fmla="*/ 5358056 w 9517857"/>
              <a:gd name="connsiteY70" fmla="*/ 247248 h 918356"/>
              <a:gd name="connsiteX71" fmla="*/ 5426496 w 9517857"/>
              <a:gd name="connsiteY71" fmla="*/ 235142 h 918356"/>
              <a:gd name="connsiteX72" fmla="*/ 5497161 w 9517857"/>
              <a:gd name="connsiteY72" fmla="*/ 228808 h 918356"/>
              <a:gd name="connsiteX73" fmla="*/ 5826043 w 9517857"/>
              <a:gd name="connsiteY73" fmla="*/ 148073 h 918356"/>
              <a:gd name="connsiteX74" fmla="*/ 6013415 w 9517857"/>
              <a:gd name="connsiteY74" fmla="*/ 137316 h 918356"/>
              <a:gd name="connsiteX75" fmla="*/ 6080994 w 9517857"/>
              <a:gd name="connsiteY75" fmla="*/ 142938 h 918356"/>
              <a:gd name="connsiteX76" fmla="*/ 6194152 w 9517857"/>
              <a:gd name="connsiteY76" fmla="*/ 151772 h 918356"/>
              <a:gd name="connsiteX77" fmla="*/ 6281379 w 9517857"/>
              <a:gd name="connsiteY77" fmla="*/ 181626 h 918356"/>
              <a:gd name="connsiteX78" fmla="*/ 6374947 w 9517857"/>
              <a:gd name="connsiteY78" fmla="*/ 179799 h 918356"/>
              <a:gd name="connsiteX79" fmla="*/ 6448518 w 9517857"/>
              <a:gd name="connsiteY79" fmla="*/ 164378 h 918356"/>
              <a:gd name="connsiteX80" fmla="*/ 6544700 w 9517857"/>
              <a:gd name="connsiteY80" fmla="*/ 167161 h 918356"/>
              <a:gd name="connsiteX81" fmla="*/ 6648353 w 9517857"/>
              <a:gd name="connsiteY81" fmla="*/ 172250 h 918356"/>
              <a:gd name="connsiteX82" fmla="*/ 6736227 w 9517857"/>
              <a:gd name="connsiteY82" fmla="*/ 173216 h 918356"/>
              <a:gd name="connsiteX83" fmla="*/ 6977218 w 9517857"/>
              <a:gd name="connsiteY83" fmla="*/ 184289 h 918356"/>
              <a:gd name="connsiteX84" fmla="*/ 7065221 w 9517857"/>
              <a:gd name="connsiteY84" fmla="*/ 227531 h 918356"/>
              <a:gd name="connsiteX85" fmla="*/ 7358195 w 9517857"/>
              <a:gd name="connsiteY85" fmla="*/ 251740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5 w 9517857"/>
              <a:gd name="connsiteY90" fmla="*/ 20035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488916 w 9517857"/>
              <a:gd name="connsiteY103" fmla="*/ 0 h 918356"/>
              <a:gd name="connsiteX0" fmla="*/ 4686423 w 9517857"/>
              <a:gd name="connsiteY0" fmla="*/ 249794 h 920231"/>
              <a:gd name="connsiteX1" fmla="*/ 4689051 w 9517857"/>
              <a:gd name="connsiteY1" fmla="*/ 252843 h 920231"/>
              <a:gd name="connsiteX2" fmla="*/ 4687244 w 9517857"/>
              <a:gd name="connsiteY2" fmla="*/ 253173 h 920231"/>
              <a:gd name="connsiteX3" fmla="*/ 4686423 w 9517857"/>
              <a:gd name="connsiteY3" fmla="*/ 249794 h 920231"/>
              <a:gd name="connsiteX4" fmla="*/ 4685225 w 9517857"/>
              <a:gd name="connsiteY4" fmla="*/ 248405 h 920231"/>
              <a:gd name="connsiteX5" fmla="*/ 4686133 w 9517857"/>
              <a:gd name="connsiteY5" fmla="*/ 248602 h 920231"/>
              <a:gd name="connsiteX6" fmla="*/ 4686423 w 9517857"/>
              <a:gd name="connsiteY6" fmla="*/ 249794 h 920231"/>
              <a:gd name="connsiteX7" fmla="*/ 4685225 w 9517857"/>
              <a:gd name="connsiteY7" fmla="*/ 248405 h 920231"/>
              <a:gd name="connsiteX8" fmla="*/ 9488916 w 9517857"/>
              <a:gd name="connsiteY8" fmla="*/ 1875 h 920231"/>
              <a:gd name="connsiteX9" fmla="*/ 9517857 w 9517857"/>
              <a:gd name="connsiteY9" fmla="*/ 1887 h 920231"/>
              <a:gd name="connsiteX10" fmla="*/ 9517857 w 9517857"/>
              <a:gd name="connsiteY10" fmla="*/ 920231 h 920231"/>
              <a:gd name="connsiteX11" fmla="*/ 14604 w 9517857"/>
              <a:gd name="connsiteY11" fmla="*/ 920231 h 920231"/>
              <a:gd name="connsiteX12" fmla="*/ 12841 w 9517857"/>
              <a:gd name="connsiteY12" fmla="*/ 919638 h 920231"/>
              <a:gd name="connsiteX13" fmla="*/ 93 w 9517857"/>
              <a:gd name="connsiteY13" fmla="*/ 914346 h 920231"/>
              <a:gd name="connsiteX14" fmla="*/ 58674 w 9517857"/>
              <a:gd name="connsiteY14" fmla="*/ 892197 h 920231"/>
              <a:gd name="connsiteX15" fmla="*/ 275005 w 9517857"/>
              <a:gd name="connsiteY15" fmla="*/ 809104 h 920231"/>
              <a:gd name="connsiteX16" fmla="*/ 587824 w 9517857"/>
              <a:gd name="connsiteY16" fmla="*/ 800070 h 920231"/>
              <a:gd name="connsiteX17" fmla="*/ 727985 w 9517857"/>
              <a:gd name="connsiteY17" fmla="*/ 721701 h 920231"/>
              <a:gd name="connsiteX18" fmla="*/ 778982 w 9517857"/>
              <a:gd name="connsiteY18" fmla="*/ 712017 h 920231"/>
              <a:gd name="connsiteX19" fmla="*/ 849944 w 9517857"/>
              <a:gd name="connsiteY19" fmla="*/ 719862 h 920231"/>
              <a:gd name="connsiteX20" fmla="*/ 901402 w 9517857"/>
              <a:gd name="connsiteY20" fmla="*/ 730920 h 920231"/>
              <a:gd name="connsiteX21" fmla="*/ 930946 w 9517857"/>
              <a:gd name="connsiteY21" fmla="*/ 735921 h 920231"/>
              <a:gd name="connsiteX22" fmla="*/ 986250 w 9517857"/>
              <a:gd name="connsiteY22" fmla="*/ 715405 h 920231"/>
              <a:gd name="connsiteX23" fmla="*/ 1013752 w 9517857"/>
              <a:gd name="connsiteY23" fmla="*/ 715236 h 920231"/>
              <a:gd name="connsiteX24" fmla="*/ 1023734 w 9517857"/>
              <a:gd name="connsiteY24" fmla="*/ 720446 h 920231"/>
              <a:gd name="connsiteX25" fmla="*/ 1063207 w 9517857"/>
              <a:gd name="connsiteY25" fmla="*/ 717526 h 920231"/>
              <a:gd name="connsiteX26" fmla="*/ 1081980 w 9517857"/>
              <a:gd name="connsiteY26" fmla="*/ 740330 h 920231"/>
              <a:gd name="connsiteX27" fmla="*/ 1218120 w 9517857"/>
              <a:gd name="connsiteY27" fmla="*/ 715155 h 920231"/>
              <a:gd name="connsiteX28" fmla="*/ 1397459 w 9517857"/>
              <a:gd name="connsiteY28" fmla="*/ 693065 h 920231"/>
              <a:gd name="connsiteX29" fmla="*/ 1580688 w 9517857"/>
              <a:gd name="connsiteY29" fmla="*/ 695572 h 920231"/>
              <a:gd name="connsiteX30" fmla="*/ 1772334 w 9517857"/>
              <a:gd name="connsiteY30" fmla="*/ 712515 h 920231"/>
              <a:gd name="connsiteX31" fmla="*/ 2002561 w 9517857"/>
              <a:gd name="connsiteY31" fmla="*/ 661792 h 920231"/>
              <a:gd name="connsiteX32" fmla="*/ 2135144 w 9517857"/>
              <a:gd name="connsiteY32" fmla="*/ 638376 h 920231"/>
              <a:gd name="connsiteX33" fmla="*/ 2440292 w 9517857"/>
              <a:gd name="connsiteY33" fmla="*/ 595737 h 920231"/>
              <a:gd name="connsiteX34" fmla="*/ 2547829 w 9517857"/>
              <a:gd name="connsiteY34" fmla="*/ 568025 h 920231"/>
              <a:gd name="connsiteX35" fmla="*/ 2658055 w 9517857"/>
              <a:gd name="connsiteY35" fmla="*/ 580602 h 920231"/>
              <a:gd name="connsiteX36" fmla="*/ 2693698 w 9517857"/>
              <a:gd name="connsiteY36" fmla="*/ 561904 h 920231"/>
              <a:gd name="connsiteX37" fmla="*/ 2699673 w 9517857"/>
              <a:gd name="connsiteY37" fmla="*/ 558275 h 920231"/>
              <a:gd name="connsiteX38" fmla="*/ 2727306 w 9517857"/>
              <a:gd name="connsiteY38" fmla="*/ 552573 h 920231"/>
              <a:gd name="connsiteX39" fmla="*/ 2730451 w 9517857"/>
              <a:gd name="connsiteY39" fmla="*/ 539933 h 920231"/>
              <a:gd name="connsiteX40" fmla="*/ 2768713 w 9517857"/>
              <a:gd name="connsiteY40" fmla="*/ 523450 h 920231"/>
              <a:gd name="connsiteX41" fmla="*/ 2820868 w 9517857"/>
              <a:gd name="connsiteY41" fmla="*/ 516035 h 920231"/>
              <a:gd name="connsiteX42" fmla="*/ 3073635 w 9517857"/>
              <a:gd name="connsiteY42" fmla="*/ 493169 h 920231"/>
              <a:gd name="connsiteX43" fmla="*/ 3222071 w 9517857"/>
              <a:gd name="connsiteY43" fmla="*/ 472434 h 920231"/>
              <a:gd name="connsiteX44" fmla="*/ 3274069 w 9517857"/>
              <a:gd name="connsiteY44" fmla="*/ 453480 h 920231"/>
              <a:gd name="connsiteX45" fmla="*/ 3349632 w 9517857"/>
              <a:gd name="connsiteY45" fmla="*/ 434458 h 920231"/>
              <a:gd name="connsiteX46" fmla="*/ 3479593 w 9517857"/>
              <a:gd name="connsiteY46" fmla="*/ 392312 h 920231"/>
              <a:gd name="connsiteX47" fmla="*/ 3651428 w 9517857"/>
              <a:gd name="connsiteY47" fmla="*/ 363682 h 920231"/>
              <a:gd name="connsiteX48" fmla="*/ 3750023 w 9517857"/>
              <a:gd name="connsiteY48" fmla="*/ 372553 h 920231"/>
              <a:gd name="connsiteX49" fmla="*/ 3844133 w 9517857"/>
              <a:gd name="connsiteY49" fmla="*/ 362523 h 920231"/>
              <a:gd name="connsiteX50" fmla="*/ 3933803 w 9517857"/>
              <a:gd name="connsiteY50" fmla="*/ 359190 h 920231"/>
              <a:gd name="connsiteX51" fmla="*/ 4266740 w 9517857"/>
              <a:gd name="connsiteY51" fmla="*/ 363329 h 920231"/>
              <a:gd name="connsiteX52" fmla="*/ 4430770 w 9517857"/>
              <a:gd name="connsiteY52" fmla="*/ 344518 h 920231"/>
              <a:gd name="connsiteX53" fmla="*/ 4512664 w 9517857"/>
              <a:gd name="connsiteY53" fmla="*/ 321823 h 920231"/>
              <a:gd name="connsiteX54" fmla="*/ 4616423 w 9517857"/>
              <a:gd name="connsiteY54" fmla="*/ 292789 h 920231"/>
              <a:gd name="connsiteX55" fmla="*/ 4691675 w 9517857"/>
              <a:gd name="connsiteY55" fmla="*/ 255886 h 920231"/>
              <a:gd name="connsiteX56" fmla="*/ 4689051 w 9517857"/>
              <a:gd name="connsiteY56" fmla="*/ 252843 h 920231"/>
              <a:gd name="connsiteX57" fmla="*/ 4719994 w 9517857"/>
              <a:gd name="connsiteY57" fmla="*/ 247182 h 920231"/>
              <a:gd name="connsiteX58" fmla="*/ 4752894 w 9517857"/>
              <a:gd name="connsiteY58" fmla="*/ 241750 h 920231"/>
              <a:gd name="connsiteX59" fmla="*/ 4769329 w 9517857"/>
              <a:gd name="connsiteY59" fmla="*/ 235460 h 920231"/>
              <a:gd name="connsiteX60" fmla="*/ 4775634 w 9517857"/>
              <a:gd name="connsiteY60" fmla="*/ 235938 h 920231"/>
              <a:gd name="connsiteX61" fmla="*/ 4807816 w 9517857"/>
              <a:gd name="connsiteY61" fmla="*/ 0 h 920231"/>
              <a:gd name="connsiteX62" fmla="*/ 4826683 w 9517857"/>
              <a:gd name="connsiteY62" fmla="*/ 165317 h 920231"/>
              <a:gd name="connsiteX63" fmla="*/ 4827826 w 9517857"/>
              <a:gd name="connsiteY63" fmla="*/ 248852 h 920231"/>
              <a:gd name="connsiteX64" fmla="*/ 4892569 w 9517857"/>
              <a:gd name="connsiteY64" fmla="*/ 251808 h 920231"/>
              <a:gd name="connsiteX65" fmla="*/ 4896611 w 9517857"/>
              <a:gd name="connsiteY65" fmla="*/ 242323 h 920231"/>
              <a:gd name="connsiteX66" fmla="*/ 4917286 w 9517857"/>
              <a:gd name="connsiteY66" fmla="*/ 245534 h 920231"/>
              <a:gd name="connsiteX67" fmla="*/ 4981173 w 9517857"/>
              <a:gd name="connsiteY67" fmla="*/ 248978 h 920231"/>
              <a:gd name="connsiteX68" fmla="*/ 5060397 w 9517857"/>
              <a:gd name="connsiteY68" fmla="*/ 265563 h 920231"/>
              <a:gd name="connsiteX69" fmla="*/ 5252996 w 9517857"/>
              <a:gd name="connsiteY69" fmla="*/ 272530 h 920231"/>
              <a:gd name="connsiteX70" fmla="*/ 5358056 w 9517857"/>
              <a:gd name="connsiteY70" fmla="*/ 249123 h 920231"/>
              <a:gd name="connsiteX71" fmla="*/ 5426496 w 9517857"/>
              <a:gd name="connsiteY71" fmla="*/ 237017 h 920231"/>
              <a:gd name="connsiteX72" fmla="*/ 5497161 w 9517857"/>
              <a:gd name="connsiteY72" fmla="*/ 230683 h 920231"/>
              <a:gd name="connsiteX73" fmla="*/ 5826043 w 9517857"/>
              <a:gd name="connsiteY73" fmla="*/ 149948 h 920231"/>
              <a:gd name="connsiteX74" fmla="*/ 6013415 w 9517857"/>
              <a:gd name="connsiteY74" fmla="*/ 139191 h 920231"/>
              <a:gd name="connsiteX75" fmla="*/ 6080994 w 9517857"/>
              <a:gd name="connsiteY75" fmla="*/ 144813 h 920231"/>
              <a:gd name="connsiteX76" fmla="*/ 6194152 w 9517857"/>
              <a:gd name="connsiteY76" fmla="*/ 153647 h 920231"/>
              <a:gd name="connsiteX77" fmla="*/ 6281379 w 9517857"/>
              <a:gd name="connsiteY77" fmla="*/ 183501 h 920231"/>
              <a:gd name="connsiteX78" fmla="*/ 6374947 w 9517857"/>
              <a:gd name="connsiteY78" fmla="*/ 181674 h 920231"/>
              <a:gd name="connsiteX79" fmla="*/ 6448518 w 9517857"/>
              <a:gd name="connsiteY79" fmla="*/ 166253 h 920231"/>
              <a:gd name="connsiteX80" fmla="*/ 6544700 w 9517857"/>
              <a:gd name="connsiteY80" fmla="*/ 169036 h 920231"/>
              <a:gd name="connsiteX81" fmla="*/ 6648353 w 9517857"/>
              <a:gd name="connsiteY81" fmla="*/ 174125 h 920231"/>
              <a:gd name="connsiteX82" fmla="*/ 6736227 w 9517857"/>
              <a:gd name="connsiteY82" fmla="*/ 175091 h 920231"/>
              <a:gd name="connsiteX83" fmla="*/ 6977218 w 9517857"/>
              <a:gd name="connsiteY83" fmla="*/ 186164 h 920231"/>
              <a:gd name="connsiteX84" fmla="*/ 7065221 w 9517857"/>
              <a:gd name="connsiteY84" fmla="*/ 229406 h 920231"/>
              <a:gd name="connsiteX85" fmla="*/ 7358195 w 9517857"/>
              <a:gd name="connsiteY85" fmla="*/ 253615 h 920231"/>
              <a:gd name="connsiteX86" fmla="*/ 7565449 w 9517857"/>
              <a:gd name="connsiteY86" fmla="*/ 260825 h 920231"/>
              <a:gd name="connsiteX87" fmla="*/ 7599285 w 9517857"/>
              <a:gd name="connsiteY87" fmla="*/ 267896 h 920231"/>
              <a:gd name="connsiteX88" fmla="*/ 7644411 w 9517857"/>
              <a:gd name="connsiteY88" fmla="*/ 260861 h 920231"/>
              <a:gd name="connsiteX89" fmla="*/ 7825110 w 9517857"/>
              <a:gd name="connsiteY89" fmla="*/ 230984 h 920231"/>
              <a:gd name="connsiteX90" fmla="*/ 7965805 w 9517857"/>
              <a:gd name="connsiteY90" fmla="*/ 202230 h 920231"/>
              <a:gd name="connsiteX91" fmla="*/ 8147401 w 9517857"/>
              <a:gd name="connsiteY91" fmla="*/ 207492 h 920231"/>
              <a:gd name="connsiteX92" fmla="*/ 8256033 w 9517857"/>
              <a:gd name="connsiteY92" fmla="*/ 195588 h 920231"/>
              <a:gd name="connsiteX93" fmla="*/ 8410677 w 9517857"/>
              <a:gd name="connsiteY93" fmla="*/ 174042 h 920231"/>
              <a:gd name="connsiteX94" fmla="*/ 8617841 w 9517857"/>
              <a:gd name="connsiteY94" fmla="*/ 157042 h 920231"/>
              <a:gd name="connsiteX95" fmla="*/ 8715976 w 9517857"/>
              <a:gd name="connsiteY95" fmla="*/ 180249 h 920231"/>
              <a:gd name="connsiteX96" fmla="*/ 8778827 w 9517857"/>
              <a:gd name="connsiteY96" fmla="*/ 174811 h 920231"/>
              <a:gd name="connsiteX97" fmla="*/ 8840778 w 9517857"/>
              <a:gd name="connsiteY97" fmla="*/ 145024 h 920231"/>
              <a:gd name="connsiteX98" fmla="*/ 9010380 w 9517857"/>
              <a:gd name="connsiteY98" fmla="*/ 93766 h 920231"/>
              <a:gd name="connsiteX99" fmla="*/ 9110856 w 9517857"/>
              <a:gd name="connsiteY99" fmla="*/ 72872 h 920231"/>
              <a:gd name="connsiteX100" fmla="*/ 9268817 w 9517857"/>
              <a:gd name="connsiteY100" fmla="*/ 54957 h 920231"/>
              <a:gd name="connsiteX101" fmla="*/ 9316667 w 9517857"/>
              <a:gd name="connsiteY101" fmla="*/ 46922 h 920231"/>
              <a:gd name="connsiteX102" fmla="*/ 9428209 w 9517857"/>
              <a:gd name="connsiteY102" fmla="*/ 31798 h 920231"/>
              <a:gd name="connsiteX103" fmla="*/ 9488916 w 9517857"/>
              <a:gd name="connsiteY103" fmla="*/ 1875 h 920231"/>
              <a:gd name="connsiteX0" fmla="*/ 4686423 w 9517857"/>
              <a:gd name="connsiteY0" fmla="*/ 249794 h 920231"/>
              <a:gd name="connsiteX1" fmla="*/ 4689051 w 9517857"/>
              <a:gd name="connsiteY1" fmla="*/ 252843 h 920231"/>
              <a:gd name="connsiteX2" fmla="*/ 4687244 w 9517857"/>
              <a:gd name="connsiteY2" fmla="*/ 253173 h 920231"/>
              <a:gd name="connsiteX3" fmla="*/ 4686423 w 9517857"/>
              <a:gd name="connsiteY3" fmla="*/ 249794 h 920231"/>
              <a:gd name="connsiteX4" fmla="*/ 4685225 w 9517857"/>
              <a:gd name="connsiteY4" fmla="*/ 248405 h 920231"/>
              <a:gd name="connsiteX5" fmla="*/ 4686133 w 9517857"/>
              <a:gd name="connsiteY5" fmla="*/ 248602 h 920231"/>
              <a:gd name="connsiteX6" fmla="*/ 4686423 w 9517857"/>
              <a:gd name="connsiteY6" fmla="*/ 249794 h 920231"/>
              <a:gd name="connsiteX7" fmla="*/ 4685225 w 9517857"/>
              <a:gd name="connsiteY7" fmla="*/ 248405 h 920231"/>
              <a:gd name="connsiteX8" fmla="*/ 9488916 w 9517857"/>
              <a:gd name="connsiteY8" fmla="*/ 1875 h 920231"/>
              <a:gd name="connsiteX9" fmla="*/ 9517857 w 9517857"/>
              <a:gd name="connsiteY9" fmla="*/ 1887 h 920231"/>
              <a:gd name="connsiteX10" fmla="*/ 9517857 w 9517857"/>
              <a:gd name="connsiteY10" fmla="*/ 920231 h 920231"/>
              <a:gd name="connsiteX11" fmla="*/ 14604 w 9517857"/>
              <a:gd name="connsiteY11" fmla="*/ 920231 h 920231"/>
              <a:gd name="connsiteX12" fmla="*/ 12841 w 9517857"/>
              <a:gd name="connsiteY12" fmla="*/ 919638 h 920231"/>
              <a:gd name="connsiteX13" fmla="*/ 93 w 9517857"/>
              <a:gd name="connsiteY13" fmla="*/ 914346 h 920231"/>
              <a:gd name="connsiteX14" fmla="*/ 58674 w 9517857"/>
              <a:gd name="connsiteY14" fmla="*/ 892197 h 920231"/>
              <a:gd name="connsiteX15" fmla="*/ 275005 w 9517857"/>
              <a:gd name="connsiteY15" fmla="*/ 809104 h 920231"/>
              <a:gd name="connsiteX16" fmla="*/ 587824 w 9517857"/>
              <a:gd name="connsiteY16" fmla="*/ 800070 h 920231"/>
              <a:gd name="connsiteX17" fmla="*/ 727985 w 9517857"/>
              <a:gd name="connsiteY17" fmla="*/ 721701 h 920231"/>
              <a:gd name="connsiteX18" fmla="*/ 778982 w 9517857"/>
              <a:gd name="connsiteY18" fmla="*/ 712017 h 920231"/>
              <a:gd name="connsiteX19" fmla="*/ 849944 w 9517857"/>
              <a:gd name="connsiteY19" fmla="*/ 719862 h 920231"/>
              <a:gd name="connsiteX20" fmla="*/ 901402 w 9517857"/>
              <a:gd name="connsiteY20" fmla="*/ 730920 h 920231"/>
              <a:gd name="connsiteX21" fmla="*/ 930946 w 9517857"/>
              <a:gd name="connsiteY21" fmla="*/ 735921 h 920231"/>
              <a:gd name="connsiteX22" fmla="*/ 986250 w 9517857"/>
              <a:gd name="connsiteY22" fmla="*/ 715405 h 920231"/>
              <a:gd name="connsiteX23" fmla="*/ 1013752 w 9517857"/>
              <a:gd name="connsiteY23" fmla="*/ 715236 h 920231"/>
              <a:gd name="connsiteX24" fmla="*/ 1023734 w 9517857"/>
              <a:gd name="connsiteY24" fmla="*/ 720446 h 920231"/>
              <a:gd name="connsiteX25" fmla="*/ 1063207 w 9517857"/>
              <a:gd name="connsiteY25" fmla="*/ 717526 h 920231"/>
              <a:gd name="connsiteX26" fmla="*/ 1081980 w 9517857"/>
              <a:gd name="connsiteY26" fmla="*/ 740330 h 920231"/>
              <a:gd name="connsiteX27" fmla="*/ 1218120 w 9517857"/>
              <a:gd name="connsiteY27" fmla="*/ 715155 h 920231"/>
              <a:gd name="connsiteX28" fmla="*/ 1397459 w 9517857"/>
              <a:gd name="connsiteY28" fmla="*/ 693065 h 920231"/>
              <a:gd name="connsiteX29" fmla="*/ 1580688 w 9517857"/>
              <a:gd name="connsiteY29" fmla="*/ 695572 h 920231"/>
              <a:gd name="connsiteX30" fmla="*/ 1772334 w 9517857"/>
              <a:gd name="connsiteY30" fmla="*/ 712515 h 920231"/>
              <a:gd name="connsiteX31" fmla="*/ 2002561 w 9517857"/>
              <a:gd name="connsiteY31" fmla="*/ 661792 h 920231"/>
              <a:gd name="connsiteX32" fmla="*/ 2135144 w 9517857"/>
              <a:gd name="connsiteY32" fmla="*/ 638376 h 920231"/>
              <a:gd name="connsiteX33" fmla="*/ 2440292 w 9517857"/>
              <a:gd name="connsiteY33" fmla="*/ 595737 h 920231"/>
              <a:gd name="connsiteX34" fmla="*/ 2547829 w 9517857"/>
              <a:gd name="connsiteY34" fmla="*/ 568025 h 920231"/>
              <a:gd name="connsiteX35" fmla="*/ 2658055 w 9517857"/>
              <a:gd name="connsiteY35" fmla="*/ 580602 h 920231"/>
              <a:gd name="connsiteX36" fmla="*/ 2693698 w 9517857"/>
              <a:gd name="connsiteY36" fmla="*/ 561904 h 920231"/>
              <a:gd name="connsiteX37" fmla="*/ 2699673 w 9517857"/>
              <a:gd name="connsiteY37" fmla="*/ 558275 h 920231"/>
              <a:gd name="connsiteX38" fmla="*/ 2727306 w 9517857"/>
              <a:gd name="connsiteY38" fmla="*/ 552573 h 920231"/>
              <a:gd name="connsiteX39" fmla="*/ 2730451 w 9517857"/>
              <a:gd name="connsiteY39" fmla="*/ 539933 h 920231"/>
              <a:gd name="connsiteX40" fmla="*/ 2768713 w 9517857"/>
              <a:gd name="connsiteY40" fmla="*/ 523450 h 920231"/>
              <a:gd name="connsiteX41" fmla="*/ 2820868 w 9517857"/>
              <a:gd name="connsiteY41" fmla="*/ 516035 h 920231"/>
              <a:gd name="connsiteX42" fmla="*/ 3073635 w 9517857"/>
              <a:gd name="connsiteY42" fmla="*/ 493169 h 920231"/>
              <a:gd name="connsiteX43" fmla="*/ 3222071 w 9517857"/>
              <a:gd name="connsiteY43" fmla="*/ 472434 h 920231"/>
              <a:gd name="connsiteX44" fmla="*/ 3274069 w 9517857"/>
              <a:gd name="connsiteY44" fmla="*/ 453480 h 920231"/>
              <a:gd name="connsiteX45" fmla="*/ 3349632 w 9517857"/>
              <a:gd name="connsiteY45" fmla="*/ 434458 h 920231"/>
              <a:gd name="connsiteX46" fmla="*/ 3479593 w 9517857"/>
              <a:gd name="connsiteY46" fmla="*/ 392312 h 920231"/>
              <a:gd name="connsiteX47" fmla="*/ 3651428 w 9517857"/>
              <a:gd name="connsiteY47" fmla="*/ 363682 h 920231"/>
              <a:gd name="connsiteX48" fmla="*/ 3750023 w 9517857"/>
              <a:gd name="connsiteY48" fmla="*/ 372553 h 920231"/>
              <a:gd name="connsiteX49" fmla="*/ 3844133 w 9517857"/>
              <a:gd name="connsiteY49" fmla="*/ 362523 h 920231"/>
              <a:gd name="connsiteX50" fmla="*/ 3933803 w 9517857"/>
              <a:gd name="connsiteY50" fmla="*/ 359190 h 920231"/>
              <a:gd name="connsiteX51" fmla="*/ 4266740 w 9517857"/>
              <a:gd name="connsiteY51" fmla="*/ 363329 h 920231"/>
              <a:gd name="connsiteX52" fmla="*/ 4430770 w 9517857"/>
              <a:gd name="connsiteY52" fmla="*/ 344518 h 920231"/>
              <a:gd name="connsiteX53" fmla="*/ 4512664 w 9517857"/>
              <a:gd name="connsiteY53" fmla="*/ 321823 h 920231"/>
              <a:gd name="connsiteX54" fmla="*/ 4616423 w 9517857"/>
              <a:gd name="connsiteY54" fmla="*/ 292789 h 920231"/>
              <a:gd name="connsiteX55" fmla="*/ 4691675 w 9517857"/>
              <a:gd name="connsiteY55" fmla="*/ 255886 h 920231"/>
              <a:gd name="connsiteX56" fmla="*/ 4689051 w 9517857"/>
              <a:gd name="connsiteY56" fmla="*/ 252843 h 920231"/>
              <a:gd name="connsiteX57" fmla="*/ 4719994 w 9517857"/>
              <a:gd name="connsiteY57" fmla="*/ 247182 h 920231"/>
              <a:gd name="connsiteX58" fmla="*/ 4752894 w 9517857"/>
              <a:gd name="connsiteY58" fmla="*/ 241750 h 920231"/>
              <a:gd name="connsiteX59" fmla="*/ 4769329 w 9517857"/>
              <a:gd name="connsiteY59" fmla="*/ 235460 h 920231"/>
              <a:gd name="connsiteX60" fmla="*/ 4807816 w 9517857"/>
              <a:gd name="connsiteY60" fmla="*/ 0 h 920231"/>
              <a:gd name="connsiteX61" fmla="*/ 4826683 w 9517857"/>
              <a:gd name="connsiteY61" fmla="*/ 165317 h 920231"/>
              <a:gd name="connsiteX62" fmla="*/ 4827826 w 9517857"/>
              <a:gd name="connsiteY62" fmla="*/ 248852 h 920231"/>
              <a:gd name="connsiteX63" fmla="*/ 4892569 w 9517857"/>
              <a:gd name="connsiteY63" fmla="*/ 251808 h 920231"/>
              <a:gd name="connsiteX64" fmla="*/ 4896611 w 9517857"/>
              <a:gd name="connsiteY64" fmla="*/ 242323 h 920231"/>
              <a:gd name="connsiteX65" fmla="*/ 4917286 w 9517857"/>
              <a:gd name="connsiteY65" fmla="*/ 245534 h 920231"/>
              <a:gd name="connsiteX66" fmla="*/ 4981173 w 9517857"/>
              <a:gd name="connsiteY66" fmla="*/ 248978 h 920231"/>
              <a:gd name="connsiteX67" fmla="*/ 5060397 w 9517857"/>
              <a:gd name="connsiteY67" fmla="*/ 265563 h 920231"/>
              <a:gd name="connsiteX68" fmla="*/ 5252996 w 9517857"/>
              <a:gd name="connsiteY68" fmla="*/ 272530 h 920231"/>
              <a:gd name="connsiteX69" fmla="*/ 5358056 w 9517857"/>
              <a:gd name="connsiteY69" fmla="*/ 249123 h 920231"/>
              <a:gd name="connsiteX70" fmla="*/ 5426496 w 9517857"/>
              <a:gd name="connsiteY70" fmla="*/ 237017 h 920231"/>
              <a:gd name="connsiteX71" fmla="*/ 5497161 w 9517857"/>
              <a:gd name="connsiteY71" fmla="*/ 230683 h 920231"/>
              <a:gd name="connsiteX72" fmla="*/ 5826043 w 9517857"/>
              <a:gd name="connsiteY72" fmla="*/ 149948 h 920231"/>
              <a:gd name="connsiteX73" fmla="*/ 6013415 w 9517857"/>
              <a:gd name="connsiteY73" fmla="*/ 139191 h 920231"/>
              <a:gd name="connsiteX74" fmla="*/ 6080994 w 9517857"/>
              <a:gd name="connsiteY74" fmla="*/ 144813 h 920231"/>
              <a:gd name="connsiteX75" fmla="*/ 6194152 w 9517857"/>
              <a:gd name="connsiteY75" fmla="*/ 153647 h 920231"/>
              <a:gd name="connsiteX76" fmla="*/ 6281379 w 9517857"/>
              <a:gd name="connsiteY76" fmla="*/ 183501 h 920231"/>
              <a:gd name="connsiteX77" fmla="*/ 6374947 w 9517857"/>
              <a:gd name="connsiteY77" fmla="*/ 181674 h 920231"/>
              <a:gd name="connsiteX78" fmla="*/ 6448518 w 9517857"/>
              <a:gd name="connsiteY78" fmla="*/ 166253 h 920231"/>
              <a:gd name="connsiteX79" fmla="*/ 6544700 w 9517857"/>
              <a:gd name="connsiteY79" fmla="*/ 169036 h 920231"/>
              <a:gd name="connsiteX80" fmla="*/ 6648353 w 9517857"/>
              <a:gd name="connsiteY80" fmla="*/ 174125 h 920231"/>
              <a:gd name="connsiteX81" fmla="*/ 6736227 w 9517857"/>
              <a:gd name="connsiteY81" fmla="*/ 175091 h 920231"/>
              <a:gd name="connsiteX82" fmla="*/ 6977218 w 9517857"/>
              <a:gd name="connsiteY82" fmla="*/ 186164 h 920231"/>
              <a:gd name="connsiteX83" fmla="*/ 7065221 w 9517857"/>
              <a:gd name="connsiteY83" fmla="*/ 229406 h 920231"/>
              <a:gd name="connsiteX84" fmla="*/ 7358195 w 9517857"/>
              <a:gd name="connsiteY84" fmla="*/ 253615 h 920231"/>
              <a:gd name="connsiteX85" fmla="*/ 7565449 w 9517857"/>
              <a:gd name="connsiteY85" fmla="*/ 260825 h 920231"/>
              <a:gd name="connsiteX86" fmla="*/ 7599285 w 9517857"/>
              <a:gd name="connsiteY86" fmla="*/ 267896 h 920231"/>
              <a:gd name="connsiteX87" fmla="*/ 7644411 w 9517857"/>
              <a:gd name="connsiteY87" fmla="*/ 260861 h 920231"/>
              <a:gd name="connsiteX88" fmla="*/ 7825110 w 9517857"/>
              <a:gd name="connsiteY88" fmla="*/ 230984 h 920231"/>
              <a:gd name="connsiteX89" fmla="*/ 7965805 w 9517857"/>
              <a:gd name="connsiteY89" fmla="*/ 202230 h 920231"/>
              <a:gd name="connsiteX90" fmla="*/ 8147401 w 9517857"/>
              <a:gd name="connsiteY90" fmla="*/ 207492 h 920231"/>
              <a:gd name="connsiteX91" fmla="*/ 8256033 w 9517857"/>
              <a:gd name="connsiteY91" fmla="*/ 195588 h 920231"/>
              <a:gd name="connsiteX92" fmla="*/ 8410677 w 9517857"/>
              <a:gd name="connsiteY92" fmla="*/ 174042 h 920231"/>
              <a:gd name="connsiteX93" fmla="*/ 8617841 w 9517857"/>
              <a:gd name="connsiteY93" fmla="*/ 157042 h 920231"/>
              <a:gd name="connsiteX94" fmla="*/ 8715976 w 9517857"/>
              <a:gd name="connsiteY94" fmla="*/ 180249 h 920231"/>
              <a:gd name="connsiteX95" fmla="*/ 8778827 w 9517857"/>
              <a:gd name="connsiteY95" fmla="*/ 174811 h 920231"/>
              <a:gd name="connsiteX96" fmla="*/ 8840778 w 9517857"/>
              <a:gd name="connsiteY96" fmla="*/ 145024 h 920231"/>
              <a:gd name="connsiteX97" fmla="*/ 9010380 w 9517857"/>
              <a:gd name="connsiteY97" fmla="*/ 93766 h 920231"/>
              <a:gd name="connsiteX98" fmla="*/ 9110856 w 9517857"/>
              <a:gd name="connsiteY98" fmla="*/ 72872 h 920231"/>
              <a:gd name="connsiteX99" fmla="*/ 9268817 w 9517857"/>
              <a:gd name="connsiteY99" fmla="*/ 54957 h 920231"/>
              <a:gd name="connsiteX100" fmla="*/ 9316667 w 9517857"/>
              <a:gd name="connsiteY100" fmla="*/ 46922 h 920231"/>
              <a:gd name="connsiteX101" fmla="*/ 9428209 w 9517857"/>
              <a:gd name="connsiteY101" fmla="*/ 31798 h 920231"/>
              <a:gd name="connsiteX102" fmla="*/ 9488916 w 9517857"/>
              <a:gd name="connsiteY102" fmla="*/ 1875 h 920231"/>
              <a:gd name="connsiteX0" fmla="*/ 4686423 w 9517857"/>
              <a:gd name="connsiteY0" fmla="*/ 249794 h 920231"/>
              <a:gd name="connsiteX1" fmla="*/ 4689051 w 9517857"/>
              <a:gd name="connsiteY1" fmla="*/ 252843 h 920231"/>
              <a:gd name="connsiteX2" fmla="*/ 4687244 w 9517857"/>
              <a:gd name="connsiteY2" fmla="*/ 253173 h 920231"/>
              <a:gd name="connsiteX3" fmla="*/ 4686423 w 9517857"/>
              <a:gd name="connsiteY3" fmla="*/ 249794 h 920231"/>
              <a:gd name="connsiteX4" fmla="*/ 4685225 w 9517857"/>
              <a:gd name="connsiteY4" fmla="*/ 248405 h 920231"/>
              <a:gd name="connsiteX5" fmla="*/ 4686133 w 9517857"/>
              <a:gd name="connsiteY5" fmla="*/ 248602 h 920231"/>
              <a:gd name="connsiteX6" fmla="*/ 4686423 w 9517857"/>
              <a:gd name="connsiteY6" fmla="*/ 249794 h 920231"/>
              <a:gd name="connsiteX7" fmla="*/ 4685225 w 9517857"/>
              <a:gd name="connsiteY7" fmla="*/ 248405 h 920231"/>
              <a:gd name="connsiteX8" fmla="*/ 9488916 w 9517857"/>
              <a:gd name="connsiteY8" fmla="*/ 1875 h 920231"/>
              <a:gd name="connsiteX9" fmla="*/ 9517857 w 9517857"/>
              <a:gd name="connsiteY9" fmla="*/ 1887 h 920231"/>
              <a:gd name="connsiteX10" fmla="*/ 9517857 w 9517857"/>
              <a:gd name="connsiteY10" fmla="*/ 920231 h 920231"/>
              <a:gd name="connsiteX11" fmla="*/ 14604 w 9517857"/>
              <a:gd name="connsiteY11" fmla="*/ 920231 h 920231"/>
              <a:gd name="connsiteX12" fmla="*/ 12841 w 9517857"/>
              <a:gd name="connsiteY12" fmla="*/ 919638 h 920231"/>
              <a:gd name="connsiteX13" fmla="*/ 93 w 9517857"/>
              <a:gd name="connsiteY13" fmla="*/ 914346 h 920231"/>
              <a:gd name="connsiteX14" fmla="*/ 58674 w 9517857"/>
              <a:gd name="connsiteY14" fmla="*/ 892197 h 920231"/>
              <a:gd name="connsiteX15" fmla="*/ 275005 w 9517857"/>
              <a:gd name="connsiteY15" fmla="*/ 809104 h 920231"/>
              <a:gd name="connsiteX16" fmla="*/ 587824 w 9517857"/>
              <a:gd name="connsiteY16" fmla="*/ 800070 h 920231"/>
              <a:gd name="connsiteX17" fmla="*/ 727985 w 9517857"/>
              <a:gd name="connsiteY17" fmla="*/ 721701 h 920231"/>
              <a:gd name="connsiteX18" fmla="*/ 778982 w 9517857"/>
              <a:gd name="connsiteY18" fmla="*/ 712017 h 920231"/>
              <a:gd name="connsiteX19" fmla="*/ 849944 w 9517857"/>
              <a:gd name="connsiteY19" fmla="*/ 719862 h 920231"/>
              <a:gd name="connsiteX20" fmla="*/ 901402 w 9517857"/>
              <a:gd name="connsiteY20" fmla="*/ 730920 h 920231"/>
              <a:gd name="connsiteX21" fmla="*/ 930946 w 9517857"/>
              <a:gd name="connsiteY21" fmla="*/ 735921 h 920231"/>
              <a:gd name="connsiteX22" fmla="*/ 986250 w 9517857"/>
              <a:gd name="connsiteY22" fmla="*/ 715405 h 920231"/>
              <a:gd name="connsiteX23" fmla="*/ 1013752 w 9517857"/>
              <a:gd name="connsiteY23" fmla="*/ 715236 h 920231"/>
              <a:gd name="connsiteX24" fmla="*/ 1023734 w 9517857"/>
              <a:gd name="connsiteY24" fmla="*/ 720446 h 920231"/>
              <a:gd name="connsiteX25" fmla="*/ 1063207 w 9517857"/>
              <a:gd name="connsiteY25" fmla="*/ 717526 h 920231"/>
              <a:gd name="connsiteX26" fmla="*/ 1081980 w 9517857"/>
              <a:gd name="connsiteY26" fmla="*/ 740330 h 920231"/>
              <a:gd name="connsiteX27" fmla="*/ 1218120 w 9517857"/>
              <a:gd name="connsiteY27" fmla="*/ 715155 h 920231"/>
              <a:gd name="connsiteX28" fmla="*/ 1397459 w 9517857"/>
              <a:gd name="connsiteY28" fmla="*/ 693065 h 920231"/>
              <a:gd name="connsiteX29" fmla="*/ 1580688 w 9517857"/>
              <a:gd name="connsiteY29" fmla="*/ 695572 h 920231"/>
              <a:gd name="connsiteX30" fmla="*/ 1772334 w 9517857"/>
              <a:gd name="connsiteY30" fmla="*/ 712515 h 920231"/>
              <a:gd name="connsiteX31" fmla="*/ 2002561 w 9517857"/>
              <a:gd name="connsiteY31" fmla="*/ 661792 h 920231"/>
              <a:gd name="connsiteX32" fmla="*/ 2135144 w 9517857"/>
              <a:gd name="connsiteY32" fmla="*/ 638376 h 920231"/>
              <a:gd name="connsiteX33" fmla="*/ 2440292 w 9517857"/>
              <a:gd name="connsiteY33" fmla="*/ 595737 h 920231"/>
              <a:gd name="connsiteX34" fmla="*/ 2547829 w 9517857"/>
              <a:gd name="connsiteY34" fmla="*/ 568025 h 920231"/>
              <a:gd name="connsiteX35" fmla="*/ 2658055 w 9517857"/>
              <a:gd name="connsiteY35" fmla="*/ 580602 h 920231"/>
              <a:gd name="connsiteX36" fmla="*/ 2693698 w 9517857"/>
              <a:gd name="connsiteY36" fmla="*/ 561904 h 920231"/>
              <a:gd name="connsiteX37" fmla="*/ 2699673 w 9517857"/>
              <a:gd name="connsiteY37" fmla="*/ 558275 h 920231"/>
              <a:gd name="connsiteX38" fmla="*/ 2727306 w 9517857"/>
              <a:gd name="connsiteY38" fmla="*/ 552573 h 920231"/>
              <a:gd name="connsiteX39" fmla="*/ 2730451 w 9517857"/>
              <a:gd name="connsiteY39" fmla="*/ 539933 h 920231"/>
              <a:gd name="connsiteX40" fmla="*/ 2768713 w 9517857"/>
              <a:gd name="connsiteY40" fmla="*/ 523450 h 920231"/>
              <a:gd name="connsiteX41" fmla="*/ 2820868 w 9517857"/>
              <a:gd name="connsiteY41" fmla="*/ 516035 h 920231"/>
              <a:gd name="connsiteX42" fmla="*/ 3073635 w 9517857"/>
              <a:gd name="connsiteY42" fmla="*/ 493169 h 920231"/>
              <a:gd name="connsiteX43" fmla="*/ 3222071 w 9517857"/>
              <a:gd name="connsiteY43" fmla="*/ 472434 h 920231"/>
              <a:gd name="connsiteX44" fmla="*/ 3274069 w 9517857"/>
              <a:gd name="connsiteY44" fmla="*/ 453480 h 920231"/>
              <a:gd name="connsiteX45" fmla="*/ 3349632 w 9517857"/>
              <a:gd name="connsiteY45" fmla="*/ 434458 h 920231"/>
              <a:gd name="connsiteX46" fmla="*/ 3479593 w 9517857"/>
              <a:gd name="connsiteY46" fmla="*/ 392312 h 920231"/>
              <a:gd name="connsiteX47" fmla="*/ 3651428 w 9517857"/>
              <a:gd name="connsiteY47" fmla="*/ 363682 h 920231"/>
              <a:gd name="connsiteX48" fmla="*/ 3750023 w 9517857"/>
              <a:gd name="connsiteY48" fmla="*/ 372553 h 920231"/>
              <a:gd name="connsiteX49" fmla="*/ 3844133 w 9517857"/>
              <a:gd name="connsiteY49" fmla="*/ 362523 h 920231"/>
              <a:gd name="connsiteX50" fmla="*/ 3933803 w 9517857"/>
              <a:gd name="connsiteY50" fmla="*/ 359190 h 920231"/>
              <a:gd name="connsiteX51" fmla="*/ 4266740 w 9517857"/>
              <a:gd name="connsiteY51" fmla="*/ 363329 h 920231"/>
              <a:gd name="connsiteX52" fmla="*/ 4430770 w 9517857"/>
              <a:gd name="connsiteY52" fmla="*/ 344518 h 920231"/>
              <a:gd name="connsiteX53" fmla="*/ 4512664 w 9517857"/>
              <a:gd name="connsiteY53" fmla="*/ 321823 h 920231"/>
              <a:gd name="connsiteX54" fmla="*/ 4616423 w 9517857"/>
              <a:gd name="connsiteY54" fmla="*/ 292789 h 920231"/>
              <a:gd name="connsiteX55" fmla="*/ 4691675 w 9517857"/>
              <a:gd name="connsiteY55" fmla="*/ 255886 h 920231"/>
              <a:gd name="connsiteX56" fmla="*/ 4689051 w 9517857"/>
              <a:gd name="connsiteY56" fmla="*/ 252843 h 920231"/>
              <a:gd name="connsiteX57" fmla="*/ 4719994 w 9517857"/>
              <a:gd name="connsiteY57" fmla="*/ 247182 h 920231"/>
              <a:gd name="connsiteX58" fmla="*/ 4752894 w 9517857"/>
              <a:gd name="connsiteY58" fmla="*/ 241750 h 920231"/>
              <a:gd name="connsiteX59" fmla="*/ 4807816 w 9517857"/>
              <a:gd name="connsiteY59" fmla="*/ 0 h 920231"/>
              <a:gd name="connsiteX60" fmla="*/ 4826683 w 9517857"/>
              <a:gd name="connsiteY60" fmla="*/ 165317 h 920231"/>
              <a:gd name="connsiteX61" fmla="*/ 4827826 w 9517857"/>
              <a:gd name="connsiteY61" fmla="*/ 248852 h 920231"/>
              <a:gd name="connsiteX62" fmla="*/ 4892569 w 9517857"/>
              <a:gd name="connsiteY62" fmla="*/ 251808 h 920231"/>
              <a:gd name="connsiteX63" fmla="*/ 4896611 w 9517857"/>
              <a:gd name="connsiteY63" fmla="*/ 242323 h 920231"/>
              <a:gd name="connsiteX64" fmla="*/ 4917286 w 9517857"/>
              <a:gd name="connsiteY64" fmla="*/ 245534 h 920231"/>
              <a:gd name="connsiteX65" fmla="*/ 4981173 w 9517857"/>
              <a:gd name="connsiteY65" fmla="*/ 248978 h 920231"/>
              <a:gd name="connsiteX66" fmla="*/ 5060397 w 9517857"/>
              <a:gd name="connsiteY66" fmla="*/ 265563 h 920231"/>
              <a:gd name="connsiteX67" fmla="*/ 5252996 w 9517857"/>
              <a:gd name="connsiteY67" fmla="*/ 272530 h 920231"/>
              <a:gd name="connsiteX68" fmla="*/ 5358056 w 9517857"/>
              <a:gd name="connsiteY68" fmla="*/ 249123 h 920231"/>
              <a:gd name="connsiteX69" fmla="*/ 5426496 w 9517857"/>
              <a:gd name="connsiteY69" fmla="*/ 237017 h 920231"/>
              <a:gd name="connsiteX70" fmla="*/ 5497161 w 9517857"/>
              <a:gd name="connsiteY70" fmla="*/ 230683 h 920231"/>
              <a:gd name="connsiteX71" fmla="*/ 5826043 w 9517857"/>
              <a:gd name="connsiteY71" fmla="*/ 149948 h 920231"/>
              <a:gd name="connsiteX72" fmla="*/ 6013415 w 9517857"/>
              <a:gd name="connsiteY72" fmla="*/ 139191 h 920231"/>
              <a:gd name="connsiteX73" fmla="*/ 6080994 w 9517857"/>
              <a:gd name="connsiteY73" fmla="*/ 144813 h 920231"/>
              <a:gd name="connsiteX74" fmla="*/ 6194152 w 9517857"/>
              <a:gd name="connsiteY74" fmla="*/ 153647 h 920231"/>
              <a:gd name="connsiteX75" fmla="*/ 6281379 w 9517857"/>
              <a:gd name="connsiteY75" fmla="*/ 183501 h 920231"/>
              <a:gd name="connsiteX76" fmla="*/ 6374947 w 9517857"/>
              <a:gd name="connsiteY76" fmla="*/ 181674 h 920231"/>
              <a:gd name="connsiteX77" fmla="*/ 6448518 w 9517857"/>
              <a:gd name="connsiteY77" fmla="*/ 166253 h 920231"/>
              <a:gd name="connsiteX78" fmla="*/ 6544700 w 9517857"/>
              <a:gd name="connsiteY78" fmla="*/ 169036 h 920231"/>
              <a:gd name="connsiteX79" fmla="*/ 6648353 w 9517857"/>
              <a:gd name="connsiteY79" fmla="*/ 174125 h 920231"/>
              <a:gd name="connsiteX80" fmla="*/ 6736227 w 9517857"/>
              <a:gd name="connsiteY80" fmla="*/ 175091 h 920231"/>
              <a:gd name="connsiteX81" fmla="*/ 6977218 w 9517857"/>
              <a:gd name="connsiteY81" fmla="*/ 186164 h 920231"/>
              <a:gd name="connsiteX82" fmla="*/ 7065221 w 9517857"/>
              <a:gd name="connsiteY82" fmla="*/ 229406 h 920231"/>
              <a:gd name="connsiteX83" fmla="*/ 7358195 w 9517857"/>
              <a:gd name="connsiteY83" fmla="*/ 253615 h 920231"/>
              <a:gd name="connsiteX84" fmla="*/ 7565449 w 9517857"/>
              <a:gd name="connsiteY84" fmla="*/ 260825 h 920231"/>
              <a:gd name="connsiteX85" fmla="*/ 7599285 w 9517857"/>
              <a:gd name="connsiteY85" fmla="*/ 267896 h 920231"/>
              <a:gd name="connsiteX86" fmla="*/ 7644411 w 9517857"/>
              <a:gd name="connsiteY86" fmla="*/ 260861 h 920231"/>
              <a:gd name="connsiteX87" fmla="*/ 7825110 w 9517857"/>
              <a:gd name="connsiteY87" fmla="*/ 230984 h 920231"/>
              <a:gd name="connsiteX88" fmla="*/ 7965805 w 9517857"/>
              <a:gd name="connsiteY88" fmla="*/ 202230 h 920231"/>
              <a:gd name="connsiteX89" fmla="*/ 8147401 w 9517857"/>
              <a:gd name="connsiteY89" fmla="*/ 207492 h 920231"/>
              <a:gd name="connsiteX90" fmla="*/ 8256033 w 9517857"/>
              <a:gd name="connsiteY90" fmla="*/ 195588 h 920231"/>
              <a:gd name="connsiteX91" fmla="*/ 8410677 w 9517857"/>
              <a:gd name="connsiteY91" fmla="*/ 174042 h 920231"/>
              <a:gd name="connsiteX92" fmla="*/ 8617841 w 9517857"/>
              <a:gd name="connsiteY92" fmla="*/ 157042 h 920231"/>
              <a:gd name="connsiteX93" fmla="*/ 8715976 w 9517857"/>
              <a:gd name="connsiteY93" fmla="*/ 180249 h 920231"/>
              <a:gd name="connsiteX94" fmla="*/ 8778827 w 9517857"/>
              <a:gd name="connsiteY94" fmla="*/ 174811 h 920231"/>
              <a:gd name="connsiteX95" fmla="*/ 8840778 w 9517857"/>
              <a:gd name="connsiteY95" fmla="*/ 145024 h 920231"/>
              <a:gd name="connsiteX96" fmla="*/ 9010380 w 9517857"/>
              <a:gd name="connsiteY96" fmla="*/ 93766 h 920231"/>
              <a:gd name="connsiteX97" fmla="*/ 9110856 w 9517857"/>
              <a:gd name="connsiteY97" fmla="*/ 72872 h 920231"/>
              <a:gd name="connsiteX98" fmla="*/ 9268817 w 9517857"/>
              <a:gd name="connsiteY98" fmla="*/ 54957 h 920231"/>
              <a:gd name="connsiteX99" fmla="*/ 9316667 w 9517857"/>
              <a:gd name="connsiteY99" fmla="*/ 46922 h 920231"/>
              <a:gd name="connsiteX100" fmla="*/ 9428209 w 9517857"/>
              <a:gd name="connsiteY100" fmla="*/ 31798 h 920231"/>
              <a:gd name="connsiteX101" fmla="*/ 9488916 w 9517857"/>
              <a:gd name="connsiteY101" fmla="*/ 1875 h 920231"/>
              <a:gd name="connsiteX0" fmla="*/ 4686423 w 9517857"/>
              <a:gd name="connsiteY0" fmla="*/ 249794 h 920231"/>
              <a:gd name="connsiteX1" fmla="*/ 4689051 w 9517857"/>
              <a:gd name="connsiteY1" fmla="*/ 252843 h 920231"/>
              <a:gd name="connsiteX2" fmla="*/ 4687244 w 9517857"/>
              <a:gd name="connsiteY2" fmla="*/ 253173 h 920231"/>
              <a:gd name="connsiteX3" fmla="*/ 4686423 w 9517857"/>
              <a:gd name="connsiteY3" fmla="*/ 249794 h 920231"/>
              <a:gd name="connsiteX4" fmla="*/ 4685225 w 9517857"/>
              <a:gd name="connsiteY4" fmla="*/ 248405 h 920231"/>
              <a:gd name="connsiteX5" fmla="*/ 4686133 w 9517857"/>
              <a:gd name="connsiteY5" fmla="*/ 248602 h 920231"/>
              <a:gd name="connsiteX6" fmla="*/ 4686423 w 9517857"/>
              <a:gd name="connsiteY6" fmla="*/ 249794 h 920231"/>
              <a:gd name="connsiteX7" fmla="*/ 4685225 w 9517857"/>
              <a:gd name="connsiteY7" fmla="*/ 248405 h 920231"/>
              <a:gd name="connsiteX8" fmla="*/ 9488916 w 9517857"/>
              <a:gd name="connsiteY8" fmla="*/ 1875 h 920231"/>
              <a:gd name="connsiteX9" fmla="*/ 9517857 w 9517857"/>
              <a:gd name="connsiteY9" fmla="*/ 1887 h 920231"/>
              <a:gd name="connsiteX10" fmla="*/ 9517857 w 9517857"/>
              <a:gd name="connsiteY10" fmla="*/ 920231 h 920231"/>
              <a:gd name="connsiteX11" fmla="*/ 14604 w 9517857"/>
              <a:gd name="connsiteY11" fmla="*/ 920231 h 920231"/>
              <a:gd name="connsiteX12" fmla="*/ 12841 w 9517857"/>
              <a:gd name="connsiteY12" fmla="*/ 919638 h 920231"/>
              <a:gd name="connsiteX13" fmla="*/ 93 w 9517857"/>
              <a:gd name="connsiteY13" fmla="*/ 914346 h 920231"/>
              <a:gd name="connsiteX14" fmla="*/ 58674 w 9517857"/>
              <a:gd name="connsiteY14" fmla="*/ 892197 h 920231"/>
              <a:gd name="connsiteX15" fmla="*/ 275005 w 9517857"/>
              <a:gd name="connsiteY15" fmla="*/ 809104 h 920231"/>
              <a:gd name="connsiteX16" fmla="*/ 587824 w 9517857"/>
              <a:gd name="connsiteY16" fmla="*/ 800070 h 920231"/>
              <a:gd name="connsiteX17" fmla="*/ 727985 w 9517857"/>
              <a:gd name="connsiteY17" fmla="*/ 721701 h 920231"/>
              <a:gd name="connsiteX18" fmla="*/ 778982 w 9517857"/>
              <a:gd name="connsiteY18" fmla="*/ 712017 h 920231"/>
              <a:gd name="connsiteX19" fmla="*/ 849944 w 9517857"/>
              <a:gd name="connsiteY19" fmla="*/ 719862 h 920231"/>
              <a:gd name="connsiteX20" fmla="*/ 901402 w 9517857"/>
              <a:gd name="connsiteY20" fmla="*/ 730920 h 920231"/>
              <a:gd name="connsiteX21" fmla="*/ 930946 w 9517857"/>
              <a:gd name="connsiteY21" fmla="*/ 735921 h 920231"/>
              <a:gd name="connsiteX22" fmla="*/ 986250 w 9517857"/>
              <a:gd name="connsiteY22" fmla="*/ 715405 h 920231"/>
              <a:gd name="connsiteX23" fmla="*/ 1013752 w 9517857"/>
              <a:gd name="connsiteY23" fmla="*/ 715236 h 920231"/>
              <a:gd name="connsiteX24" fmla="*/ 1023734 w 9517857"/>
              <a:gd name="connsiteY24" fmla="*/ 720446 h 920231"/>
              <a:gd name="connsiteX25" fmla="*/ 1063207 w 9517857"/>
              <a:gd name="connsiteY25" fmla="*/ 717526 h 920231"/>
              <a:gd name="connsiteX26" fmla="*/ 1081980 w 9517857"/>
              <a:gd name="connsiteY26" fmla="*/ 740330 h 920231"/>
              <a:gd name="connsiteX27" fmla="*/ 1218120 w 9517857"/>
              <a:gd name="connsiteY27" fmla="*/ 715155 h 920231"/>
              <a:gd name="connsiteX28" fmla="*/ 1397459 w 9517857"/>
              <a:gd name="connsiteY28" fmla="*/ 693065 h 920231"/>
              <a:gd name="connsiteX29" fmla="*/ 1580688 w 9517857"/>
              <a:gd name="connsiteY29" fmla="*/ 695572 h 920231"/>
              <a:gd name="connsiteX30" fmla="*/ 1772334 w 9517857"/>
              <a:gd name="connsiteY30" fmla="*/ 712515 h 920231"/>
              <a:gd name="connsiteX31" fmla="*/ 2002561 w 9517857"/>
              <a:gd name="connsiteY31" fmla="*/ 661792 h 920231"/>
              <a:gd name="connsiteX32" fmla="*/ 2135144 w 9517857"/>
              <a:gd name="connsiteY32" fmla="*/ 638376 h 920231"/>
              <a:gd name="connsiteX33" fmla="*/ 2440292 w 9517857"/>
              <a:gd name="connsiteY33" fmla="*/ 595737 h 920231"/>
              <a:gd name="connsiteX34" fmla="*/ 2547829 w 9517857"/>
              <a:gd name="connsiteY34" fmla="*/ 568025 h 920231"/>
              <a:gd name="connsiteX35" fmla="*/ 2658055 w 9517857"/>
              <a:gd name="connsiteY35" fmla="*/ 580602 h 920231"/>
              <a:gd name="connsiteX36" fmla="*/ 2693698 w 9517857"/>
              <a:gd name="connsiteY36" fmla="*/ 561904 h 920231"/>
              <a:gd name="connsiteX37" fmla="*/ 2699673 w 9517857"/>
              <a:gd name="connsiteY37" fmla="*/ 558275 h 920231"/>
              <a:gd name="connsiteX38" fmla="*/ 2727306 w 9517857"/>
              <a:gd name="connsiteY38" fmla="*/ 552573 h 920231"/>
              <a:gd name="connsiteX39" fmla="*/ 2730451 w 9517857"/>
              <a:gd name="connsiteY39" fmla="*/ 539933 h 920231"/>
              <a:gd name="connsiteX40" fmla="*/ 2768713 w 9517857"/>
              <a:gd name="connsiteY40" fmla="*/ 523450 h 920231"/>
              <a:gd name="connsiteX41" fmla="*/ 2820868 w 9517857"/>
              <a:gd name="connsiteY41" fmla="*/ 516035 h 920231"/>
              <a:gd name="connsiteX42" fmla="*/ 3073635 w 9517857"/>
              <a:gd name="connsiteY42" fmla="*/ 493169 h 920231"/>
              <a:gd name="connsiteX43" fmla="*/ 3222071 w 9517857"/>
              <a:gd name="connsiteY43" fmla="*/ 472434 h 920231"/>
              <a:gd name="connsiteX44" fmla="*/ 3274069 w 9517857"/>
              <a:gd name="connsiteY44" fmla="*/ 453480 h 920231"/>
              <a:gd name="connsiteX45" fmla="*/ 3349632 w 9517857"/>
              <a:gd name="connsiteY45" fmla="*/ 434458 h 920231"/>
              <a:gd name="connsiteX46" fmla="*/ 3479593 w 9517857"/>
              <a:gd name="connsiteY46" fmla="*/ 392312 h 920231"/>
              <a:gd name="connsiteX47" fmla="*/ 3651428 w 9517857"/>
              <a:gd name="connsiteY47" fmla="*/ 363682 h 920231"/>
              <a:gd name="connsiteX48" fmla="*/ 3750023 w 9517857"/>
              <a:gd name="connsiteY48" fmla="*/ 372553 h 920231"/>
              <a:gd name="connsiteX49" fmla="*/ 3844133 w 9517857"/>
              <a:gd name="connsiteY49" fmla="*/ 362523 h 920231"/>
              <a:gd name="connsiteX50" fmla="*/ 3933803 w 9517857"/>
              <a:gd name="connsiteY50" fmla="*/ 359190 h 920231"/>
              <a:gd name="connsiteX51" fmla="*/ 4266740 w 9517857"/>
              <a:gd name="connsiteY51" fmla="*/ 363329 h 920231"/>
              <a:gd name="connsiteX52" fmla="*/ 4430770 w 9517857"/>
              <a:gd name="connsiteY52" fmla="*/ 344518 h 920231"/>
              <a:gd name="connsiteX53" fmla="*/ 4512664 w 9517857"/>
              <a:gd name="connsiteY53" fmla="*/ 321823 h 920231"/>
              <a:gd name="connsiteX54" fmla="*/ 4616423 w 9517857"/>
              <a:gd name="connsiteY54" fmla="*/ 292789 h 920231"/>
              <a:gd name="connsiteX55" fmla="*/ 4691675 w 9517857"/>
              <a:gd name="connsiteY55" fmla="*/ 255886 h 920231"/>
              <a:gd name="connsiteX56" fmla="*/ 4689051 w 9517857"/>
              <a:gd name="connsiteY56" fmla="*/ 252843 h 920231"/>
              <a:gd name="connsiteX57" fmla="*/ 4719994 w 9517857"/>
              <a:gd name="connsiteY57" fmla="*/ 247182 h 920231"/>
              <a:gd name="connsiteX58" fmla="*/ 4807816 w 9517857"/>
              <a:gd name="connsiteY58" fmla="*/ 0 h 920231"/>
              <a:gd name="connsiteX59" fmla="*/ 4826683 w 9517857"/>
              <a:gd name="connsiteY59" fmla="*/ 165317 h 920231"/>
              <a:gd name="connsiteX60" fmla="*/ 4827826 w 9517857"/>
              <a:gd name="connsiteY60" fmla="*/ 248852 h 920231"/>
              <a:gd name="connsiteX61" fmla="*/ 4892569 w 9517857"/>
              <a:gd name="connsiteY61" fmla="*/ 251808 h 920231"/>
              <a:gd name="connsiteX62" fmla="*/ 4896611 w 9517857"/>
              <a:gd name="connsiteY62" fmla="*/ 242323 h 920231"/>
              <a:gd name="connsiteX63" fmla="*/ 4917286 w 9517857"/>
              <a:gd name="connsiteY63" fmla="*/ 245534 h 920231"/>
              <a:gd name="connsiteX64" fmla="*/ 4981173 w 9517857"/>
              <a:gd name="connsiteY64" fmla="*/ 248978 h 920231"/>
              <a:gd name="connsiteX65" fmla="*/ 5060397 w 9517857"/>
              <a:gd name="connsiteY65" fmla="*/ 265563 h 920231"/>
              <a:gd name="connsiteX66" fmla="*/ 5252996 w 9517857"/>
              <a:gd name="connsiteY66" fmla="*/ 272530 h 920231"/>
              <a:gd name="connsiteX67" fmla="*/ 5358056 w 9517857"/>
              <a:gd name="connsiteY67" fmla="*/ 249123 h 920231"/>
              <a:gd name="connsiteX68" fmla="*/ 5426496 w 9517857"/>
              <a:gd name="connsiteY68" fmla="*/ 237017 h 920231"/>
              <a:gd name="connsiteX69" fmla="*/ 5497161 w 9517857"/>
              <a:gd name="connsiteY69" fmla="*/ 230683 h 920231"/>
              <a:gd name="connsiteX70" fmla="*/ 5826043 w 9517857"/>
              <a:gd name="connsiteY70" fmla="*/ 149948 h 920231"/>
              <a:gd name="connsiteX71" fmla="*/ 6013415 w 9517857"/>
              <a:gd name="connsiteY71" fmla="*/ 139191 h 920231"/>
              <a:gd name="connsiteX72" fmla="*/ 6080994 w 9517857"/>
              <a:gd name="connsiteY72" fmla="*/ 144813 h 920231"/>
              <a:gd name="connsiteX73" fmla="*/ 6194152 w 9517857"/>
              <a:gd name="connsiteY73" fmla="*/ 153647 h 920231"/>
              <a:gd name="connsiteX74" fmla="*/ 6281379 w 9517857"/>
              <a:gd name="connsiteY74" fmla="*/ 183501 h 920231"/>
              <a:gd name="connsiteX75" fmla="*/ 6374947 w 9517857"/>
              <a:gd name="connsiteY75" fmla="*/ 181674 h 920231"/>
              <a:gd name="connsiteX76" fmla="*/ 6448518 w 9517857"/>
              <a:gd name="connsiteY76" fmla="*/ 166253 h 920231"/>
              <a:gd name="connsiteX77" fmla="*/ 6544700 w 9517857"/>
              <a:gd name="connsiteY77" fmla="*/ 169036 h 920231"/>
              <a:gd name="connsiteX78" fmla="*/ 6648353 w 9517857"/>
              <a:gd name="connsiteY78" fmla="*/ 174125 h 920231"/>
              <a:gd name="connsiteX79" fmla="*/ 6736227 w 9517857"/>
              <a:gd name="connsiteY79" fmla="*/ 175091 h 920231"/>
              <a:gd name="connsiteX80" fmla="*/ 6977218 w 9517857"/>
              <a:gd name="connsiteY80" fmla="*/ 186164 h 920231"/>
              <a:gd name="connsiteX81" fmla="*/ 7065221 w 9517857"/>
              <a:gd name="connsiteY81" fmla="*/ 229406 h 920231"/>
              <a:gd name="connsiteX82" fmla="*/ 7358195 w 9517857"/>
              <a:gd name="connsiteY82" fmla="*/ 253615 h 920231"/>
              <a:gd name="connsiteX83" fmla="*/ 7565449 w 9517857"/>
              <a:gd name="connsiteY83" fmla="*/ 260825 h 920231"/>
              <a:gd name="connsiteX84" fmla="*/ 7599285 w 9517857"/>
              <a:gd name="connsiteY84" fmla="*/ 267896 h 920231"/>
              <a:gd name="connsiteX85" fmla="*/ 7644411 w 9517857"/>
              <a:gd name="connsiteY85" fmla="*/ 260861 h 920231"/>
              <a:gd name="connsiteX86" fmla="*/ 7825110 w 9517857"/>
              <a:gd name="connsiteY86" fmla="*/ 230984 h 920231"/>
              <a:gd name="connsiteX87" fmla="*/ 7965805 w 9517857"/>
              <a:gd name="connsiteY87" fmla="*/ 202230 h 920231"/>
              <a:gd name="connsiteX88" fmla="*/ 8147401 w 9517857"/>
              <a:gd name="connsiteY88" fmla="*/ 207492 h 920231"/>
              <a:gd name="connsiteX89" fmla="*/ 8256033 w 9517857"/>
              <a:gd name="connsiteY89" fmla="*/ 195588 h 920231"/>
              <a:gd name="connsiteX90" fmla="*/ 8410677 w 9517857"/>
              <a:gd name="connsiteY90" fmla="*/ 174042 h 920231"/>
              <a:gd name="connsiteX91" fmla="*/ 8617841 w 9517857"/>
              <a:gd name="connsiteY91" fmla="*/ 157042 h 920231"/>
              <a:gd name="connsiteX92" fmla="*/ 8715976 w 9517857"/>
              <a:gd name="connsiteY92" fmla="*/ 180249 h 920231"/>
              <a:gd name="connsiteX93" fmla="*/ 8778827 w 9517857"/>
              <a:gd name="connsiteY93" fmla="*/ 174811 h 920231"/>
              <a:gd name="connsiteX94" fmla="*/ 8840778 w 9517857"/>
              <a:gd name="connsiteY94" fmla="*/ 145024 h 920231"/>
              <a:gd name="connsiteX95" fmla="*/ 9010380 w 9517857"/>
              <a:gd name="connsiteY95" fmla="*/ 93766 h 920231"/>
              <a:gd name="connsiteX96" fmla="*/ 9110856 w 9517857"/>
              <a:gd name="connsiteY96" fmla="*/ 72872 h 920231"/>
              <a:gd name="connsiteX97" fmla="*/ 9268817 w 9517857"/>
              <a:gd name="connsiteY97" fmla="*/ 54957 h 920231"/>
              <a:gd name="connsiteX98" fmla="*/ 9316667 w 9517857"/>
              <a:gd name="connsiteY98" fmla="*/ 46922 h 920231"/>
              <a:gd name="connsiteX99" fmla="*/ 9428209 w 9517857"/>
              <a:gd name="connsiteY99" fmla="*/ 31798 h 920231"/>
              <a:gd name="connsiteX100" fmla="*/ 9488916 w 9517857"/>
              <a:gd name="connsiteY100" fmla="*/ 1875 h 920231"/>
              <a:gd name="connsiteX0" fmla="*/ 4686423 w 9517857"/>
              <a:gd name="connsiteY0" fmla="*/ 249794 h 920231"/>
              <a:gd name="connsiteX1" fmla="*/ 4689051 w 9517857"/>
              <a:gd name="connsiteY1" fmla="*/ 252843 h 920231"/>
              <a:gd name="connsiteX2" fmla="*/ 4687244 w 9517857"/>
              <a:gd name="connsiteY2" fmla="*/ 253173 h 920231"/>
              <a:gd name="connsiteX3" fmla="*/ 4686423 w 9517857"/>
              <a:gd name="connsiteY3" fmla="*/ 249794 h 920231"/>
              <a:gd name="connsiteX4" fmla="*/ 4685225 w 9517857"/>
              <a:gd name="connsiteY4" fmla="*/ 248405 h 920231"/>
              <a:gd name="connsiteX5" fmla="*/ 4686133 w 9517857"/>
              <a:gd name="connsiteY5" fmla="*/ 248602 h 920231"/>
              <a:gd name="connsiteX6" fmla="*/ 4686423 w 9517857"/>
              <a:gd name="connsiteY6" fmla="*/ 249794 h 920231"/>
              <a:gd name="connsiteX7" fmla="*/ 4685225 w 9517857"/>
              <a:gd name="connsiteY7" fmla="*/ 248405 h 920231"/>
              <a:gd name="connsiteX8" fmla="*/ 9488916 w 9517857"/>
              <a:gd name="connsiteY8" fmla="*/ 1875 h 920231"/>
              <a:gd name="connsiteX9" fmla="*/ 9517857 w 9517857"/>
              <a:gd name="connsiteY9" fmla="*/ 1887 h 920231"/>
              <a:gd name="connsiteX10" fmla="*/ 9517857 w 9517857"/>
              <a:gd name="connsiteY10" fmla="*/ 920231 h 920231"/>
              <a:gd name="connsiteX11" fmla="*/ 14604 w 9517857"/>
              <a:gd name="connsiteY11" fmla="*/ 920231 h 920231"/>
              <a:gd name="connsiteX12" fmla="*/ 12841 w 9517857"/>
              <a:gd name="connsiteY12" fmla="*/ 919638 h 920231"/>
              <a:gd name="connsiteX13" fmla="*/ 93 w 9517857"/>
              <a:gd name="connsiteY13" fmla="*/ 914346 h 920231"/>
              <a:gd name="connsiteX14" fmla="*/ 58674 w 9517857"/>
              <a:gd name="connsiteY14" fmla="*/ 892197 h 920231"/>
              <a:gd name="connsiteX15" fmla="*/ 275005 w 9517857"/>
              <a:gd name="connsiteY15" fmla="*/ 809104 h 920231"/>
              <a:gd name="connsiteX16" fmla="*/ 587824 w 9517857"/>
              <a:gd name="connsiteY16" fmla="*/ 800070 h 920231"/>
              <a:gd name="connsiteX17" fmla="*/ 727985 w 9517857"/>
              <a:gd name="connsiteY17" fmla="*/ 721701 h 920231"/>
              <a:gd name="connsiteX18" fmla="*/ 778982 w 9517857"/>
              <a:gd name="connsiteY18" fmla="*/ 712017 h 920231"/>
              <a:gd name="connsiteX19" fmla="*/ 849944 w 9517857"/>
              <a:gd name="connsiteY19" fmla="*/ 719862 h 920231"/>
              <a:gd name="connsiteX20" fmla="*/ 901402 w 9517857"/>
              <a:gd name="connsiteY20" fmla="*/ 730920 h 920231"/>
              <a:gd name="connsiteX21" fmla="*/ 930946 w 9517857"/>
              <a:gd name="connsiteY21" fmla="*/ 735921 h 920231"/>
              <a:gd name="connsiteX22" fmla="*/ 986250 w 9517857"/>
              <a:gd name="connsiteY22" fmla="*/ 715405 h 920231"/>
              <a:gd name="connsiteX23" fmla="*/ 1013752 w 9517857"/>
              <a:gd name="connsiteY23" fmla="*/ 715236 h 920231"/>
              <a:gd name="connsiteX24" fmla="*/ 1023734 w 9517857"/>
              <a:gd name="connsiteY24" fmla="*/ 720446 h 920231"/>
              <a:gd name="connsiteX25" fmla="*/ 1063207 w 9517857"/>
              <a:gd name="connsiteY25" fmla="*/ 717526 h 920231"/>
              <a:gd name="connsiteX26" fmla="*/ 1081980 w 9517857"/>
              <a:gd name="connsiteY26" fmla="*/ 740330 h 920231"/>
              <a:gd name="connsiteX27" fmla="*/ 1218120 w 9517857"/>
              <a:gd name="connsiteY27" fmla="*/ 715155 h 920231"/>
              <a:gd name="connsiteX28" fmla="*/ 1397459 w 9517857"/>
              <a:gd name="connsiteY28" fmla="*/ 693065 h 920231"/>
              <a:gd name="connsiteX29" fmla="*/ 1580688 w 9517857"/>
              <a:gd name="connsiteY29" fmla="*/ 695572 h 920231"/>
              <a:gd name="connsiteX30" fmla="*/ 1772334 w 9517857"/>
              <a:gd name="connsiteY30" fmla="*/ 712515 h 920231"/>
              <a:gd name="connsiteX31" fmla="*/ 2002561 w 9517857"/>
              <a:gd name="connsiteY31" fmla="*/ 661792 h 920231"/>
              <a:gd name="connsiteX32" fmla="*/ 2135144 w 9517857"/>
              <a:gd name="connsiteY32" fmla="*/ 638376 h 920231"/>
              <a:gd name="connsiteX33" fmla="*/ 2440292 w 9517857"/>
              <a:gd name="connsiteY33" fmla="*/ 595737 h 920231"/>
              <a:gd name="connsiteX34" fmla="*/ 2547829 w 9517857"/>
              <a:gd name="connsiteY34" fmla="*/ 568025 h 920231"/>
              <a:gd name="connsiteX35" fmla="*/ 2658055 w 9517857"/>
              <a:gd name="connsiteY35" fmla="*/ 580602 h 920231"/>
              <a:gd name="connsiteX36" fmla="*/ 2693698 w 9517857"/>
              <a:gd name="connsiteY36" fmla="*/ 561904 h 920231"/>
              <a:gd name="connsiteX37" fmla="*/ 2699673 w 9517857"/>
              <a:gd name="connsiteY37" fmla="*/ 558275 h 920231"/>
              <a:gd name="connsiteX38" fmla="*/ 2727306 w 9517857"/>
              <a:gd name="connsiteY38" fmla="*/ 552573 h 920231"/>
              <a:gd name="connsiteX39" fmla="*/ 2730451 w 9517857"/>
              <a:gd name="connsiteY39" fmla="*/ 539933 h 920231"/>
              <a:gd name="connsiteX40" fmla="*/ 2768713 w 9517857"/>
              <a:gd name="connsiteY40" fmla="*/ 523450 h 920231"/>
              <a:gd name="connsiteX41" fmla="*/ 2820868 w 9517857"/>
              <a:gd name="connsiteY41" fmla="*/ 516035 h 920231"/>
              <a:gd name="connsiteX42" fmla="*/ 3073635 w 9517857"/>
              <a:gd name="connsiteY42" fmla="*/ 493169 h 920231"/>
              <a:gd name="connsiteX43" fmla="*/ 3222071 w 9517857"/>
              <a:gd name="connsiteY43" fmla="*/ 472434 h 920231"/>
              <a:gd name="connsiteX44" fmla="*/ 3274069 w 9517857"/>
              <a:gd name="connsiteY44" fmla="*/ 453480 h 920231"/>
              <a:gd name="connsiteX45" fmla="*/ 3349632 w 9517857"/>
              <a:gd name="connsiteY45" fmla="*/ 434458 h 920231"/>
              <a:gd name="connsiteX46" fmla="*/ 3479593 w 9517857"/>
              <a:gd name="connsiteY46" fmla="*/ 392312 h 920231"/>
              <a:gd name="connsiteX47" fmla="*/ 3651428 w 9517857"/>
              <a:gd name="connsiteY47" fmla="*/ 363682 h 920231"/>
              <a:gd name="connsiteX48" fmla="*/ 3750023 w 9517857"/>
              <a:gd name="connsiteY48" fmla="*/ 372553 h 920231"/>
              <a:gd name="connsiteX49" fmla="*/ 3844133 w 9517857"/>
              <a:gd name="connsiteY49" fmla="*/ 362523 h 920231"/>
              <a:gd name="connsiteX50" fmla="*/ 3933803 w 9517857"/>
              <a:gd name="connsiteY50" fmla="*/ 359190 h 920231"/>
              <a:gd name="connsiteX51" fmla="*/ 4266740 w 9517857"/>
              <a:gd name="connsiteY51" fmla="*/ 363329 h 920231"/>
              <a:gd name="connsiteX52" fmla="*/ 4430770 w 9517857"/>
              <a:gd name="connsiteY52" fmla="*/ 344518 h 920231"/>
              <a:gd name="connsiteX53" fmla="*/ 4512664 w 9517857"/>
              <a:gd name="connsiteY53" fmla="*/ 321823 h 920231"/>
              <a:gd name="connsiteX54" fmla="*/ 4616423 w 9517857"/>
              <a:gd name="connsiteY54" fmla="*/ 292789 h 920231"/>
              <a:gd name="connsiteX55" fmla="*/ 4691675 w 9517857"/>
              <a:gd name="connsiteY55" fmla="*/ 255886 h 920231"/>
              <a:gd name="connsiteX56" fmla="*/ 4689051 w 9517857"/>
              <a:gd name="connsiteY56" fmla="*/ 252843 h 920231"/>
              <a:gd name="connsiteX57" fmla="*/ 4807816 w 9517857"/>
              <a:gd name="connsiteY57" fmla="*/ 0 h 920231"/>
              <a:gd name="connsiteX58" fmla="*/ 4826683 w 9517857"/>
              <a:gd name="connsiteY58" fmla="*/ 165317 h 920231"/>
              <a:gd name="connsiteX59" fmla="*/ 4827826 w 9517857"/>
              <a:gd name="connsiteY59" fmla="*/ 248852 h 920231"/>
              <a:gd name="connsiteX60" fmla="*/ 4892569 w 9517857"/>
              <a:gd name="connsiteY60" fmla="*/ 251808 h 920231"/>
              <a:gd name="connsiteX61" fmla="*/ 4896611 w 9517857"/>
              <a:gd name="connsiteY61" fmla="*/ 242323 h 920231"/>
              <a:gd name="connsiteX62" fmla="*/ 4917286 w 9517857"/>
              <a:gd name="connsiteY62" fmla="*/ 245534 h 920231"/>
              <a:gd name="connsiteX63" fmla="*/ 4981173 w 9517857"/>
              <a:gd name="connsiteY63" fmla="*/ 248978 h 920231"/>
              <a:gd name="connsiteX64" fmla="*/ 5060397 w 9517857"/>
              <a:gd name="connsiteY64" fmla="*/ 265563 h 920231"/>
              <a:gd name="connsiteX65" fmla="*/ 5252996 w 9517857"/>
              <a:gd name="connsiteY65" fmla="*/ 272530 h 920231"/>
              <a:gd name="connsiteX66" fmla="*/ 5358056 w 9517857"/>
              <a:gd name="connsiteY66" fmla="*/ 249123 h 920231"/>
              <a:gd name="connsiteX67" fmla="*/ 5426496 w 9517857"/>
              <a:gd name="connsiteY67" fmla="*/ 237017 h 920231"/>
              <a:gd name="connsiteX68" fmla="*/ 5497161 w 9517857"/>
              <a:gd name="connsiteY68" fmla="*/ 230683 h 920231"/>
              <a:gd name="connsiteX69" fmla="*/ 5826043 w 9517857"/>
              <a:gd name="connsiteY69" fmla="*/ 149948 h 920231"/>
              <a:gd name="connsiteX70" fmla="*/ 6013415 w 9517857"/>
              <a:gd name="connsiteY70" fmla="*/ 139191 h 920231"/>
              <a:gd name="connsiteX71" fmla="*/ 6080994 w 9517857"/>
              <a:gd name="connsiteY71" fmla="*/ 144813 h 920231"/>
              <a:gd name="connsiteX72" fmla="*/ 6194152 w 9517857"/>
              <a:gd name="connsiteY72" fmla="*/ 153647 h 920231"/>
              <a:gd name="connsiteX73" fmla="*/ 6281379 w 9517857"/>
              <a:gd name="connsiteY73" fmla="*/ 183501 h 920231"/>
              <a:gd name="connsiteX74" fmla="*/ 6374947 w 9517857"/>
              <a:gd name="connsiteY74" fmla="*/ 181674 h 920231"/>
              <a:gd name="connsiteX75" fmla="*/ 6448518 w 9517857"/>
              <a:gd name="connsiteY75" fmla="*/ 166253 h 920231"/>
              <a:gd name="connsiteX76" fmla="*/ 6544700 w 9517857"/>
              <a:gd name="connsiteY76" fmla="*/ 169036 h 920231"/>
              <a:gd name="connsiteX77" fmla="*/ 6648353 w 9517857"/>
              <a:gd name="connsiteY77" fmla="*/ 174125 h 920231"/>
              <a:gd name="connsiteX78" fmla="*/ 6736227 w 9517857"/>
              <a:gd name="connsiteY78" fmla="*/ 175091 h 920231"/>
              <a:gd name="connsiteX79" fmla="*/ 6977218 w 9517857"/>
              <a:gd name="connsiteY79" fmla="*/ 186164 h 920231"/>
              <a:gd name="connsiteX80" fmla="*/ 7065221 w 9517857"/>
              <a:gd name="connsiteY80" fmla="*/ 229406 h 920231"/>
              <a:gd name="connsiteX81" fmla="*/ 7358195 w 9517857"/>
              <a:gd name="connsiteY81" fmla="*/ 253615 h 920231"/>
              <a:gd name="connsiteX82" fmla="*/ 7565449 w 9517857"/>
              <a:gd name="connsiteY82" fmla="*/ 260825 h 920231"/>
              <a:gd name="connsiteX83" fmla="*/ 7599285 w 9517857"/>
              <a:gd name="connsiteY83" fmla="*/ 267896 h 920231"/>
              <a:gd name="connsiteX84" fmla="*/ 7644411 w 9517857"/>
              <a:gd name="connsiteY84" fmla="*/ 260861 h 920231"/>
              <a:gd name="connsiteX85" fmla="*/ 7825110 w 9517857"/>
              <a:gd name="connsiteY85" fmla="*/ 230984 h 920231"/>
              <a:gd name="connsiteX86" fmla="*/ 7965805 w 9517857"/>
              <a:gd name="connsiteY86" fmla="*/ 202230 h 920231"/>
              <a:gd name="connsiteX87" fmla="*/ 8147401 w 9517857"/>
              <a:gd name="connsiteY87" fmla="*/ 207492 h 920231"/>
              <a:gd name="connsiteX88" fmla="*/ 8256033 w 9517857"/>
              <a:gd name="connsiteY88" fmla="*/ 195588 h 920231"/>
              <a:gd name="connsiteX89" fmla="*/ 8410677 w 9517857"/>
              <a:gd name="connsiteY89" fmla="*/ 174042 h 920231"/>
              <a:gd name="connsiteX90" fmla="*/ 8617841 w 9517857"/>
              <a:gd name="connsiteY90" fmla="*/ 157042 h 920231"/>
              <a:gd name="connsiteX91" fmla="*/ 8715976 w 9517857"/>
              <a:gd name="connsiteY91" fmla="*/ 180249 h 920231"/>
              <a:gd name="connsiteX92" fmla="*/ 8778827 w 9517857"/>
              <a:gd name="connsiteY92" fmla="*/ 174811 h 920231"/>
              <a:gd name="connsiteX93" fmla="*/ 8840778 w 9517857"/>
              <a:gd name="connsiteY93" fmla="*/ 145024 h 920231"/>
              <a:gd name="connsiteX94" fmla="*/ 9010380 w 9517857"/>
              <a:gd name="connsiteY94" fmla="*/ 93766 h 920231"/>
              <a:gd name="connsiteX95" fmla="*/ 9110856 w 9517857"/>
              <a:gd name="connsiteY95" fmla="*/ 72872 h 920231"/>
              <a:gd name="connsiteX96" fmla="*/ 9268817 w 9517857"/>
              <a:gd name="connsiteY96" fmla="*/ 54957 h 920231"/>
              <a:gd name="connsiteX97" fmla="*/ 9316667 w 9517857"/>
              <a:gd name="connsiteY97" fmla="*/ 46922 h 920231"/>
              <a:gd name="connsiteX98" fmla="*/ 9428209 w 9517857"/>
              <a:gd name="connsiteY98" fmla="*/ 31798 h 920231"/>
              <a:gd name="connsiteX99" fmla="*/ 9488916 w 9517857"/>
              <a:gd name="connsiteY99" fmla="*/ 1875 h 920231"/>
              <a:gd name="connsiteX0" fmla="*/ 4686423 w 9517857"/>
              <a:gd name="connsiteY0" fmla="*/ 249794 h 920231"/>
              <a:gd name="connsiteX1" fmla="*/ 4689051 w 9517857"/>
              <a:gd name="connsiteY1" fmla="*/ 252843 h 920231"/>
              <a:gd name="connsiteX2" fmla="*/ 4687244 w 9517857"/>
              <a:gd name="connsiteY2" fmla="*/ 253173 h 920231"/>
              <a:gd name="connsiteX3" fmla="*/ 4686423 w 9517857"/>
              <a:gd name="connsiteY3" fmla="*/ 249794 h 920231"/>
              <a:gd name="connsiteX4" fmla="*/ 4685225 w 9517857"/>
              <a:gd name="connsiteY4" fmla="*/ 248405 h 920231"/>
              <a:gd name="connsiteX5" fmla="*/ 4686133 w 9517857"/>
              <a:gd name="connsiteY5" fmla="*/ 248602 h 920231"/>
              <a:gd name="connsiteX6" fmla="*/ 4686423 w 9517857"/>
              <a:gd name="connsiteY6" fmla="*/ 249794 h 920231"/>
              <a:gd name="connsiteX7" fmla="*/ 4685225 w 9517857"/>
              <a:gd name="connsiteY7" fmla="*/ 248405 h 920231"/>
              <a:gd name="connsiteX8" fmla="*/ 9488916 w 9517857"/>
              <a:gd name="connsiteY8" fmla="*/ 1875 h 920231"/>
              <a:gd name="connsiteX9" fmla="*/ 9517857 w 9517857"/>
              <a:gd name="connsiteY9" fmla="*/ 1887 h 920231"/>
              <a:gd name="connsiteX10" fmla="*/ 9517857 w 9517857"/>
              <a:gd name="connsiteY10" fmla="*/ 920231 h 920231"/>
              <a:gd name="connsiteX11" fmla="*/ 14604 w 9517857"/>
              <a:gd name="connsiteY11" fmla="*/ 920231 h 920231"/>
              <a:gd name="connsiteX12" fmla="*/ 12841 w 9517857"/>
              <a:gd name="connsiteY12" fmla="*/ 919638 h 920231"/>
              <a:gd name="connsiteX13" fmla="*/ 93 w 9517857"/>
              <a:gd name="connsiteY13" fmla="*/ 914346 h 920231"/>
              <a:gd name="connsiteX14" fmla="*/ 58674 w 9517857"/>
              <a:gd name="connsiteY14" fmla="*/ 892197 h 920231"/>
              <a:gd name="connsiteX15" fmla="*/ 275005 w 9517857"/>
              <a:gd name="connsiteY15" fmla="*/ 809104 h 920231"/>
              <a:gd name="connsiteX16" fmla="*/ 587824 w 9517857"/>
              <a:gd name="connsiteY16" fmla="*/ 800070 h 920231"/>
              <a:gd name="connsiteX17" fmla="*/ 727985 w 9517857"/>
              <a:gd name="connsiteY17" fmla="*/ 721701 h 920231"/>
              <a:gd name="connsiteX18" fmla="*/ 778982 w 9517857"/>
              <a:gd name="connsiteY18" fmla="*/ 712017 h 920231"/>
              <a:gd name="connsiteX19" fmla="*/ 849944 w 9517857"/>
              <a:gd name="connsiteY19" fmla="*/ 719862 h 920231"/>
              <a:gd name="connsiteX20" fmla="*/ 901402 w 9517857"/>
              <a:gd name="connsiteY20" fmla="*/ 730920 h 920231"/>
              <a:gd name="connsiteX21" fmla="*/ 930946 w 9517857"/>
              <a:gd name="connsiteY21" fmla="*/ 735921 h 920231"/>
              <a:gd name="connsiteX22" fmla="*/ 986250 w 9517857"/>
              <a:gd name="connsiteY22" fmla="*/ 715405 h 920231"/>
              <a:gd name="connsiteX23" fmla="*/ 1013752 w 9517857"/>
              <a:gd name="connsiteY23" fmla="*/ 715236 h 920231"/>
              <a:gd name="connsiteX24" fmla="*/ 1023734 w 9517857"/>
              <a:gd name="connsiteY24" fmla="*/ 720446 h 920231"/>
              <a:gd name="connsiteX25" fmla="*/ 1063207 w 9517857"/>
              <a:gd name="connsiteY25" fmla="*/ 717526 h 920231"/>
              <a:gd name="connsiteX26" fmla="*/ 1081980 w 9517857"/>
              <a:gd name="connsiteY26" fmla="*/ 740330 h 920231"/>
              <a:gd name="connsiteX27" fmla="*/ 1218120 w 9517857"/>
              <a:gd name="connsiteY27" fmla="*/ 715155 h 920231"/>
              <a:gd name="connsiteX28" fmla="*/ 1397459 w 9517857"/>
              <a:gd name="connsiteY28" fmla="*/ 693065 h 920231"/>
              <a:gd name="connsiteX29" fmla="*/ 1580688 w 9517857"/>
              <a:gd name="connsiteY29" fmla="*/ 695572 h 920231"/>
              <a:gd name="connsiteX30" fmla="*/ 1772334 w 9517857"/>
              <a:gd name="connsiteY30" fmla="*/ 712515 h 920231"/>
              <a:gd name="connsiteX31" fmla="*/ 2002561 w 9517857"/>
              <a:gd name="connsiteY31" fmla="*/ 661792 h 920231"/>
              <a:gd name="connsiteX32" fmla="*/ 2135144 w 9517857"/>
              <a:gd name="connsiteY32" fmla="*/ 638376 h 920231"/>
              <a:gd name="connsiteX33" fmla="*/ 2440292 w 9517857"/>
              <a:gd name="connsiteY33" fmla="*/ 595737 h 920231"/>
              <a:gd name="connsiteX34" fmla="*/ 2547829 w 9517857"/>
              <a:gd name="connsiteY34" fmla="*/ 568025 h 920231"/>
              <a:gd name="connsiteX35" fmla="*/ 2658055 w 9517857"/>
              <a:gd name="connsiteY35" fmla="*/ 580602 h 920231"/>
              <a:gd name="connsiteX36" fmla="*/ 2693698 w 9517857"/>
              <a:gd name="connsiteY36" fmla="*/ 561904 h 920231"/>
              <a:gd name="connsiteX37" fmla="*/ 2699673 w 9517857"/>
              <a:gd name="connsiteY37" fmla="*/ 558275 h 920231"/>
              <a:gd name="connsiteX38" fmla="*/ 2727306 w 9517857"/>
              <a:gd name="connsiteY38" fmla="*/ 552573 h 920231"/>
              <a:gd name="connsiteX39" fmla="*/ 2730451 w 9517857"/>
              <a:gd name="connsiteY39" fmla="*/ 539933 h 920231"/>
              <a:gd name="connsiteX40" fmla="*/ 2768713 w 9517857"/>
              <a:gd name="connsiteY40" fmla="*/ 523450 h 920231"/>
              <a:gd name="connsiteX41" fmla="*/ 2820868 w 9517857"/>
              <a:gd name="connsiteY41" fmla="*/ 516035 h 920231"/>
              <a:gd name="connsiteX42" fmla="*/ 3073635 w 9517857"/>
              <a:gd name="connsiteY42" fmla="*/ 493169 h 920231"/>
              <a:gd name="connsiteX43" fmla="*/ 3222071 w 9517857"/>
              <a:gd name="connsiteY43" fmla="*/ 472434 h 920231"/>
              <a:gd name="connsiteX44" fmla="*/ 3274069 w 9517857"/>
              <a:gd name="connsiteY44" fmla="*/ 453480 h 920231"/>
              <a:gd name="connsiteX45" fmla="*/ 3349632 w 9517857"/>
              <a:gd name="connsiteY45" fmla="*/ 434458 h 920231"/>
              <a:gd name="connsiteX46" fmla="*/ 3479593 w 9517857"/>
              <a:gd name="connsiteY46" fmla="*/ 392312 h 920231"/>
              <a:gd name="connsiteX47" fmla="*/ 3651428 w 9517857"/>
              <a:gd name="connsiteY47" fmla="*/ 363682 h 920231"/>
              <a:gd name="connsiteX48" fmla="*/ 3750023 w 9517857"/>
              <a:gd name="connsiteY48" fmla="*/ 372553 h 920231"/>
              <a:gd name="connsiteX49" fmla="*/ 3844133 w 9517857"/>
              <a:gd name="connsiteY49" fmla="*/ 362523 h 920231"/>
              <a:gd name="connsiteX50" fmla="*/ 3933803 w 9517857"/>
              <a:gd name="connsiteY50" fmla="*/ 359190 h 920231"/>
              <a:gd name="connsiteX51" fmla="*/ 4266740 w 9517857"/>
              <a:gd name="connsiteY51" fmla="*/ 363329 h 920231"/>
              <a:gd name="connsiteX52" fmla="*/ 4430770 w 9517857"/>
              <a:gd name="connsiteY52" fmla="*/ 344518 h 920231"/>
              <a:gd name="connsiteX53" fmla="*/ 4512664 w 9517857"/>
              <a:gd name="connsiteY53" fmla="*/ 321823 h 920231"/>
              <a:gd name="connsiteX54" fmla="*/ 4616423 w 9517857"/>
              <a:gd name="connsiteY54" fmla="*/ 292789 h 920231"/>
              <a:gd name="connsiteX55" fmla="*/ 4691675 w 9517857"/>
              <a:gd name="connsiteY55" fmla="*/ 255886 h 920231"/>
              <a:gd name="connsiteX56" fmla="*/ 4807816 w 9517857"/>
              <a:gd name="connsiteY56" fmla="*/ 0 h 920231"/>
              <a:gd name="connsiteX57" fmla="*/ 4826683 w 9517857"/>
              <a:gd name="connsiteY57" fmla="*/ 165317 h 920231"/>
              <a:gd name="connsiteX58" fmla="*/ 4827826 w 9517857"/>
              <a:gd name="connsiteY58" fmla="*/ 248852 h 920231"/>
              <a:gd name="connsiteX59" fmla="*/ 4892569 w 9517857"/>
              <a:gd name="connsiteY59" fmla="*/ 251808 h 920231"/>
              <a:gd name="connsiteX60" fmla="*/ 4896611 w 9517857"/>
              <a:gd name="connsiteY60" fmla="*/ 242323 h 920231"/>
              <a:gd name="connsiteX61" fmla="*/ 4917286 w 9517857"/>
              <a:gd name="connsiteY61" fmla="*/ 245534 h 920231"/>
              <a:gd name="connsiteX62" fmla="*/ 4981173 w 9517857"/>
              <a:gd name="connsiteY62" fmla="*/ 248978 h 920231"/>
              <a:gd name="connsiteX63" fmla="*/ 5060397 w 9517857"/>
              <a:gd name="connsiteY63" fmla="*/ 265563 h 920231"/>
              <a:gd name="connsiteX64" fmla="*/ 5252996 w 9517857"/>
              <a:gd name="connsiteY64" fmla="*/ 272530 h 920231"/>
              <a:gd name="connsiteX65" fmla="*/ 5358056 w 9517857"/>
              <a:gd name="connsiteY65" fmla="*/ 249123 h 920231"/>
              <a:gd name="connsiteX66" fmla="*/ 5426496 w 9517857"/>
              <a:gd name="connsiteY66" fmla="*/ 237017 h 920231"/>
              <a:gd name="connsiteX67" fmla="*/ 5497161 w 9517857"/>
              <a:gd name="connsiteY67" fmla="*/ 230683 h 920231"/>
              <a:gd name="connsiteX68" fmla="*/ 5826043 w 9517857"/>
              <a:gd name="connsiteY68" fmla="*/ 149948 h 920231"/>
              <a:gd name="connsiteX69" fmla="*/ 6013415 w 9517857"/>
              <a:gd name="connsiteY69" fmla="*/ 139191 h 920231"/>
              <a:gd name="connsiteX70" fmla="*/ 6080994 w 9517857"/>
              <a:gd name="connsiteY70" fmla="*/ 144813 h 920231"/>
              <a:gd name="connsiteX71" fmla="*/ 6194152 w 9517857"/>
              <a:gd name="connsiteY71" fmla="*/ 153647 h 920231"/>
              <a:gd name="connsiteX72" fmla="*/ 6281379 w 9517857"/>
              <a:gd name="connsiteY72" fmla="*/ 183501 h 920231"/>
              <a:gd name="connsiteX73" fmla="*/ 6374947 w 9517857"/>
              <a:gd name="connsiteY73" fmla="*/ 181674 h 920231"/>
              <a:gd name="connsiteX74" fmla="*/ 6448518 w 9517857"/>
              <a:gd name="connsiteY74" fmla="*/ 166253 h 920231"/>
              <a:gd name="connsiteX75" fmla="*/ 6544700 w 9517857"/>
              <a:gd name="connsiteY75" fmla="*/ 169036 h 920231"/>
              <a:gd name="connsiteX76" fmla="*/ 6648353 w 9517857"/>
              <a:gd name="connsiteY76" fmla="*/ 174125 h 920231"/>
              <a:gd name="connsiteX77" fmla="*/ 6736227 w 9517857"/>
              <a:gd name="connsiteY77" fmla="*/ 175091 h 920231"/>
              <a:gd name="connsiteX78" fmla="*/ 6977218 w 9517857"/>
              <a:gd name="connsiteY78" fmla="*/ 186164 h 920231"/>
              <a:gd name="connsiteX79" fmla="*/ 7065221 w 9517857"/>
              <a:gd name="connsiteY79" fmla="*/ 229406 h 920231"/>
              <a:gd name="connsiteX80" fmla="*/ 7358195 w 9517857"/>
              <a:gd name="connsiteY80" fmla="*/ 253615 h 920231"/>
              <a:gd name="connsiteX81" fmla="*/ 7565449 w 9517857"/>
              <a:gd name="connsiteY81" fmla="*/ 260825 h 920231"/>
              <a:gd name="connsiteX82" fmla="*/ 7599285 w 9517857"/>
              <a:gd name="connsiteY82" fmla="*/ 267896 h 920231"/>
              <a:gd name="connsiteX83" fmla="*/ 7644411 w 9517857"/>
              <a:gd name="connsiteY83" fmla="*/ 260861 h 920231"/>
              <a:gd name="connsiteX84" fmla="*/ 7825110 w 9517857"/>
              <a:gd name="connsiteY84" fmla="*/ 230984 h 920231"/>
              <a:gd name="connsiteX85" fmla="*/ 7965805 w 9517857"/>
              <a:gd name="connsiteY85" fmla="*/ 202230 h 920231"/>
              <a:gd name="connsiteX86" fmla="*/ 8147401 w 9517857"/>
              <a:gd name="connsiteY86" fmla="*/ 207492 h 920231"/>
              <a:gd name="connsiteX87" fmla="*/ 8256033 w 9517857"/>
              <a:gd name="connsiteY87" fmla="*/ 195588 h 920231"/>
              <a:gd name="connsiteX88" fmla="*/ 8410677 w 9517857"/>
              <a:gd name="connsiteY88" fmla="*/ 174042 h 920231"/>
              <a:gd name="connsiteX89" fmla="*/ 8617841 w 9517857"/>
              <a:gd name="connsiteY89" fmla="*/ 157042 h 920231"/>
              <a:gd name="connsiteX90" fmla="*/ 8715976 w 9517857"/>
              <a:gd name="connsiteY90" fmla="*/ 180249 h 920231"/>
              <a:gd name="connsiteX91" fmla="*/ 8778827 w 9517857"/>
              <a:gd name="connsiteY91" fmla="*/ 174811 h 920231"/>
              <a:gd name="connsiteX92" fmla="*/ 8840778 w 9517857"/>
              <a:gd name="connsiteY92" fmla="*/ 145024 h 920231"/>
              <a:gd name="connsiteX93" fmla="*/ 9010380 w 9517857"/>
              <a:gd name="connsiteY93" fmla="*/ 93766 h 920231"/>
              <a:gd name="connsiteX94" fmla="*/ 9110856 w 9517857"/>
              <a:gd name="connsiteY94" fmla="*/ 72872 h 920231"/>
              <a:gd name="connsiteX95" fmla="*/ 9268817 w 9517857"/>
              <a:gd name="connsiteY95" fmla="*/ 54957 h 920231"/>
              <a:gd name="connsiteX96" fmla="*/ 9316667 w 9517857"/>
              <a:gd name="connsiteY96" fmla="*/ 46922 h 920231"/>
              <a:gd name="connsiteX97" fmla="*/ 9428209 w 9517857"/>
              <a:gd name="connsiteY97" fmla="*/ 31798 h 920231"/>
              <a:gd name="connsiteX98" fmla="*/ 9488916 w 9517857"/>
              <a:gd name="connsiteY98" fmla="*/ 1875 h 920231"/>
              <a:gd name="connsiteX0" fmla="*/ 4686423 w 9517857"/>
              <a:gd name="connsiteY0" fmla="*/ 249794 h 920231"/>
              <a:gd name="connsiteX1" fmla="*/ 4689051 w 9517857"/>
              <a:gd name="connsiteY1" fmla="*/ 252843 h 920231"/>
              <a:gd name="connsiteX2" fmla="*/ 4687244 w 9517857"/>
              <a:gd name="connsiteY2" fmla="*/ 253173 h 920231"/>
              <a:gd name="connsiteX3" fmla="*/ 4686423 w 9517857"/>
              <a:gd name="connsiteY3" fmla="*/ 249794 h 920231"/>
              <a:gd name="connsiteX4" fmla="*/ 4685225 w 9517857"/>
              <a:gd name="connsiteY4" fmla="*/ 248405 h 920231"/>
              <a:gd name="connsiteX5" fmla="*/ 4686133 w 9517857"/>
              <a:gd name="connsiteY5" fmla="*/ 248602 h 920231"/>
              <a:gd name="connsiteX6" fmla="*/ 4686423 w 9517857"/>
              <a:gd name="connsiteY6" fmla="*/ 249794 h 920231"/>
              <a:gd name="connsiteX7" fmla="*/ 4685225 w 9517857"/>
              <a:gd name="connsiteY7" fmla="*/ 248405 h 920231"/>
              <a:gd name="connsiteX8" fmla="*/ 9488916 w 9517857"/>
              <a:gd name="connsiteY8" fmla="*/ 1875 h 920231"/>
              <a:gd name="connsiteX9" fmla="*/ 9517857 w 9517857"/>
              <a:gd name="connsiteY9" fmla="*/ 1887 h 920231"/>
              <a:gd name="connsiteX10" fmla="*/ 9517857 w 9517857"/>
              <a:gd name="connsiteY10" fmla="*/ 920231 h 920231"/>
              <a:gd name="connsiteX11" fmla="*/ 14604 w 9517857"/>
              <a:gd name="connsiteY11" fmla="*/ 920231 h 920231"/>
              <a:gd name="connsiteX12" fmla="*/ 12841 w 9517857"/>
              <a:gd name="connsiteY12" fmla="*/ 919638 h 920231"/>
              <a:gd name="connsiteX13" fmla="*/ 93 w 9517857"/>
              <a:gd name="connsiteY13" fmla="*/ 914346 h 920231"/>
              <a:gd name="connsiteX14" fmla="*/ 58674 w 9517857"/>
              <a:gd name="connsiteY14" fmla="*/ 892197 h 920231"/>
              <a:gd name="connsiteX15" fmla="*/ 275005 w 9517857"/>
              <a:gd name="connsiteY15" fmla="*/ 809104 h 920231"/>
              <a:gd name="connsiteX16" fmla="*/ 587824 w 9517857"/>
              <a:gd name="connsiteY16" fmla="*/ 800070 h 920231"/>
              <a:gd name="connsiteX17" fmla="*/ 727985 w 9517857"/>
              <a:gd name="connsiteY17" fmla="*/ 721701 h 920231"/>
              <a:gd name="connsiteX18" fmla="*/ 778982 w 9517857"/>
              <a:gd name="connsiteY18" fmla="*/ 712017 h 920231"/>
              <a:gd name="connsiteX19" fmla="*/ 849944 w 9517857"/>
              <a:gd name="connsiteY19" fmla="*/ 719862 h 920231"/>
              <a:gd name="connsiteX20" fmla="*/ 901402 w 9517857"/>
              <a:gd name="connsiteY20" fmla="*/ 730920 h 920231"/>
              <a:gd name="connsiteX21" fmla="*/ 930946 w 9517857"/>
              <a:gd name="connsiteY21" fmla="*/ 735921 h 920231"/>
              <a:gd name="connsiteX22" fmla="*/ 986250 w 9517857"/>
              <a:gd name="connsiteY22" fmla="*/ 715405 h 920231"/>
              <a:gd name="connsiteX23" fmla="*/ 1013752 w 9517857"/>
              <a:gd name="connsiteY23" fmla="*/ 715236 h 920231"/>
              <a:gd name="connsiteX24" fmla="*/ 1023734 w 9517857"/>
              <a:gd name="connsiteY24" fmla="*/ 720446 h 920231"/>
              <a:gd name="connsiteX25" fmla="*/ 1063207 w 9517857"/>
              <a:gd name="connsiteY25" fmla="*/ 717526 h 920231"/>
              <a:gd name="connsiteX26" fmla="*/ 1081980 w 9517857"/>
              <a:gd name="connsiteY26" fmla="*/ 740330 h 920231"/>
              <a:gd name="connsiteX27" fmla="*/ 1218120 w 9517857"/>
              <a:gd name="connsiteY27" fmla="*/ 715155 h 920231"/>
              <a:gd name="connsiteX28" fmla="*/ 1397459 w 9517857"/>
              <a:gd name="connsiteY28" fmla="*/ 693065 h 920231"/>
              <a:gd name="connsiteX29" fmla="*/ 1580688 w 9517857"/>
              <a:gd name="connsiteY29" fmla="*/ 695572 h 920231"/>
              <a:gd name="connsiteX30" fmla="*/ 1772334 w 9517857"/>
              <a:gd name="connsiteY30" fmla="*/ 712515 h 920231"/>
              <a:gd name="connsiteX31" fmla="*/ 2002561 w 9517857"/>
              <a:gd name="connsiteY31" fmla="*/ 661792 h 920231"/>
              <a:gd name="connsiteX32" fmla="*/ 2135144 w 9517857"/>
              <a:gd name="connsiteY32" fmla="*/ 638376 h 920231"/>
              <a:gd name="connsiteX33" fmla="*/ 2440292 w 9517857"/>
              <a:gd name="connsiteY33" fmla="*/ 595737 h 920231"/>
              <a:gd name="connsiteX34" fmla="*/ 2547829 w 9517857"/>
              <a:gd name="connsiteY34" fmla="*/ 568025 h 920231"/>
              <a:gd name="connsiteX35" fmla="*/ 2658055 w 9517857"/>
              <a:gd name="connsiteY35" fmla="*/ 580602 h 920231"/>
              <a:gd name="connsiteX36" fmla="*/ 2693698 w 9517857"/>
              <a:gd name="connsiteY36" fmla="*/ 561904 h 920231"/>
              <a:gd name="connsiteX37" fmla="*/ 2699673 w 9517857"/>
              <a:gd name="connsiteY37" fmla="*/ 558275 h 920231"/>
              <a:gd name="connsiteX38" fmla="*/ 2727306 w 9517857"/>
              <a:gd name="connsiteY38" fmla="*/ 552573 h 920231"/>
              <a:gd name="connsiteX39" fmla="*/ 2730451 w 9517857"/>
              <a:gd name="connsiteY39" fmla="*/ 539933 h 920231"/>
              <a:gd name="connsiteX40" fmla="*/ 2768713 w 9517857"/>
              <a:gd name="connsiteY40" fmla="*/ 523450 h 920231"/>
              <a:gd name="connsiteX41" fmla="*/ 2820868 w 9517857"/>
              <a:gd name="connsiteY41" fmla="*/ 516035 h 920231"/>
              <a:gd name="connsiteX42" fmla="*/ 3073635 w 9517857"/>
              <a:gd name="connsiteY42" fmla="*/ 493169 h 920231"/>
              <a:gd name="connsiteX43" fmla="*/ 3222071 w 9517857"/>
              <a:gd name="connsiteY43" fmla="*/ 472434 h 920231"/>
              <a:gd name="connsiteX44" fmla="*/ 3274069 w 9517857"/>
              <a:gd name="connsiteY44" fmla="*/ 453480 h 920231"/>
              <a:gd name="connsiteX45" fmla="*/ 3349632 w 9517857"/>
              <a:gd name="connsiteY45" fmla="*/ 434458 h 920231"/>
              <a:gd name="connsiteX46" fmla="*/ 3479593 w 9517857"/>
              <a:gd name="connsiteY46" fmla="*/ 392312 h 920231"/>
              <a:gd name="connsiteX47" fmla="*/ 3651428 w 9517857"/>
              <a:gd name="connsiteY47" fmla="*/ 363682 h 920231"/>
              <a:gd name="connsiteX48" fmla="*/ 3750023 w 9517857"/>
              <a:gd name="connsiteY48" fmla="*/ 372553 h 920231"/>
              <a:gd name="connsiteX49" fmla="*/ 3844133 w 9517857"/>
              <a:gd name="connsiteY49" fmla="*/ 362523 h 920231"/>
              <a:gd name="connsiteX50" fmla="*/ 3933803 w 9517857"/>
              <a:gd name="connsiteY50" fmla="*/ 359190 h 920231"/>
              <a:gd name="connsiteX51" fmla="*/ 4266740 w 9517857"/>
              <a:gd name="connsiteY51" fmla="*/ 363329 h 920231"/>
              <a:gd name="connsiteX52" fmla="*/ 4430770 w 9517857"/>
              <a:gd name="connsiteY52" fmla="*/ 344518 h 920231"/>
              <a:gd name="connsiteX53" fmla="*/ 4512664 w 9517857"/>
              <a:gd name="connsiteY53" fmla="*/ 321823 h 920231"/>
              <a:gd name="connsiteX54" fmla="*/ 4616423 w 9517857"/>
              <a:gd name="connsiteY54" fmla="*/ 292789 h 920231"/>
              <a:gd name="connsiteX55" fmla="*/ 4807816 w 9517857"/>
              <a:gd name="connsiteY55" fmla="*/ 0 h 920231"/>
              <a:gd name="connsiteX56" fmla="*/ 4826683 w 9517857"/>
              <a:gd name="connsiteY56" fmla="*/ 165317 h 920231"/>
              <a:gd name="connsiteX57" fmla="*/ 4827826 w 9517857"/>
              <a:gd name="connsiteY57" fmla="*/ 248852 h 920231"/>
              <a:gd name="connsiteX58" fmla="*/ 4892569 w 9517857"/>
              <a:gd name="connsiteY58" fmla="*/ 251808 h 920231"/>
              <a:gd name="connsiteX59" fmla="*/ 4896611 w 9517857"/>
              <a:gd name="connsiteY59" fmla="*/ 242323 h 920231"/>
              <a:gd name="connsiteX60" fmla="*/ 4917286 w 9517857"/>
              <a:gd name="connsiteY60" fmla="*/ 245534 h 920231"/>
              <a:gd name="connsiteX61" fmla="*/ 4981173 w 9517857"/>
              <a:gd name="connsiteY61" fmla="*/ 248978 h 920231"/>
              <a:gd name="connsiteX62" fmla="*/ 5060397 w 9517857"/>
              <a:gd name="connsiteY62" fmla="*/ 265563 h 920231"/>
              <a:gd name="connsiteX63" fmla="*/ 5252996 w 9517857"/>
              <a:gd name="connsiteY63" fmla="*/ 272530 h 920231"/>
              <a:gd name="connsiteX64" fmla="*/ 5358056 w 9517857"/>
              <a:gd name="connsiteY64" fmla="*/ 249123 h 920231"/>
              <a:gd name="connsiteX65" fmla="*/ 5426496 w 9517857"/>
              <a:gd name="connsiteY65" fmla="*/ 237017 h 920231"/>
              <a:gd name="connsiteX66" fmla="*/ 5497161 w 9517857"/>
              <a:gd name="connsiteY66" fmla="*/ 230683 h 920231"/>
              <a:gd name="connsiteX67" fmla="*/ 5826043 w 9517857"/>
              <a:gd name="connsiteY67" fmla="*/ 149948 h 920231"/>
              <a:gd name="connsiteX68" fmla="*/ 6013415 w 9517857"/>
              <a:gd name="connsiteY68" fmla="*/ 139191 h 920231"/>
              <a:gd name="connsiteX69" fmla="*/ 6080994 w 9517857"/>
              <a:gd name="connsiteY69" fmla="*/ 144813 h 920231"/>
              <a:gd name="connsiteX70" fmla="*/ 6194152 w 9517857"/>
              <a:gd name="connsiteY70" fmla="*/ 153647 h 920231"/>
              <a:gd name="connsiteX71" fmla="*/ 6281379 w 9517857"/>
              <a:gd name="connsiteY71" fmla="*/ 183501 h 920231"/>
              <a:gd name="connsiteX72" fmla="*/ 6374947 w 9517857"/>
              <a:gd name="connsiteY72" fmla="*/ 181674 h 920231"/>
              <a:gd name="connsiteX73" fmla="*/ 6448518 w 9517857"/>
              <a:gd name="connsiteY73" fmla="*/ 166253 h 920231"/>
              <a:gd name="connsiteX74" fmla="*/ 6544700 w 9517857"/>
              <a:gd name="connsiteY74" fmla="*/ 169036 h 920231"/>
              <a:gd name="connsiteX75" fmla="*/ 6648353 w 9517857"/>
              <a:gd name="connsiteY75" fmla="*/ 174125 h 920231"/>
              <a:gd name="connsiteX76" fmla="*/ 6736227 w 9517857"/>
              <a:gd name="connsiteY76" fmla="*/ 175091 h 920231"/>
              <a:gd name="connsiteX77" fmla="*/ 6977218 w 9517857"/>
              <a:gd name="connsiteY77" fmla="*/ 186164 h 920231"/>
              <a:gd name="connsiteX78" fmla="*/ 7065221 w 9517857"/>
              <a:gd name="connsiteY78" fmla="*/ 229406 h 920231"/>
              <a:gd name="connsiteX79" fmla="*/ 7358195 w 9517857"/>
              <a:gd name="connsiteY79" fmla="*/ 253615 h 920231"/>
              <a:gd name="connsiteX80" fmla="*/ 7565449 w 9517857"/>
              <a:gd name="connsiteY80" fmla="*/ 260825 h 920231"/>
              <a:gd name="connsiteX81" fmla="*/ 7599285 w 9517857"/>
              <a:gd name="connsiteY81" fmla="*/ 267896 h 920231"/>
              <a:gd name="connsiteX82" fmla="*/ 7644411 w 9517857"/>
              <a:gd name="connsiteY82" fmla="*/ 260861 h 920231"/>
              <a:gd name="connsiteX83" fmla="*/ 7825110 w 9517857"/>
              <a:gd name="connsiteY83" fmla="*/ 230984 h 920231"/>
              <a:gd name="connsiteX84" fmla="*/ 7965805 w 9517857"/>
              <a:gd name="connsiteY84" fmla="*/ 202230 h 920231"/>
              <a:gd name="connsiteX85" fmla="*/ 8147401 w 9517857"/>
              <a:gd name="connsiteY85" fmla="*/ 207492 h 920231"/>
              <a:gd name="connsiteX86" fmla="*/ 8256033 w 9517857"/>
              <a:gd name="connsiteY86" fmla="*/ 195588 h 920231"/>
              <a:gd name="connsiteX87" fmla="*/ 8410677 w 9517857"/>
              <a:gd name="connsiteY87" fmla="*/ 174042 h 920231"/>
              <a:gd name="connsiteX88" fmla="*/ 8617841 w 9517857"/>
              <a:gd name="connsiteY88" fmla="*/ 157042 h 920231"/>
              <a:gd name="connsiteX89" fmla="*/ 8715976 w 9517857"/>
              <a:gd name="connsiteY89" fmla="*/ 180249 h 920231"/>
              <a:gd name="connsiteX90" fmla="*/ 8778827 w 9517857"/>
              <a:gd name="connsiteY90" fmla="*/ 174811 h 920231"/>
              <a:gd name="connsiteX91" fmla="*/ 8840778 w 9517857"/>
              <a:gd name="connsiteY91" fmla="*/ 145024 h 920231"/>
              <a:gd name="connsiteX92" fmla="*/ 9010380 w 9517857"/>
              <a:gd name="connsiteY92" fmla="*/ 93766 h 920231"/>
              <a:gd name="connsiteX93" fmla="*/ 9110856 w 9517857"/>
              <a:gd name="connsiteY93" fmla="*/ 72872 h 920231"/>
              <a:gd name="connsiteX94" fmla="*/ 9268817 w 9517857"/>
              <a:gd name="connsiteY94" fmla="*/ 54957 h 920231"/>
              <a:gd name="connsiteX95" fmla="*/ 9316667 w 9517857"/>
              <a:gd name="connsiteY95" fmla="*/ 46922 h 920231"/>
              <a:gd name="connsiteX96" fmla="*/ 9428209 w 9517857"/>
              <a:gd name="connsiteY96" fmla="*/ 31798 h 920231"/>
              <a:gd name="connsiteX97" fmla="*/ 9488916 w 9517857"/>
              <a:gd name="connsiteY97" fmla="*/ 1875 h 920231"/>
              <a:gd name="connsiteX0" fmla="*/ 4686423 w 9517857"/>
              <a:gd name="connsiteY0" fmla="*/ 249794 h 920231"/>
              <a:gd name="connsiteX1" fmla="*/ 4689051 w 9517857"/>
              <a:gd name="connsiteY1" fmla="*/ 252843 h 920231"/>
              <a:gd name="connsiteX2" fmla="*/ 4687244 w 9517857"/>
              <a:gd name="connsiteY2" fmla="*/ 253173 h 920231"/>
              <a:gd name="connsiteX3" fmla="*/ 4686423 w 9517857"/>
              <a:gd name="connsiteY3" fmla="*/ 249794 h 920231"/>
              <a:gd name="connsiteX4" fmla="*/ 4686423 w 9517857"/>
              <a:gd name="connsiteY4" fmla="*/ 249794 h 920231"/>
              <a:gd name="connsiteX5" fmla="*/ 4686133 w 9517857"/>
              <a:gd name="connsiteY5" fmla="*/ 248602 h 920231"/>
              <a:gd name="connsiteX6" fmla="*/ 4686423 w 9517857"/>
              <a:gd name="connsiteY6" fmla="*/ 249794 h 920231"/>
              <a:gd name="connsiteX7" fmla="*/ 9488916 w 9517857"/>
              <a:gd name="connsiteY7" fmla="*/ 1875 h 920231"/>
              <a:gd name="connsiteX8" fmla="*/ 9517857 w 9517857"/>
              <a:gd name="connsiteY8" fmla="*/ 1887 h 920231"/>
              <a:gd name="connsiteX9" fmla="*/ 9517857 w 9517857"/>
              <a:gd name="connsiteY9" fmla="*/ 920231 h 920231"/>
              <a:gd name="connsiteX10" fmla="*/ 14604 w 9517857"/>
              <a:gd name="connsiteY10" fmla="*/ 920231 h 920231"/>
              <a:gd name="connsiteX11" fmla="*/ 12841 w 9517857"/>
              <a:gd name="connsiteY11" fmla="*/ 919638 h 920231"/>
              <a:gd name="connsiteX12" fmla="*/ 93 w 9517857"/>
              <a:gd name="connsiteY12" fmla="*/ 914346 h 920231"/>
              <a:gd name="connsiteX13" fmla="*/ 58674 w 9517857"/>
              <a:gd name="connsiteY13" fmla="*/ 892197 h 920231"/>
              <a:gd name="connsiteX14" fmla="*/ 275005 w 9517857"/>
              <a:gd name="connsiteY14" fmla="*/ 809104 h 920231"/>
              <a:gd name="connsiteX15" fmla="*/ 587824 w 9517857"/>
              <a:gd name="connsiteY15" fmla="*/ 800070 h 920231"/>
              <a:gd name="connsiteX16" fmla="*/ 727985 w 9517857"/>
              <a:gd name="connsiteY16" fmla="*/ 721701 h 920231"/>
              <a:gd name="connsiteX17" fmla="*/ 778982 w 9517857"/>
              <a:gd name="connsiteY17" fmla="*/ 712017 h 920231"/>
              <a:gd name="connsiteX18" fmla="*/ 849944 w 9517857"/>
              <a:gd name="connsiteY18" fmla="*/ 719862 h 920231"/>
              <a:gd name="connsiteX19" fmla="*/ 901402 w 9517857"/>
              <a:gd name="connsiteY19" fmla="*/ 730920 h 920231"/>
              <a:gd name="connsiteX20" fmla="*/ 930946 w 9517857"/>
              <a:gd name="connsiteY20" fmla="*/ 735921 h 920231"/>
              <a:gd name="connsiteX21" fmla="*/ 986250 w 9517857"/>
              <a:gd name="connsiteY21" fmla="*/ 715405 h 920231"/>
              <a:gd name="connsiteX22" fmla="*/ 1013752 w 9517857"/>
              <a:gd name="connsiteY22" fmla="*/ 715236 h 920231"/>
              <a:gd name="connsiteX23" fmla="*/ 1023734 w 9517857"/>
              <a:gd name="connsiteY23" fmla="*/ 720446 h 920231"/>
              <a:gd name="connsiteX24" fmla="*/ 1063207 w 9517857"/>
              <a:gd name="connsiteY24" fmla="*/ 717526 h 920231"/>
              <a:gd name="connsiteX25" fmla="*/ 1081980 w 9517857"/>
              <a:gd name="connsiteY25" fmla="*/ 740330 h 920231"/>
              <a:gd name="connsiteX26" fmla="*/ 1218120 w 9517857"/>
              <a:gd name="connsiteY26" fmla="*/ 715155 h 920231"/>
              <a:gd name="connsiteX27" fmla="*/ 1397459 w 9517857"/>
              <a:gd name="connsiteY27" fmla="*/ 693065 h 920231"/>
              <a:gd name="connsiteX28" fmla="*/ 1580688 w 9517857"/>
              <a:gd name="connsiteY28" fmla="*/ 695572 h 920231"/>
              <a:gd name="connsiteX29" fmla="*/ 1772334 w 9517857"/>
              <a:gd name="connsiteY29" fmla="*/ 712515 h 920231"/>
              <a:gd name="connsiteX30" fmla="*/ 2002561 w 9517857"/>
              <a:gd name="connsiteY30" fmla="*/ 661792 h 920231"/>
              <a:gd name="connsiteX31" fmla="*/ 2135144 w 9517857"/>
              <a:gd name="connsiteY31" fmla="*/ 638376 h 920231"/>
              <a:gd name="connsiteX32" fmla="*/ 2440292 w 9517857"/>
              <a:gd name="connsiteY32" fmla="*/ 595737 h 920231"/>
              <a:gd name="connsiteX33" fmla="*/ 2547829 w 9517857"/>
              <a:gd name="connsiteY33" fmla="*/ 568025 h 920231"/>
              <a:gd name="connsiteX34" fmla="*/ 2658055 w 9517857"/>
              <a:gd name="connsiteY34" fmla="*/ 580602 h 920231"/>
              <a:gd name="connsiteX35" fmla="*/ 2693698 w 9517857"/>
              <a:gd name="connsiteY35" fmla="*/ 561904 h 920231"/>
              <a:gd name="connsiteX36" fmla="*/ 2699673 w 9517857"/>
              <a:gd name="connsiteY36" fmla="*/ 558275 h 920231"/>
              <a:gd name="connsiteX37" fmla="*/ 2727306 w 9517857"/>
              <a:gd name="connsiteY37" fmla="*/ 552573 h 920231"/>
              <a:gd name="connsiteX38" fmla="*/ 2730451 w 9517857"/>
              <a:gd name="connsiteY38" fmla="*/ 539933 h 920231"/>
              <a:gd name="connsiteX39" fmla="*/ 2768713 w 9517857"/>
              <a:gd name="connsiteY39" fmla="*/ 523450 h 920231"/>
              <a:gd name="connsiteX40" fmla="*/ 2820868 w 9517857"/>
              <a:gd name="connsiteY40" fmla="*/ 516035 h 920231"/>
              <a:gd name="connsiteX41" fmla="*/ 3073635 w 9517857"/>
              <a:gd name="connsiteY41" fmla="*/ 493169 h 920231"/>
              <a:gd name="connsiteX42" fmla="*/ 3222071 w 9517857"/>
              <a:gd name="connsiteY42" fmla="*/ 472434 h 920231"/>
              <a:gd name="connsiteX43" fmla="*/ 3274069 w 9517857"/>
              <a:gd name="connsiteY43" fmla="*/ 453480 h 920231"/>
              <a:gd name="connsiteX44" fmla="*/ 3349632 w 9517857"/>
              <a:gd name="connsiteY44" fmla="*/ 434458 h 920231"/>
              <a:gd name="connsiteX45" fmla="*/ 3479593 w 9517857"/>
              <a:gd name="connsiteY45" fmla="*/ 392312 h 920231"/>
              <a:gd name="connsiteX46" fmla="*/ 3651428 w 9517857"/>
              <a:gd name="connsiteY46" fmla="*/ 363682 h 920231"/>
              <a:gd name="connsiteX47" fmla="*/ 3750023 w 9517857"/>
              <a:gd name="connsiteY47" fmla="*/ 372553 h 920231"/>
              <a:gd name="connsiteX48" fmla="*/ 3844133 w 9517857"/>
              <a:gd name="connsiteY48" fmla="*/ 362523 h 920231"/>
              <a:gd name="connsiteX49" fmla="*/ 3933803 w 9517857"/>
              <a:gd name="connsiteY49" fmla="*/ 359190 h 920231"/>
              <a:gd name="connsiteX50" fmla="*/ 4266740 w 9517857"/>
              <a:gd name="connsiteY50" fmla="*/ 363329 h 920231"/>
              <a:gd name="connsiteX51" fmla="*/ 4430770 w 9517857"/>
              <a:gd name="connsiteY51" fmla="*/ 344518 h 920231"/>
              <a:gd name="connsiteX52" fmla="*/ 4512664 w 9517857"/>
              <a:gd name="connsiteY52" fmla="*/ 321823 h 920231"/>
              <a:gd name="connsiteX53" fmla="*/ 4616423 w 9517857"/>
              <a:gd name="connsiteY53" fmla="*/ 292789 h 920231"/>
              <a:gd name="connsiteX54" fmla="*/ 4807816 w 9517857"/>
              <a:gd name="connsiteY54" fmla="*/ 0 h 920231"/>
              <a:gd name="connsiteX55" fmla="*/ 4826683 w 9517857"/>
              <a:gd name="connsiteY55" fmla="*/ 165317 h 920231"/>
              <a:gd name="connsiteX56" fmla="*/ 4827826 w 9517857"/>
              <a:gd name="connsiteY56" fmla="*/ 248852 h 920231"/>
              <a:gd name="connsiteX57" fmla="*/ 4892569 w 9517857"/>
              <a:gd name="connsiteY57" fmla="*/ 251808 h 920231"/>
              <a:gd name="connsiteX58" fmla="*/ 4896611 w 9517857"/>
              <a:gd name="connsiteY58" fmla="*/ 242323 h 920231"/>
              <a:gd name="connsiteX59" fmla="*/ 4917286 w 9517857"/>
              <a:gd name="connsiteY59" fmla="*/ 245534 h 920231"/>
              <a:gd name="connsiteX60" fmla="*/ 4981173 w 9517857"/>
              <a:gd name="connsiteY60" fmla="*/ 248978 h 920231"/>
              <a:gd name="connsiteX61" fmla="*/ 5060397 w 9517857"/>
              <a:gd name="connsiteY61" fmla="*/ 265563 h 920231"/>
              <a:gd name="connsiteX62" fmla="*/ 5252996 w 9517857"/>
              <a:gd name="connsiteY62" fmla="*/ 272530 h 920231"/>
              <a:gd name="connsiteX63" fmla="*/ 5358056 w 9517857"/>
              <a:gd name="connsiteY63" fmla="*/ 249123 h 920231"/>
              <a:gd name="connsiteX64" fmla="*/ 5426496 w 9517857"/>
              <a:gd name="connsiteY64" fmla="*/ 237017 h 920231"/>
              <a:gd name="connsiteX65" fmla="*/ 5497161 w 9517857"/>
              <a:gd name="connsiteY65" fmla="*/ 230683 h 920231"/>
              <a:gd name="connsiteX66" fmla="*/ 5826043 w 9517857"/>
              <a:gd name="connsiteY66" fmla="*/ 149948 h 920231"/>
              <a:gd name="connsiteX67" fmla="*/ 6013415 w 9517857"/>
              <a:gd name="connsiteY67" fmla="*/ 139191 h 920231"/>
              <a:gd name="connsiteX68" fmla="*/ 6080994 w 9517857"/>
              <a:gd name="connsiteY68" fmla="*/ 144813 h 920231"/>
              <a:gd name="connsiteX69" fmla="*/ 6194152 w 9517857"/>
              <a:gd name="connsiteY69" fmla="*/ 153647 h 920231"/>
              <a:gd name="connsiteX70" fmla="*/ 6281379 w 9517857"/>
              <a:gd name="connsiteY70" fmla="*/ 183501 h 920231"/>
              <a:gd name="connsiteX71" fmla="*/ 6374947 w 9517857"/>
              <a:gd name="connsiteY71" fmla="*/ 181674 h 920231"/>
              <a:gd name="connsiteX72" fmla="*/ 6448518 w 9517857"/>
              <a:gd name="connsiteY72" fmla="*/ 166253 h 920231"/>
              <a:gd name="connsiteX73" fmla="*/ 6544700 w 9517857"/>
              <a:gd name="connsiteY73" fmla="*/ 169036 h 920231"/>
              <a:gd name="connsiteX74" fmla="*/ 6648353 w 9517857"/>
              <a:gd name="connsiteY74" fmla="*/ 174125 h 920231"/>
              <a:gd name="connsiteX75" fmla="*/ 6736227 w 9517857"/>
              <a:gd name="connsiteY75" fmla="*/ 175091 h 920231"/>
              <a:gd name="connsiteX76" fmla="*/ 6977218 w 9517857"/>
              <a:gd name="connsiteY76" fmla="*/ 186164 h 920231"/>
              <a:gd name="connsiteX77" fmla="*/ 7065221 w 9517857"/>
              <a:gd name="connsiteY77" fmla="*/ 229406 h 920231"/>
              <a:gd name="connsiteX78" fmla="*/ 7358195 w 9517857"/>
              <a:gd name="connsiteY78" fmla="*/ 253615 h 920231"/>
              <a:gd name="connsiteX79" fmla="*/ 7565449 w 9517857"/>
              <a:gd name="connsiteY79" fmla="*/ 260825 h 920231"/>
              <a:gd name="connsiteX80" fmla="*/ 7599285 w 9517857"/>
              <a:gd name="connsiteY80" fmla="*/ 267896 h 920231"/>
              <a:gd name="connsiteX81" fmla="*/ 7644411 w 9517857"/>
              <a:gd name="connsiteY81" fmla="*/ 260861 h 920231"/>
              <a:gd name="connsiteX82" fmla="*/ 7825110 w 9517857"/>
              <a:gd name="connsiteY82" fmla="*/ 230984 h 920231"/>
              <a:gd name="connsiteX83" fmla="*/ 7965805 w 9517857"/>
              <a:gd name="connsiteY83" fmla="*/ 202230 h 920231"/>
              <a:gd name="connsiteX84" fmla="*/ 8147401 w 9517857"/>
              <a:gd name="connsiteY84" fmla="*/ 207492 h 920231"/>
              <a:gd name="connsiteX85" fmla="*/ 8256033 w 9517857"/>
              <a:gd name="connsiteY85" fmla="*/ 195588 h 920231"/>
              <a:gd name="connsiteX86" fmla="*/ 8410677 w 9517857"/>
              <a:gd name="connsiteY86" fmla="*/ 174042 h 920231"/>
              <a:gd name="connsiteX87" fmla="*/ 8617841 w 9517857"/>
              <a:gd name="connsiteY87" fmla="*/ 157042 h 920231"/>
              <a:gd name="connsiteX88" fmla="*/ 8715976 w 9517857"/>
              <a:gd name="connsiteY88" fmla="*/ 180249 h 920231"/>
              <a:gd name="connsiteX89" fmla="*/ 8778827 w 9517857"/>
              <a:gd name="connsiteY89" fmla="*/ 174811 h 920231"/>
              <a:gd name="connsiteX90" fmla="*/ 8840778 w 9517857"/>
              <a:gd name="connsiteY90" fmla="*/ 145024 h 920231"/>
              <a:gd name="connsiteX91" fmla="*/ 9010380 w 9517857"/>
              <a:gd name="connsiteY91" fmla="*/ 93766 h 920231"/>
              <a:gd name="connsiteX92" fmla="*/ 9110856 w 9517857"/>
              <a:gd name="connsiteY92" fmla="*/ 72872 h 920231"/>
              <a:gd name="connsiteX93" fmla="*/ 9268817 w 9517857"/>
              <a:gd name="connsiteY93" fmla="*/ 54957 h 920231"/>
              <a:gd name="connsiteX94" fmla="*/ 9316667 w 9517857"/>
              <a:gd name="connsiteY94" fmla="*/ 46922 h 920231"/>
              <a:gd name="connsiteX95" fmla="*/ 9428209 w 9517857"/>
              <a:gd name="connsiteY95" fmla="*/ 31798 h 920231"/>
              <a:gd name="connsiteX96" fmla="*/ 9488916 w 9517857"/>
              <a:gd name="connsiteY96" fmla="*/ 1875 h 920231"/>
              <a:gd name="connsiteX0" fmla="*/ 4686423 w 9517857"/>
              <a:gd name="connsiteY0" fmla="*/ 249794 h 920231"/>
              <a:gd name="connsiteX1" fmla="*/ 4689051 w 9517857"/>
              <a:gd name="connsiteY1" fmla="*/ 252843 h 920231"/>
              <a:gd name="connsiteX2" fmla="*/ 4687244 w 9517857"/>
              <a:gd name="connsiteY2" fmla="*/ 253173 h 920231"/>
              <a:gd name="connsiteX3" fmla="*/ 4686423 w 9517857"/>
              <a:gd name="connsiteY3" fmla="*/ 249794 h 920231"/>
              <a:gd name="connsiteX4" fmla="*/ 9488916 w 9517857"/>
              <a:gd name="connsiteY4" fmla="*/ 1875 h 920231"/>
              <a:gd name="connsiteX5" fmla="*/ 9517857 w 9517857"/>
              <a:gd name="connsiteY5" fmla="*/ 1887 h 920231"/>
              <a:gd name="connsiteX6" fmla="*/ 9517857 w 9517857"/>
              <a:gd name="connsiteY6" fmla="*/ 920231 h 920231"/>
              <a:gd name="connsiteX7" fmla="*/ 14604 w 9517857"/>
              <a:gd name="connsiteY7" fmla="*/ 920231 h 920231"/>
              <a:gd name="connsiteX8" fmla="*/ 12841 w 9517857"/>
              <a:gd name="connsiteY8" fmla="*/ 919638 h 920231"/>
              <a:gd name="connsiteX9" fmla="*/ 93 w 9517857"/>
              <a:gd name="connsiteY9" fmla="*/ 914346 h 920231"/>
              <a:gd name="connsiteX10" fmla="*/ 58674 w 9517857"/>
              <a:gd name="connsiteY10" fmla="*/ 892197 h 920231"/>
              <a:gd name="connsiteX11" fmla="*/ 275005 w 9517857"/>
              <a:gd name="connsiteY11" fmla="*/ 809104 h 920231"/>
              <a:gd name="connsiteX12" fmla="*/ 587824 w 9517857"/>
              <a:gd name="connsiteY12" fmla="*/ 800070 h 920231"/>
              <a:gd name="connsiteX13" fmla="*/ 727985 w 9517857"/>
              <a:gd name="connsiteY13" fmla="*/ 721701 h 920231"/>
              <a:gd name="connsiteX14" fmla="*/ 778982 w 9517857"/>
              <a:gd name="connsiteY14" fmla="*/ 712017 h 920231"/>
              <a:gd name="connsiteX15" fmla="*/ 849944 w 9517857"/>
              <a:gd name="connsiteY15" fmla="*/ 719862 h 920231"/>
              <a:gd name="connsiteX16" fmla="*/ 901402 w 9517857"/>
              <a:gd name="connsiteY16" fmla="*/ 730920 h 920231"/>
              <a:gd name="connsiteX17" fmla="*/ 930946 w 9517857"/>
              <a:gd name="connsiteY17" fmla="*/ 735921 h 920231"/>
              <a:gd name="connsiteX18" fmla="*/ 986250 w 9517857"/>
              <a:gd name="connsiteY18" fmla="*/ 715405 h 920231"/>
              <a:gd name="connsiteX19" fmla="*/ 1013752 w 9517857"/>
              <a:gd name="connsiteY19" fmla="*/ 715236 h 920231"/>
              <a:gd name="connsiteX20" fmla="*/ 1023734 w 9517857"/>
              <a:gd name="connsiteY20" fmla="*/ 720446 h 920231"/>
              <a:gd name="connsiteX21" fmla="*/ 1063207 w 9517857"/>
              <a:gd name="connsiteY21" fmla="*/ 717526 h 920231"/>
              <a:gd name="connsiteX22" fmla="*/ 1081980 w 9517857"/>
              <a:gd name="connsiteY22" fmla="*/ 740330 h 920231"/>
              <a:gd name="connsiteX23" fmla="*/ 1218120 w 9517857"/>
              <a:gd name="connsiteY23" fmla="*/ 715155 h 920231"/>
              <a:gd name="connsiteX24" fmla="*/ 1397459 w 9517857"/>
              <a:gd name="connsiteY24" fmla="*/ 693065 h 920231"/>
              <a:gd name="connsiteX25" fmla="*/ 1580688 w 9517857"/>
              <a:gd name="connsiteY25" fmla="*/ 695572 h 920231"/>
              <a:gd name="connsiteX26" fmla="*/ 1772334 w 9517857"/>
              <a:gd name="connsiteY26" fmla="*/ 712515 h 920231"/>
              <a:gd name="connsiteX27" fmla="*/ 2002561 w 9517857"/>
              <a:gd name="connsiteY27" fmla="*/ 661792 h 920231"/>
              <a:gd name="connsiteX28" fmla="*/ 2135144 w 9517857"/>
              <a:gd name="connsiteY28" fmla="*/ 638376 h 920231"/>
              <a:gd name="connsiteX29" fmla="*/ 2440292 w 9517857"/>
              <a:gd name="connsiteY29" fmla="*/ 595737 h 920231"/>
              <a:gd name="connsiteX30" fmla="*/ 2547829 w 9517857"/>
              <a:gd name="connsiteY30" fmla="*/ 568025 h 920231"/>
              <a:gd name="connsiteX31" fmla="*/ 2658055 w 9517857"/>
              <a:gd name="connsiteY31" fmla="*/ 580602 h 920231"/>
              <a:gd name="connsiteX32" fmla="*/ 2693698 w 9517857"/>
              <a:gd name="connsiteY32" fmla="*/ 561904 h 920231"/>
              <a:gd name="connsiteX33" fmla="*/ 2699673 w 9517857"/>
              <a:gd name="connsiteY33" fmla="*/ 558275 h 920231"/>
              <a:gd name="connsiteX34" fmla="*/ 2727306 w 9517857"/>
              <a:gd name="connsiteY34" fmla="*/ 552573 h 920231"/>
              <a:gd name="connsiteX35" fmla="*/ 2730451 w 9517857"/>
              <a:gd name="connsiteY35" fmla="*/ 539933 h 920231"/>
              <a:gd name="connsiteX36" fmla="*/ 2768713 w 9517857"/>
              <a:gd name="connsiteY36" fmla="*/ 523450 h 920231"/>
              <a:gd name="connsiteX37" fmla="*/ 2820868 w 9517857"/>
              <a:gd name="connsiteY37" fmla="*/ 516035 h 920231"/>
              <a:gd name="connsiteX38" fmla="*/ 3073635 w 9517857"/>
              <a:gd name="connsiteY38" fmla="*/ 493169 h 920231"/>
              <a:gd name="connsiteX39" fmla="*/ 3222071 w 9517857"/>
              <a:gd name="connsiteY39" fmla="*/ 472434 h 920231"/>
              <a:gd name="connsiteX40" fmla="*/ 3274069 w 9517857"/>
              <a:gd name="connsiteY40" fmla="*/ 453480 h 920231"/>
              <a:gd name="connsiteX41" fmla="*/ 3349632 w 9517857"/>
              <a:gd name="connsiteY41" fmla="*/ 434458 h 920231"/>
              <a:gd name="connsiteX42" fmla="*/ 3479593 w 9517857"/>
              <a:gd name="connsiteY42" fmla="*/ 392312 h 920231"/>
              <a:gd name="connsiteX43" fmla="*/ 3651428 w 9517857"/>
              <a:gd name="connsiteY43" fmla="*/ 363682 h 920231"/>
              <a:gd name="connsiteX44" fmla="*/ 3750023 w 9517857"/>
              <a:gd name="connsiteY44" fmla="*/ 372553 h 920231"/>
              <a:gd name="connsiteX45" fmla="*/ 3844133 w 9517857"/>
              <a:gd name="connsiteY45" fmla="*/ 362523 h 920231"/>
              <a:gd name="connsiteX46" fmla="*/ 3933803 w 9517857"/>
              <a:gd name="connsiteY46" fmla="*/ 359190 h 920231"/>
              <a:gd name="connsiteX47" fmla="*/ 4266740 w 9517857"/>
              <a:gd name="connsiteY47" fmla="*/ 363329 h 920231"/>
              <a:gd name="connsiteX48" fmla="*/ 4430770 w 9517857"/>
              <a:gd name="connsiteY48" fmla="*/ 344518 h 920231"/>
              <a:gd name="connsiteX49" fmla="*/ 4512664 w 9517857"/>
              <a:gd name="connsiteY49" fmla="*/ 321823 h 920231"/>
              <a:gd name="connsiteX50" fmla="*/ 4616423 w 9517857"/>
              <a:gd name="connsiteY50" fmla="*/ 292789 h 920231"/>
              <a:gd name="connsiteX51" fmla="*/ 4807816 w 9517857"/>
              <a:gd name="connsiteY51" fmla="*/ 0 h 920231"/>
              <a:gd name="connsiteX52" fmla="*/ 4826683 w 9517857"/>
              <a:gd name="connsiteY52" fmla="*/ 165317 h 920231"/>
              <a:gd name="connsiteX53" fmla="*/ 4827826 w 9517857"/>
              <a:gd name="connsiteY53" fmla="*/ 248852 h 920231"/>
              <a:gd name="connsiteX54" fmla="*/ 4892569 w 9517857"/>
              <a:gd name="connsiteY54" fmla="*/ 251808 h 920231"/>
              <a:gd name="connsiteX55" fmla="*/ 4896611 w 9517857"/>
              <a:gd name="connsiteY55" fmla="*/ 242323 h 920231"/>
              <a:gd name="connsiteX56" fmla="*/ 4917286 w 9517857"/>
              <a:gd name="connsiteY56" fmla="*/ 245534 h 920231"/>
              <a:gd name="connsiteX57" fmla="*/ 4981173 w 9517857"/>
              <a:gd name="connsiteY57" fmla="*/ 248978 h 920231"/>
              <a:gd name="connsiteX58" fmla="*/ 5060397 w 9517857"/>
              <a:gd name="connsiteY58" fmla="*/ 265563 h 920231"/>
              <a:gd name="connsiteX59" fmla="*/ 5252996 w 9517857"/>
              <a:gd name="connsiteY59" fmla="*/ 272530 h 920231"/>
              <a:gd name="connsiteX60" fmla="*/ 5358056 w 9517857"/>
              <a:gd name="connsiteY60" fmla="*/ 249123 h 920231"/>
              <a:gd name="connsiteX61" fmla="*/ 5426496 w 9517857"/>
              <a:gd name="connsiteY61" fmla="*/ 237017 h 920231"/>
              <a:gd name="connsiteX62" fmla="*/ 5497161 w 9517857"/>
              <a:gd name="connsiteY62" fmla="*/ 230683 h 920231"/>
              <a:gd name="connsiteX63" fmla="*/ 5826043 w 9517857"/>
              <a:gd name="connsiteY63" fmla="*/ 149948 h 920231"/>
              <a:gd name="connsiteX64" fmla="*/ 6013415 w 9517857"/>
              <a:gd name="connsiteY64" fmla="*/ 139191 h 920231"/>
              <a:gd name="connsiteX65" fmla="*/ 6080994 w 9517857"/>
              <a:gd name="connsiteY65" fmla="*/ 144813 h 920231"/>
              <a:gd name="connsiteX66" fmla="*/ 6194152 w 9517857"/>
              <a:gd name="connsiteY66" fmla="*/ 153647 h 920231"/>
              <a:gd name="connsiteX67" fmla="*/ 6281379 w 9517857"/>
              <a:gd name="connsiteY67" fmla="*/ 183501 h 920231"/>
              <a:gd name="connsiteX68" fmla="*/ 6374947 w 9517857"/>
              <a:gd name="connsiteY68" fmla="*/ 181674 h 920231"/>
              <a:gd name="connsiteX69" fmla="*/ 6448518 w 9517857"/>
              <a:gd name="connsiteY69" fmla="*/ 166253 h 920231"/>
              <a:gd name="connsiteX70" fmla="*/ 6544700 w 9517857"/>
              <a:gd name="connsiteY70" fmla="*/ 169036 h 920231"/>
              <a:gd name="connsiteX71" fmla="*/ 6648353 w 9517857"/>
              <a:gd name="connsiteY71" fmla="*/ 174125 h 920231"/>
              <a:gd name="connsiteX72" fmla="*/ 6736227 w 9517857"/>
              <a:gd name="connsiteY72" fmla="*/ 175091 h 920231"/>
              <a:gd name="connsiteX73" fmla="*/ 6977218 w 9517857"/>
              <a:gd name="connsiteY73" fmla="*/ 186164 h 920231"/>
              <a:gd name="connsiteX74" fmla="*/ 7065221 w 9517857"/>
              <a:gd name="connsiteY74" fmla="*/ 229406 h 920231"/>
              <a:gd name="connsiteX75" fmla="*/ 7358195 w 9517857"/>
              <a:gd name="connsiteY75" fmla="*/ 253615 h 920231"/>
              <a:gd name="connsiteX76" fmla="*/ 7565449 w 9517857"/>
              <a:gd name="connsiteY76" fmla="*/ 260825 h 920231"/>
              <a:gd name="connsiteX77" fmla="*/ 7599285 w 9517857"/>
              <a:gd name="connsiteY77" fmla="*/ 267896 h 920231"/>
              <a:gd name="connsiteX78" fmla="*/ 7644411 w 9517857"/>
              <a:gd name="connsiteY78" fmla="*/ 260861 h 920231"/>
              <a:gd name="connsiteX79" fmla="*/ 7825110 w 9517857"/>
              <a:gd name="connsiteY79" fmla="*/ 230984 h 920231"/>
              <a:gd name="connsiteX80" fmla="*/ 7965805 w 9517857"/>
              <a:gd name="connsiteY80" fmla="*/ 202230 h 920231"/>
              <a:gd name="connsiteX81" fmla="*/ 8147401 w 9517857"/>
              <a:gd name="connsiteY81" fmla="*/ 207492 h 920231"/>
              <a:gd name="connsiteX82" fmla="*/ 8256033 w 9517857"/>
              <a:gd name="connsiteY82" fmla="*/ 195588 h 920231"/>
              <a:gd name="connsiteX83" fmla="*/ 8410677 w 9517857"/>
              <a:gd name="connsiteY83" fmla="*/ 174042 h 920231"/>
              <a:gd name="connsiteX84" fmla="*/ 8617841 w 9517857"/>
              <a:gd name="connsiteY84" fmla="*/ 157042 h 920231"/>
              <a:gd name="connsiteX85" fmla="*/ 8715976 w 9517857"/>
              <a:gd name="connsiteY85" fmla="*/ 180249 h 920231"/>
              <a:gd name="connsiteX86" fmla="*/ 8778827 w 9517857"/>
              <a:gd name="connsiteY86" fmla="*/ 174811 h 920231"/>
              <a:gd name="connsiteX87" fmla="*/ 8840778 w 9517857"/>
              <a:gd name="connsiteY87" fmla="*/ 145024 h 920231"/>
              <a:gd name="connsiteX88" fmla="*/ 9010380 w 9517857"/>
              <a:gd name="connsiteY88" fmla="*/ 93766 h 920231"/>
              <a:gd name="connsiteX89" fmla="*/ 9110856 w 9517857"/>
              <a:gd name="connsiteY89" fmla="*/ 72872 h 920231"/>
              <a:gd name="connsiteX90" fmla="*/ 9268817 w 9517857"/>
              <a:gd name="connsiteY90" fmla="*/ 54957 h 920231"/>
              <a:gd name="connsiteX91" fmla="*/ 9316667 w 9517857"/>
              <a:gd name="connsiteY91" fmla="*/ 46922 h 920231"/>
              <a:gd name="connsiteX92" fmla="*/ 9428209 w 9517857"/>
              <a:gd name="connsiteY92" fmla="*/ 31798 h 920231"/>
              <a:gd name="connsiteX93" fmla="*/ 9488916 w 9517857"/>
              <a:gd name="connsiteY93" fmla="*/ 1875 h 920231"/>
              <a:gd name="connsiteX0" fmla="*/ 4687244 w 9517857"/>
              <a:gd name="connsiteY0" fmla="*/ 253173 h 920231"/>
              <a:gd name="connsiteX1" fmla="*/ 4689051 w 9517857"/>
              <a:gd name="connsiteY1" fmla="*/ 252843 h 920231"/>
              <a:gd name="connsiteX2" fmla="*/ 4687244 w 9517857"/>
              <a:gd name="connsiteY2" fmla="*/ 253173 h 920231"/>
              <a:gd name="connsiteX3" fmla="*/ 9488916 w 9517857"/>
              <a:gd name="connsiteY3" fmla="*/ 1875 h 920231"/>
              <a:gd name="connsiteX4" fmla="*/ 9517857 w 9517857"/>
              <a:gd name="connsiteY4" fmla="*/ 1887 h 920231"/>
              <a:gd name="connsiteX5" fmla="*/ 9517857 w 9517857"/>
              <a:gd name="connsiteY5" fmla="*/ 920231 h 920231"/>
              <a:gd name="connsiteX6" fmla="*/ 14604 w 9517857"/>
              <a:gd name="connsiteY6" fmla="*/ 920231 h 920231"/>
              <a:gd name="connsiteX7" fmla="*/ 12841 w 9517857"/>
              <a:gd name="connsiteY7" fmla="*/ 919638 h 920231"/>
              <a:gd name="connsiteX8" fmla="*/ 93 w 9517857"/>
              <a:gd name="connsiteY8" fmla="*/ 914346 h 920231"/>
              <a:gd name="connsiteX9" fmla="*/ 58674 w 9517857"/>
              <a:gd name="connsiteY9" fmla="*/ 892197 h 920231"/>
              <a:gd name="connsiteX10" fmla="*/ 275005 w 9517857"/>
              <a:gd name="connsiteY10" fmla="*/ 809104 h 920231"/>
              <a:gd name="connsiteX11" fmla="*/ 587824 w 9517857"/>
              <a:gd name="connsiteY11" fmla="*/ 800070 h 920231"/>
              <a:gd name="connsiteX12" fmla="*/ 727985 w 9517857"/>
              <a:gd name="connsiteY12" fmla="*/ 721701 h 920231"/>
              <a:gd name="connsiteX13" fmla="*/ 778982 w 9517857"/>
              <a:gd name="connsiteY13" fmla="*/ 712017 h 920231"/>
              <a:gd name="connsiteX14" fmla="*/ 849944 w 9517857"/>
              <a:gd name="connsiteY14" fmla="*/ 719862 h 920231"/>
              <a:gd name="connsiteX15" fmla="*/ 901402 w 9517857"/>
              <a:gd name="connsiteY15" fmla="*/ 730920 h 920231"/>
              <a:gd name="connsiteX16" fmla="*/ 930946 w 9517857"/>
              <a:gd name="connsiteY16" fmla="*/ 735921 h 920231"/>
              <a:gd name="connsiteX17" fmla="*/ 986250 w 9517857"/>
              <a:gd name="connsiteY17" fmla="*/ 715405 h 920231"/>
              <a:gd name="connsiteX18" fmla="*/ 1013752 w 9517857"/>
              <a:gd name="connsiteY18" fmla="*/ 715236 h 920231"/>
              <a:gd name="connsiteX19" fmla="*/ 1023734 w 9517857"/>
              <a:gd name="connsiteY19" fmla="*/ 720446 h 920231"/>
              <a:gd name="connsiteX20" fmla="*/ 1063207 w 9517857"/>
              <a:gd name="connsiteY20" fmla="*/ 717526 h 920231"/>
              <a:gd name="connsiteX21" fmla="*/ 1081980 w 9517857"/>
              <a:gd name="connsiteY21" fmla="*/ 740330 h 920231"/>
              <a:gd name="connsiteX22" fmla="*/ 1218120 w 9517857"/>
              <a:gd name="connsiteY22" fmla="*/ 715155 h 920231"/>
              <a:gd name="connsiteX23" fmla="*/ 1397459 w 9517857"/>
              <a:gd name="connsiteY23" fmla="*/ 693065 h 920231"/>
              <a:gd name="connsiteX24" fmla="*/ 1580688 w 9517857"/>
              <a:gd name="connsiteY24" fmla="*/ 695572 h 920231"/>
              <a:gd name="connsiteX25" fmla="*/ 1772334 w 9517857"/>
              <a:gd name="connsiteY25" fmla="*/ 712515 h 920231"/>
              <a:gd name="connsiteX26" fmla="*/ 2002561 w 9517857"/>
              <a:gd name="connsiteY26" fmla="*/ 661792 h 920231"/>
              <a:gd name="connsiteX27" fmla="*/ 2135144 w 9517857"/>
              <a:gd name="connsiteY27" fmla="*/ 638376 h 920231"/>
              <a:gd name="connsiteX28" fmla="*/ 2440292 w 9517857"/>
              <a:gd name="connsiteY28" fmla="*/ 595737 h 920231"/>
              <a:gd name="connsiteX29" fmla="*/ 2547829 w 9517857"/>
              <a:gd name="connsiteY29" fmla="*/ 568025 h 920231"/>
              <a:gd name="connsiteX30" fmla="*/ 2658055 w 9517857"/>
              <a:gd name="connsiteY30" fmla="*/ 580602 h 920231"/>
              <a:gd name="connsiteX31" fmla="*/ 2693698 w 9517857"/>
              <a:gd name="connsiteY31" fmla="*/ 561904 h 920231"/>
              <a:gd name="connsiteX32" fmla="*/ 2699673 w 9517857"/>
              <a:gd name="connsiteY32" fmla="*/ 558275 h 920231"/>
              <a:gd name="connsiteX33" fmla="*/ 2727306 w 9517857"/>
              <a:gd name="connsiteY33" fmla="*/ 552573 h 920231"/>
              <a:gd name="connsiteX34" fmla="*/ 2730451 w 9517857"/>
              <a:gd name="connsiteY34" fmla="*/ 539933 h 920231"/>
              <a:gd name="connsiteX35" fmla="*/ 2768713 w 9517857"/>
              <a:gd name="connsiteY35" fmla="*/ 523450 h 920231"/>
              <a:gd name="connsiteX36" fmla="*/ 2820868 w 9517857"/>
              <a:gd name="connsiteY36" fmla="*/ 516035 h 920231"/>
              <a:gd name="connsiteX37" fmla="*/ 3073635 w 9517857"/>
              <a:gd name="connsiteY37" fmla="*/ 493169 h 920231"/>
              <a:gd name="connsiteX38" fmla="*/ 3222071 w 9517857"/>
              <a:gd name="connsiteY38" fmla="*/ 472434 h 920231"/>
              <a:gd name="connsiteX39" fmla="*/ 3274069 w 9517857"/>
              <a:gd name="connsiteY39" fmla="*/ 453480 h 920231"/>
              <a:gd name="connsiteX40" fmla="*/ 3349632 w 9517857"/>
              <a:gd name="connsiteY40" fmla="*/ 434458 h 920231"/>
              <a:gd name="connsiteX41" fmla="*/ 3479593 w 9517857"/>
              <a:gd name="connsiteY41" fmla="*/ 392312 h 920231"/>
              <a:gd name="connsiteX42" fmla="*/ 3651428 w 9517857"/>
              <a:gd name="connsiteY42" fmla="*/ 363682 h 920231"/>
              <a:gd name="connsiteX43" fmla="*/ 3750023 w 9517857"/>
              <a:gd name="connsiteY43" fmla="*/ 372553 h 920231"/>
              <a:gd name="connsiteX44" fmla="*/ 3844133 w 9517857"/>
              <a:gd name="connsiteY44" fmla="*/ 362523 h 920231"/>
              <a:gd name="connsiteX45" fmla="*/ 3933803 w 9517857"/>
              <a:gd name="connsiteY45" fmla="*/ 359190 h 920231"/>
              <a:gd name="connsiteX46" fmla="*/ 4266740 w 9517857"/>
              <a:gd name="connsiteY46" fmla="*/ 363329 h 920231"/>
              <a:gd name="connsiteX47" fmla="*/ 4430770 w 9517857"/>
              <a:gd name="connsiteY47" fmla="*/ 344518 h 920231"/>
              <a:gd name="connsiteX48" fmla="*/ 4512664 w 9517857"/>
              <a:gd name="connsiteY48" fmla="*/ 321823 h 920231"/>
              <a:gd name="connsiteX49" fmla="*/ 4616423 w 9517857"/>
              <a:gd name="connsiteY49" fmla="*/ 292789 h 920231"/>
              <a:gd name="connsiteX50" fmla="*/ 4807816 w 9517857"/>
              <a:gd name="connsiteY50" fmla="*/ 0 h 920231"/>
              <a:gd name="connsiteX51" fmla="*/ 4826683 w 9517857"/>
              <a:gd name="connsiteY51" fmla="*/ 165317 h 920231"/>
              <a:gd name="connsiteX52" fmla="*/ 4827826 w 9517857"/>
              <a:gd name="connsiteY52" fmla="*/ 248852 h 920231"/>
              <a:gd name="connsiteX53" fmla="*/ 4892569 w 9517857"/>
              <a:gd name="connsiteY53" fmla="*/ 251808 h 920231"/>
              <a:gd name="connsiteX54" fmla="*/ 4896611 w 9517857"/>
              <a:gd name="connsiteY54" fmla="*/ 242323 h 920231"/>
              <a:gd name="connsiteX55" fmla="*/ 4917286 w 9517857"/>
              <a:gd name="connsiteY55" fmla="*/ 245534 h 920231"/>
              <a:gd name="connsiteX56" fmla="*/ 4981173 w 9517857"/>
              <a:gd name="connsiteY56" fmla="*/ 248978 h 920231"/>
              <a:gd name="connsiteX57" fmla="*/ 5060397 w 9517857"/>
              <a:gd name="connsiteY57" fmla="*/ 265563 h 920231"/>
              <a:gd name="connsiteX58" fmla="*/ 5252996 w 9517857"/>
              <a:gd name="connsiteY58" fmla="*/ 272530 h 920231"/>
              <a:gd name="connsiteX59" fmla="*/ 5358056 w 9517857"/>
              <a:gd name="connsiteY59" fmla="*/ 249123 h 920231"/>
              <a:gd name="connsiteX60" fmla="*/ 5426496 w 9517857"/>
              <a:gd name="connsiteY60" fmla="*/ 237017 h 920231"/>
              <a:gd name="connsiteX61" fmla="*/ 5497161 w 9517857"/>
              <a:gd name="connsiteY61" fmla="*/ 230683 h 920231"/>
              <a:gd name="connsiteX62" fmla="*/ 5826043 w 9517857"/>
              <a:gd name="connsiteY62" fmla="*/ 149948 h 920231"/>
              <a:gd name="connsiteX63" fmla="*/ 6013415 w 9517857"/>
              <a:gd name="connsiteY63" fmla="*/ 139191 h 920231"/>
              <a:gd name="connsiteX64" fmla="*/ 6080994 w 9517857"/>
              <a:gd name="connsiteY64" fmla="*/ 144813 h 920231"/>
              <a:gd name="connsiteX65" fmla="*/ 6194152 w 9517857"/>
              <a:gd name="connsiteY65" fmla="*/ 153647 h 920231"/>
              <a:gd name="connsiteX66" fmla="*/ 6281379 w 9517857"/>
              <a:gd name="connsiteY66" fmla="*/ 183501 h 920231"/>
              <a:gd name="connsiteX67" fmla="*/ 6374947 w 9517857"/>
              <a:gd name="connsiteY67" fmla="*/ 181674 h 920231"/>
              <a:gd name="connsiteX68" fmla="*/ 6448518 w 9517857"/>
              <a:gd name="connsiteY68" fmla="*/ 166253 h 920231"/>
              <a:gd name="connsiteX69" fmla="*/ 6544700 w 9517857"/>
              <a:gd name="connsiteY69" fmla="*/ 169036 h 920231"/>
              <a:gd name="connsiteX70" fmla="*/ 6648353 w 9517857"/>
              <a:gd name="connsiteY70" fmla="*/ 174125 h 920231"/>
              <a:gd name="connsiteX71" fmla="*/ 6736227 w 9517857"/>
              <a:gd name="connsiteY71" fmla="*/ 175091 h 920231"/>
              <a:gd name="connsiteX72" fmla="*/ 6977218 w 9517857"/>
              <a:gd name="connsiteY72" fmla="*/ 186164 h 920231"/>
              <a:gd name="connsiteX73" fmla="*/ 7065221 w 9517857"/>
              <a:gd name="connsiteY73" fmla="*/ 229406 h 920231"/>
              <a:gd name="connsiteX74" fmla="*/ 7358195 w 9517857"/>
              <a:gd name="connsiteY74" fmla="*/ 253615 h 920231"/>
              <a:gd name="connsiteX75" fmla="*/ 7565449 w 9517857"/>
              <a:gd name="connsiteY75" fmla="*/ 260825 h 920231"/>
              <a:gd name="connsiteX76" fmla="*/ 7599285 w 9517857"/>
              <a:gd name="connsiteY76" fmla="*/ 267896 h 920231"/>
              <a:gd name="connsiteX77" fmla="*/ 7644411 w 9517857"/>
              <a:gd name="connsiteY77" fmla="*/ 260861 h 920231"/>
              <a:gd name="connsiteX78" fmla="*/ 7825110 w 9517857"/>
              <a:gd name="connsiteY78" fmla="*/ 230984 h 920231"/>
              <a:gd name="connsiteX79" fmla="*/ 7965805 w 9517857"/>
              <a:gd name="connsiteY79" fmla="*/ 202230 h 920231"/>
              <a:gd name="connsiteX80" fmla="*/ 8147401 w 9517857"/>
              <a:gd name="connsiteY80" fmla="*/ 207492 h 920231"/>
              <a:gd name="connsiteX81" fmla="*/ 8256033 w 9517857"/>
              <a:gd name="connsiteY81" fmla="*/ 195588 h 920231"/>
              <a:gd name="connsiteX82" fmla="*/ 8410677 w 9517857"/>
              <a:gd name="connsiteY82" fmla="*/ 174042 h 920231"/>
              <a:gd name="connsiteX83" fmla="*/ 8617841 w 9517857"/>
              <a:gd name="connsiteY83" fmla="*/ 157042 h 920231"/>
              <a:gd name="connsiteX84" fmla="*/ 8715976 w 9517857"/>
              <a:gd name="connsiteY84" fmla="*/ 180249 h 920231"/>
              <a:gd name="connsiteX85" fmla="*/ 8778827 w 9517857"/>
              <a:gd name="connsiteY85" fmla="*/ 174811 h 920231"/>
              <a:gd name="connsiteX86" fmla="*/ 8840778 w 9517857"/>
              <a:gd name="connsiteY86" fmla="*/ 145024 h 920231"/>
              <a:gd name="connsiteX87" fmla="*/ 9010380 w 9517857"/>
              <a:gd name="connsiteY87" fmla="*/ 93766 h 920231"/>
              <a:gd name="connsiteX88" fmla="*/ 9110856 w 9517857"/>
              <a:gd name="connsiteY88" fmla="*/ 72872 h 920231"/>
              <a:gd name="connsiteX89" fmla="*/ 9268817 w 9517857"/>
              <a:gd name="connsiteY89" fmla="*/ 54957 h 920231"/>
              <a:gd name="connsiteX90" fmla="*/ 9316667 w 9517857"/>
              <a:gd name="connsiteY90" fmla="*/ 46922 h 920231"/>
              <a:gd name="connsiteX91" fmla="*/ 9428209 w 9517857"/>
              <a:gd name="connsiteY91" fmla="*/ 31798 h 920231"/>
              <a:gd name="connsiteX92" fmla="*/ 9488916 w 9517857"/>
              <a:gd name="connsiteY92" fmla="*/ 1875 h 920231"/>
              <a:gd name="connsiteX0" fmla="*/ 9488916 w 9517857"/>
              <a:gd name="connsiteY0" fmla="*/ 1875 h 920231"/>
              <a:gd name="connsiteX1" fmla="*/ 9517857 w 9517857"/>
              <a:gd name="connsiteY1" fmla="*/ 1887 h 920231"/>
              <a:gd name="connsiteX2" fmla="*/ 9517857 w 9517857"/>
              <a:gd name="connsiteY2" fmla="*/ 920231 h 920231"/>
              <a:gd name="connsiteX3" fmla="*/ 14604 w 9517857"/>
              <a:gd name="connsiteY3" fmla="*/ 920231 h 920231"/>
              <a:gd name="connsiteX4" fmla="*/ 12841 w 9517857"/>
              <a:gd name="connsiteY4" fmla="*/ 919638 h 920231"/>
              <a:gd name="connsiteX5" fmla="*/ 93 w 9517857"/>
              <a:gd name="connsiteY5" fmla="*/ 914346 h 920231"/>
              <a:gd name="connsiteX6" fmla="*/ 58674 w 9517857"/>
              <a:gd name="connsiteY6" fmla="*/ 892197 h 920231"/>
              <a:gd name="connsiteX7" fmla="*/ 275005 w 9517857"/>
              <a:gd name="connsiteY7" fmla="*/ 809104 h 920231"/>
              <a:gd name="connsiteX8" fmla="*/ 587824 w 9517857"/>
              <a:gd name="connsiteY8" fmla="*/ 800070 h 920231"/>
              <a:gd name="connsiteX9" fmla="*/ 727985 w 9517857"/>
              <a:gd name="connsiteY9" fmla="*/ 721701 h 920231"/>
              <a:gd name="connsiteX10" fmla="*/ 778982 w 9517857"/>
              <a:gd name="connsiteY10" fmla="*/ 712017 h 920231"/>
              <a:gd name="connsiteX11" fmla="*/ 849944 w 9517857"/>
              <a:gd name="connsiteY11" fmla="*/ 719862 h 920231"/>
              <a:gd name="connsiteX12" fmla="*/ 901402 w 9517857"/>
              <a:gd name="connsiteY12" fmla="*/ 730920 h 920231"/>
              <a:gd name="connsiteX13" fmla="*/ 930946 w 9517857"/>
              <a:gd name="connsiteY13" fmla="*/ 735921 h 920231"/>
              <a:gd name="connsiteX14" fmla="*/ 986250 w 9517857"/>
              <a:gd name="connsiteY14" fmla="*/ 715405 h 920231"/>
              <a:gd name="connsiteX15" fmla="*/ 1013752 w 9517857"/>
              <a:gd name="connsiteY15" fmla="*/ 715236 h 920231"/>
              <a:gd name="connsiteX16" fmla="*/ 1023734 w 9517857"/>
              <a:gd name="connsiteY16" fmla="*/ 720446 h 920231"/>
              <a:gd name="connsiteX17" fmla="*/ 1063207 w 9517857"/>
              <a:gd name="connsiteY17" fmla="*/ 717526 h 920231"/>
              <a:gd name="connsiteX18" fmla="*/ 1081980 w 9517857"/>
              <a:gd name="connsiteY18" fmla="*/ 740330 h 920231"/>
              <a:gd name="connsiteX19" fmla="*/ 1218120 w 9517857"/>
              <a:gd name="connsiteY19" fmla="*/ 715155 h 920231"/>
              <a:gd name="connsiteX20" fmla="*/ 1397459 w 9517857"/>
              <a:gd name="connsiteY20" fmla="*/ 693065 h 920231"/>
              <a:gd name="connsiteX21" fmla="*/ 1580688 w 9517857"/>
              <a:gd name="connsiteY21" fmla="*/ 695572 h 920231"/>
              <a:gd name="connsiteX22" fmla="*/ 1772334 w 9517857"/>
              <a:gd name="connsiteY22" fmla="*/ 712515 h 920231"/>
              <a:gd name="connsiteX23" fmla="*/ 2002561 w 9517857"/>
              <a:gd name="connsiteY23" fmla="*/ 661792 h 920231"/>
              <a:gd name="connsiteX24" fmla="*/ 2135144 w 9517857"/>
              <a:gd name="connsiteY24" fmla="*/ 638376 h 920231"/>
              <a:gd name="connsiteX25" fmla="*/ 2440292 w 9517857"/>
              <a:gd name="connsiteY25" fmla="*/ 595737 h 920231"/>
              <a:gd name="connsiteX26" fmla="*/ 2547829 w 9517857"/>
              <a:gd name="connsiteY26" fmla="*/ 568025 h 920231"/>
              <a:gd name="connsiteX27" fmla="*/ 2658055 w 9517857"/>
              <a:gd name="connsiteY27" fmla="*/ 580602 h 920231"/>
              <a:gd name="connsiteX28" fmla="*/ 2693698 w 9517857"/>
              <a:gd name="connsiteY28" fmla="*/ 561904 h 920231"/>
              <a:gd name="connsiteX29" fmla="*/ 2699673 w 9517857"/>
              <a:gd name="connsiteY29" fmla="*/ 558275 h 920231"/>
              <a:gd name="connsiteX30" fmla="*/ 2727306 w 9517857"/>
              <a:gd name="connsiteY30" fmla="*/ 552573 h 920231"/>
              <a:gd name="connsiteX31" fmla="*/ 2730451 w 9517857"/>
              <a:gd name="connsiteY31" fmla="*/ 539933 h 920231"/>
              <a:gd name="connsiteX32" fmla="*/ 2768713 w 9517857"/>
              <a:gd name="connsiteY32" fmla="*/ 523450 h 920231"/>
              <a:gd name="connsiteX33" fmla="*/ 2820868 w 9517857"/>
              <a:gd name="connsiteY33" fmla="*/ 516035 h 920231"/>
              <a:gd name="connsiteX34" fmla="*/ 3073635 w 9517857"/>
              <a:gd name="connsiteY34" fmla="*/ 493169 h 920231"/>
              <a:gd name="connsiteX35" fmla="*/ 3222071 w 9517857"/>
              <a:gd name="connsiteY35" fmla="*/ 472434 h 920231"/>
              <a:gd name="connsiteX36" fmla="*/ 3274069 w 9517857"/>
              <a:gd name="connsiteY36" fmla="*/ 453480 h 920231"/>
              <a:gd name="connsiteX37" fmla="*/ 3349632 w 9517857"/>
              <a:gd name="connsiteY37" fmla="*/ 434458 h 920231"/>
              <a:gd name="connsiteX38" fmla="*/ 3479593 w 9517857"/>
              <a:gd name="connsiteY38" fmla="*/ 392312 h 920231"/>
              <a:gd name="connsiteX39" fmla="*/ 3651428 w 9517857"/>
              <a:gd name="connsiteY39" fmla="*/ 363682 h 920231"/>
              <a:gd name="connsiteX40" fmla="*/ 3750023 w 9517857"/>
              <a:gd name="connsiteY40" fmla="*/ 372553 h 920231"/>
              <a:gd name="connsiteX41" fmla="*/ 3844133 w 9517857"/>
              <a:gd name="connsiteY41" fmla="*/ 362523 h 920231"/>
              <a:gd name="connsiteX42" fmla="*/ 3933803 w 9517857"/>
              <a:gd name="connsiteY42" fmla="*/ 359190 h 920231"/>
              <a:gd name="connsiteX43" fmla="*/ 4266740 w 9517857"/>
              <a:gd name="connsiteY43" fmla="*/ 363329 h 920231"/>
              <a:gd name="connsiteX44" fmla="*/ 4430770 w 9517857"/>
              <a:gd name="connsiteY44" fmla="*/ 344518 h 920231"/>
              <a:gd name="connsiteX45" fmla="*/ 4512664 w 9517857"/>
              <a:gd name="connsiteY45" fmla="*/ 321823 h 920231"/>
              <a:gd name="connsiteX46" fmla="*/ 4616423 w 9517857"/>
              <a:gd name="connsiteY46" fmla="*/ 292789 h 920231"/>
              <a:gd name="connsiteX47" fmla="*/ 4807816 w 9517857"/>
              <a:gd name="connsiteY47" fmla="*/ 0 h 920231"/>
              <a:gd name="connsiteX48" fmla="*/ 4826683 w 9517857"/>
              <a:gd name="connsiteY48" fmla="*/ 165317 h 920231"/>
              <a:gd name="connsiteX49" fmla="*/ 4827826 w 9517857"/>
              <a:gd name="connsiteY49" fmla="*/ 248852 h 920231"/>
              <a:gd name="connsiteX50" fmla="*/ 4892569 w 9517857"/>
              <a:gd name="connsiteY50" fmla="*/ 251808 h 920231"/>
              <a:gd name="connsiteX51" fmla="*/ 4896611 w 9517857"/>
              <a:gd name="connsiteY51" fmla="*/ 242323 h 920231"/>
              <a:gd name="connsiteX52" fmla="*/ 4917286 w 9517857"/>
              <a:gd name="connsiteY52" fmla="*/ 245534 h 920231"/>
              <a:gd name="connsiteX53" fmla="*/ 4981173 w 9517857"/>
              <a:gd name="connsiteY53" fmla="*/ 248978 h 920231"/>
              <a:gd name="connsiteX54" fmla="*/ 5060397 w 9517857"/>
              <a:gd name="connsiteY54" fmla="*/ 265563 h 920231"/>
              <a:gd name="connsiteX55" fmla="*/ 5252996 w 9517857"/>
              <a:gd name="connsiteY55" fmla="*/ 272530 h 920231"/>
              <a:gd name="connsiteX56" fmla="*/ 5358056 w 9517857"/>
              <a:gd name="connsiteY56" fmla="*/ 249123 h 920231"/>
              <a:gd name="connsiteX57" fmla="*/ 5426496 w 9517857"/>
              <a:gd name="connsiteY57" fmla="*/ 237017 h 920231"/>
              <a:gd name="connsiteX58" fmla="*/ 5497161 w 9517857"/>
              <a:gd name="connsiteY58" fmla="*/ 230683 h 920231"/>
              <a:gd name="connsiteX59" fmla="*/ 5826043 w 9517857"/>
              <a:gd name="connsiteY59" fmla="*/ 149948 h 920231"/>
              <a:gd name="connsiteX60" fmla="*/ 6013415 w 9517857"/>
              <a:gd name="connsiteY60" fmla="*/ 139191 h 920231"/>
              <a:gd name="connsiteX61" fmla="*/ 6080994 w 9517857"/>
              <a:gd name="connsiteY61" fmla="*/ 144813 h 920231"/>
              <a:gd name="connsiteX62" fmla="*/ 6194152 w 9517857"/>
              <a:gd name="connsiteY62" fmla="*/ 153647 h 920231"/>
              <a:gd name="connsiteX63" fmla="*/ 6281379 w 9517857"/>
              <a:gd name="connsiteY63" fmla="*/ 183501 h 920231"/>
              <a:gd name="connsiteX64" fmla="*/ 6374947 w 9517857"/>
              <a:gd name="connsiteY64" fmla="*/ 181674 h 920231"/>
              <a:gd name="connsiteX65" fmla="*/ 6448518 w 9517857"/>
              <a:gd name="connsiteY65" fmla="*/ 166253 h 920231"/>
              <a:gd name="connsiteX66" fmla="*/ 6544700 w 9517857"/>
              <a:gd name="connsiteY66" fmla="*/ 169036 h 920231"/>
              <a:gd name="connsiteX67" fmla="*/ 6648353 w 9517857"/>
              <a:gd name="connsiteY67" fmla="*/ 174125 h 920231"/>
              <a:gd name="connsiteX68" fmla="*/ 6736227 w 9517857"/>
              <a:gd name="connsiteY68" fmla="*/ 175091 h 920231"/>
              <a:gd name="connsiteX69" fmla="*/ 6977218 w 9517857"/>
              <a:gd name="connsiteY69" fmla="*/ 186164 h 920231"/>
              <a:gd name="connsiteX70" fmla="*/ 7065221 w 9517857"/>
              <a:gd name="connsiteY70" fmla="*/ 229406 h 920231"/>
              <a:gd name="connsiteX71" fmla="*/ 7358195 w 9517857"/>
              <a:gd name="connsiteY71" fmla="*/ 253615 h 920231"/>
              <a:gd name="connsiteX72" fmla="*/ 7565449 w 9517857"/>
              <a:gd name="connsiteY72" fmla="*/ 260825 h 920231"/>
              <a:gd name="connsiteX73" fmla="*/ 7599285 w 9517857"/>
              <a:gd name="connsiteY73" fmla="*/ 267896 h 920231"/>
              <a:gd name="connsiteX74" fmla="*/ 7644411 w 9517857"/>
              <a:gd name="connsiteY74" fmla="*/ 260861 h 920231"/>
              <a:gd name="connsiteX75" fmla="*/ 7825110 w 9517857"/>
              <a:gd name="connsiteY75" fmla="*/ 230984 h 920231"/>
              <a:gd name="connsiteX76" fmla="*/ 7965805 w 9517857"/>
              <a:gd name="connsiteY76" fmla="*/ 202230 h 920231"/>
              <a:gd name="connsiteX77" fmla="*/ 8147401 w 9517857"/>
              <a:gd name="connsiteY77" fmla="*/ 207492 h 920231"/>
              <a:gd name="connsiteX78" fmla="*/ 8256033 w 9517857"/>
              <a:gd name="connsiteY78" fmla="*/ 195588 h 920231"/>
              <a:gd name="connsiteX79" fmla="*/ 8410677 w 9517857"/>
              <a:gd name="connsiteY79" fmla="*/ 174042 h 920231"/>
              <a:gd name="connsiteX80" fmla="*/ 8617841 w 9517857"/>
              <a:gd name="connsiteY80" fmla="*/ 157042 h 920231"/>
              <a:gd name="connsiteX81" fmla="*/ 8715976 w 9517857"/>
              <a:gd name="connsiteY81" fmla="*/ 180249 h 920231"/>
              <a:gd name="connsiteX82" fmla="*/ 8778827 w 9517857"/>
              <a:gd name="connsiteY82" fmla="*/ 174811 h 920231"/>
              <a:gd name="connsiteX83" fmla="*/ 8840778 w 9517857"/>
              <a:gd name="connsiteY83" fmla="*/ 145024 h 920231"/>
              <a:gd name="connsiteX84" fmla="*/ 9010380 w 9517857"/>
              <a:gd name="connsiteY84" fmla="*/ 93766 h 920231"/>
              <a:gd name="connsiteX85" fmla="*/ 9110856 w 9517857"/>
              <a:gd name="connsiteY85" fmla="*/ 72872 h 920231"/>
              <a:gd name="connsiteX86" fmla="*/ 9268817 w 9517857"/>
              <a:gd name="connsiteY86" fmla="*/ 54957 h 920231"/>
              <a:gd name="connsiteX87" fmla="*/ 9316667 w 9517857"/>
              <a:gd name="connsiteY87" fmla="*/ 46922 h 920231"/>
              <a:gd name="connsiteX88" fmla="*/ 9428209 w 9517857"/>
              <a:gd name="connsiteY88" fmla="*/ 31798 h 920231"/>
              <a:gd name="connsiteX89" fmla="*/ 9488916 w 9517857"/>
              <a:gd name="connsiteY89" fmla="*/ 1875 h 920231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826683 w 9517857"/>
              <a:gd name="connsiteY48" fmla="*/ 163442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374947 w 9517857"/>
              <a:gd name="connsiteY64" fmla="*/ 179799 h 918356"/>
              <a:gd name="connsiteX65" fmla="*/ 6448518 w 9517857"/>
              <a:gd name="connsiteY65" fmla="*/ 164378 h 918356"/>
              <a:gd name="connsiteX66" fmla="*/ 6544700 w 9517857"/>
              <a:gd name="connsiteY66" fmla="*/ 167161 h 918356"/>
              <a:gd name="connsiteX67" fmla="*/ 6648353 w 9517857"/>
              <a:gd name="connsiteY67" fmla="*/ 172250 h 918356"/>
              <a:gd name="connsiteX68" fmla="*/ 6736227 w 9517857"/>
              <a:gd name="connsiteY68" fmla="*/ 173216 h 918356"/>
              <a:gd name="connsiteX69" fmla="*/ 6977218 w 9517857"/>
              <a:gd name="connsiteY69" fmla="*/ 184289 h 918356"/>
              <a:gd name="connsiteX70" fmla="*/ 7065221 w 9517857"/>
              <a:gd name="connsiteY70" fmla="*/ 227531 h 918356"/>
              <a:gd name="connsiteX71" fmla="*/ 7358195 w 9517857"/>
              <a:gd name="connsiteY71" fmla="*/ 251740 h 918356"/>
              <a:gd name="connsiteX72" fmla="*/ 7565449 w 9517857"/>
              <a:gd name="connsiteY72" fmla="*/ 258950 h 918356"/>
              <a:gd name="connsiteX73" fmla="*/ 7599285 w 9517857"/>
              <a:gd name="connsiteY73" fmla="*/ 266021 h 918356"/>
              <a:gd name="connsiteX74" fmla="*/ 7644411 w 9517857"/>
              <a:gd name="connsiteY74" fmla="*/ 258986 h 918356"/>
              <a:gd name="connsiteX75" fmla="*/ 7825110 w 9517857"/>
              <a:gd name="connsiteY75" fmla="*/ 229109 h 918356"/>
              <a:gd name="connsiteX76" fmla="*/ 7965805 w 9517857"/>
              <a:gd name="connsiteY76" fmla="*/ 200355 h 918356"/>
              <a:gd name="connsiteX77" fmla="*/ 8147401 w 9517857"/>
              <a:gd name="connsiteY77" fmla="*/ 205617 h 918356"/>
              <a:gd name="connsiteX78" fmla="*/ 8256033 w 9517857"/>
              <a:gd name="connsiteY78" fmla="*/ 193713 h 918356"/>
              <a:gd name="connsiteX79" fmla="*/ 8410677 w 9517857"/>
              <a:gd name="connsiteY79" fmla="*/ 172167 h 918356"/>
              <a:gd name="connsiteX80" fmla="*/ 8617841 w 9517857"/>
              <a:gd name="connsiteY80" fmla="*/ 155167 h 918356"/>
              <a:gd name="connsiteX81" fmla="*/ 8715976 w 9517857"/>
              <a:gd name="connsiteY81" fmla="*/ 178374 h 918356"/>
              <a:gd name="connsiteX82" fmla="*/ 8778827 w 9517857"/>
              <a:gd name="connsiteY82" fmla="*/ 172936 h 918356"/>
              <a:gd name="connsiteX83" fmla="*/ 8840778 w 9517857"/>
              <a:gd name="connsiteY83" fmla="*/ 143149 h 918356"/>
              <a:gd name="connsiteX84" fmla="*/ 9010380 w 9517857"/>
              <a:gd name="connsiteY84" fmla="*/ 91891 h 918356"/>
              <a:gd name="connsiteX85" fmla="*/ 9110856 w 9517857"/>
              <a:gd name="connsiteY85" fmla="*/ 70997 h 918356"/>
              <a:gd name="connsiteX86" fmla="*/ 9268817 w 9517857"/>
              <a:gd name="connsiteY86" fmla="*/ 53082 h 918356"/>
              <a:gd name="connsiteX87" fmla="*/ 9316667 w 9517857"/>
              <a:gd name="connsiteY87" fmla="*/ 45047 h 918356"/>
              <a:gd name="connsiteX88" fmla="*/ 9428209 w 9517857"/>
              <a:gd name="connsiteY88" fmla="*/ 29923 h 918356"/>
              <a:gd name="connsiteX89" fmla="*/ 9488916 w 9517857"/>
              <a:gd name="connsiteY89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374947 w 9517857"/>
              <a:gd name="connsiteY64" fmla="*/ 179799 h 918356"/>
              <a:gd name="connsiteX65" fmla="*/ 6448518 w 9517857"/>
              <a:gd name="connsiteY65" fmla="*/ 164378 h 918356"/>
              <a:gd name="connsiteX66" fmla="*/ 6544700 w 9517857"/>
              <a:gd name="connsiteY66" fmla="*/ 167161 h 918356"/>
              <a:gd name="connsiteX67" fmla="*/ 6648353 w 9517857"/>
              <a:gd name="connsiteY67" fmla="*/ 172250 h 918356"/>
              <a:gd name="connsiteX68" fmla="*/ 6736227 w 9517857"/>
              <a:gd name="connsiteY68" fmla="*/ 173216 h 918356"/>
              <a:gd name="connsiteX69" fmla="*/ 6977218 w 9517857"/>
              <a:gd name="connsiteY69" fmla="*/ 184289 h 918356"/>
              <a:gd name="connsiteX70" fmla="*/ 7065221 w 9517857"/>
              <a:gd name="connsiteY70" fmla="*/ 227531 h 918356"/>
              <a:gd name="connsiteX71" fmla="*/ 7358195 w 9517857"/>
              <a:gd name="connsiteY71" fmla="*/ 251740 h 918356"/>
              <a:gd name="connsiteX72" fmla="*/ 7565449 w 9517857"/>
              <a:gd name="connsiteY72" fmla="*/ 258950 h 918356"/>
              <a:gd name="connsiteX73" fmla="*/ 7599285 w 9517857"/>
              <a:gd name="connsiteY73" fmla="*/ 266021 h 918356"/>
              <a:gd name="connsiteX74" fmla="*/ 7644411 w 9517857"/>
              <a:gd name="connsiteY74" fmla="*/ 258986 h 918356"/>
              <a:gd name="connsiteX75" fmla="*/ 7825110 w 9517857"/>
              <a:gd name="connsiteY75" fmla="*/ 229109 h 918356"/>
              <a:gd name="connsiteX76" fmla="*/ 7965805 w 9517857"/>
              <a:gd name="connsiteY76" fmla="*/ 200355 h 918356"/>
              <a:gd name="connsiteX77" fmla="*/ 8147401 w 9517857"/>
              <a:gd name="connsiteY77" fmla="*/ 205617 h 918356"/>
              <a:gd name="connsiteX78" fmla="*/ 8256033 w 9517857"/>
              <a:gd name="connsiteY78" fmla="*/ 193713 h 918356"/>
              <a:gd name="connsiteX79" fmla="*/ 8410677 w 9517857"/>
              <a:gd name="connsiteY79" fmla="*/ 172167 h 918356"/>
              <a:gd name="connsiteX80" fmla="*/ 8617841 w 9517857"/>
              <a:gd name="connsiteY80" fmla="*/ 155167 h 918356"/>
              <a:gd name="connsiteX81" fmla="*/ 8715976 w 9517857"/>
              <a:gd name="connsiteY81" fmla="*/ 178374 h 918356"/>
              <a:gd name="connsiteX82" fmla="*/ 8778827 w 9517857"/>
              <a:gd name="connsiteY82" fmla="*/ 172936 h 918356"/>
              <a:gd name="connsiteX83" fmla="*/ 8840778 w 9517857"/>
              <a:gd name="connsiteY83" fmla="*/ 143149 h 918356"/>
              <a:gd name="connsiteX84" fmla="*/ 9010380 w 9517857"/>
              <a:gd name="connsiteY84" fmla="*/ 91891 h 918356"/>
              <a:gd name="connsiteX85" fmla="*/ 9110856 w 9517857"/>
              <a:gd name="connsiteY85" fmla="*/ 70997 h 918356"/>
              <a:gd name="connsiteX86" fmla="*/ 9268817 w 9517857"/>
              <a:gd name="connsiteY86" fmla="*/ 53082 h 918356"/>
              <a:gd name="connsiteX87" fmla="*/ 9316667 w 9517857"/>
              <a:gd name="connsiteY87" fmla="*/ 45047 h 918356"/>
              <a:gd name="connsiteX88" fmla="*/ 9428209 w 9517857"/>
              <a:gd name="connsiteY88" fmla="*/ 29923 h 918356"/>
              <a:gd name="connsiteX89" fmla="*/ 9488916 w 9517857"/>
              <a:gd name="connsiteY89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374947 w 9517857"/>
              <a:gd name="connsiteY64" fmla="*/ 179799 h 918356"/>
              <a:gd name="connsiteX65" fmla="*/ 6448518 w 9517857"/>
              <a:gd name="connsiteY65" fmla="*/ 164378 h 918356"/>
              <a:gd name="connsiteX66" fmla="*/ 6544700 w 9517857"/>
              <a:gd name="connsiteY66" fmla="*/ 167161 h 918356"/>
              <a:gd name="connsiteX67" fmla="*/ 6648353 w 9517857"/>
              <a:gd name="connsiteY67" fmla="*/ 172250 h 918356"/>
              <a:gd name="connsiteX68" fmla="*/ 6736227 w 9517857"/>
              <a:gd name="connsiteY68" fmla="*/ 173216 h 918356"/>
              <a:gd name="connsiteX69" fmla="*/ 6977218 w 9517857"/>
              <a:gd name="connsiteY69" fmla="*/ 184289 h 918356"/>
              <a:gd name="connsiteX70" fmla="*/ 7065221 w 9517857"/>
              <a:gd name="connsiteY70" fmla="*/ 227531 h 918356"/>
              <a:gd name="connsiteX71" fmla="*/ 7358195 w 9517857"/>
              <a:gd name="connsiteY71" fmla="*/ 251740 h 918356"/>
              <a:gd name="connsiteX72" fmla="*/ 7565449 w 9517857"/>
              <a:gd name="connsiteY72" fmla="*/ 258950 h 918356"/>
              <a:gd name="connsiteX73" fmla="*/ 7599285 w 9517857"/>
              <a:gd name="connsiteY73" fmla="*/ 266021 h 918356"/>
              <a:gd name="connsiteX74" fmla="*/ 7644411 w 9517857"/>
              <a:gd name="connsiteY74" fmla="*/ 258986 h 918356"/>
              <a:gd name="connsiteX75" fmla="*/ 7825110 w 9517857"/>
              <a:gd name="connsiteY75" fmla="*/ 229109 h 918356"/>
              <a:gd name="connsiteX76" fmla="*/ 7965805 w 9517857"/>
              <a:gd name="connsiteY76" fmla="*/ 200355 h 918356"/>
              <a:gd name="connsiteX77" fmla="*/ 8147401 w 9517857"/>
              <a:gd name="connsiteY77" fmla="*/ 205617 h 918356"/>
              <a:gd name="connsiteX78" fmla="*/ 8256033 w 9517857"/>
              <a:gd name="connsiteY78" fmla="*/ 193713 h 918356"/>
              <a:gd name="connsiteX79" fmla="*/ 8410677 w 9517857"/>
              <a:gd name="connsiteY79" fmla="*/ 172167 h 918356"/>
              <a:gd name="connsiteX80" fmla="*/ 8617841 w 9517857"/>
              <a:gd name="connsiteY80" fmla="*/ 155167 h 918356"/>
              <a:gd name="connsiteX81" fmla="*/ 8715976 w 9517857"/>
              <a:gd name="connsiteY81" fmla="*/ 178374 h 918356"/>
              <a:gd name="connsiteX82" fmla="*/ 8778827 w 9517857"/>
              <a:gd name="connsiteY82" fmla="*/ 172936 h 918356"/>
              <a:gd name="connsiteX83" fmla="*/ 8840778 w 9517857"/>
              <a:gd name="connsiteY83" fmla="*/ 143149 h 918356"/>
              <a:gd name="connsiteX84" fmla="*/ 9010380 w 9517857"/>
              <a:gd name="connsiteY84" fmla="*/ 91891 h 918356"/>
              <a:gd name="connsiteX85" fmla="*/ 9110856 w 9517857"/>
              <a:gd name="connsiteY85" fmla="*/ 70997 h 918356"/>
              <a:gd name="connsiteX86" fmla="*/ 9268817 w 9517857"/>
              <a:gd name="connsiteY86" fmla="*/ 53082 h 918356"/>
              <a:gd name="connsiteX87" fmla="*/ 9316667 w 9517857"/>
              <a:gd name="connsiteY87" fmla="*/ 45047 h 918356"/>
              <a:gd name="connsiteX88" fmla="*/ 9428209 w 9517857"/>
              <a:gd name="connsiteY88" fmla="*/ 29923 h 918356"/>
              <a:gd name="connsiteX89" fmla="*/ 9488916 w 9517857"/>
              <a:gd name="connsiteY89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374947 w 9517857"/>
              <a:gd name="connsiteY64" fmla="*/ 179799 h 918356"/>
              <a:gd name="connsiteX65" fmla="*/ 6448518 w 9517857"/>
              <a:gd name="connsiteY65" fmla="*/ 164378 h 918356"/>
              <a:gd name="connsiteX66" fmla="*/ 6544700 w 9517857"/>
              <a:gd name="connsiteY66" fmla="*/ 167161 h 918356"/>
              <a:gd name="connsiteX67" fmla="*/ 6648353 w 9517857"/>
              <a:gd name="connsiteY67" fmla="*/ 172250 h 918356"/>
              <a:gd name="connsiteX68" fmla="*/ 6736227 w 9517857"/>
              <a:gd name="connsiteY68" fmla="*/ 173216 h 918356"/>
              <a:gd name="connsiteX69" fmla="*/ 6977218 w 9517857"/>
              <a:gd name="connsiteY69" fmla="*/ 184289 h 918356"/>
              <a:gd name="connsiteX70" fmla="*/ 7065221 w 9517857"/>
              <a:gd name="connsiteY70" fmla="*/ 227531 h 918356"/>
              <a:gd name="connsiteX71" fmla="*/ 7358195 w 9517857"/>
              <a:gd name="connsiteY71" fmla="*/ 251740 h 918356"/>
              <a:gd name="connsiteX72" fmla="*/ 7565449 w 9517857"/>
              <a:gd name="connsiteY72" fmla="*/ 258950 h 918356"/>
              <a:gd name="connsiteX73" fmla="*/ 7599285 w 9517857"/>
              <a:gd name="connsiteY73" fmla="*/ 266021 h 918356"/>
              <a:gd name="connsiteX74" fmla="*/ 7644411 w 9517857"/>
              <a:gd name="connsiteY74" fmla="*/ 258986 h 918356"/>
              <a:gd name="connsiteX75" fmla="*/ 7825110 w 9517857"/>
              <a:gd name="connsiteY75" fmla="*/ 229109 h 918356"/>
              <a:gd name="connsiteX76" fmla="*/ 7965805 w 9517857"/>
              <a:gd name="connsiteY76" fmla="*/ 200355 h 918356"/>
              <a:gd name="connsiteX77" fmla="*/ 8147401 w 9517857"/>
              <a:gd name="connsiteY77" fmla="*/ 205617 h 918356"/>
              <a:gd name="connsiteX78" fmla="*/ 8256033 w 9517857"/>
              <a:gd name="connsiteY78" fmla="*/ 193713 h 918356"/>
              <a:gd name="connsiteX79" fmla="*/ 8410677 w 9517857"/>
              <a:gd name="connsiteY79" fmla="*/ 172167 h 918356"/>
              <a:gd name="connsiteX80" fmla="*/ 8617841 w 9517857"/>
              <a:gd name="connsiteY80" fmla="*/ 155167 h 918356"/>
              <a:gd name="connsiteX81" fmla="*/ 8715976 w 9517857"/>
              <a:gd name="connsiteY81" fmla="*/ 178374 h 918356"/>
              <a:gd name="connsiteX82" fmla="*/ 8778827 w 9517857"/>
              <a:gd name="connsiteY82" fmla="*/ 172936 h 918356"/>
              <a:gd name="connsiteX83" fmla="*/ 8840778 w 9517857"/>
              <a:gd name="connsiteY83" fmla="*/ 143149 h 918356"/>
              <a:gd name="connsiteX84" fmla="*/ 9010380 w 9517857"/>
              <a:gd name="connsiteY84" fmla="*/ 91891 h 918356"/>
              <a:gd name="connsiteX85" fmla="*/ 9110856 w 9517857"/>
              <a:gd name="connsiteY85" fmla="*/ 70997 h 918356"/>
              <a:gd name="connsiteX86" fmla="*/ 9268817 w 9517857"/>
              <a:gd name="connsiteY86" fmla="*/ 53082 h 918356"/>
              <a:gd name="connsiteX87" fmla="*/ 9316667 w 9517857"/>
              <a:gd name="connsiteY87" fmla="*/ 45047 h 918356"/>
              <a:gd name="connsiteX88" fmla="*/ 9428209 w 9517857"/>
              <a:gd name="connsiteY88" fmla="*/ 29923 h 918356"/>
              <a:gd name="connsiteX89" fmla="*/ 9488916 w 9517857"/>
              <a:gd name="connsiteY89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374947 w 9517857"/>
              <a:gd name="connsiteY64" fmla="*/ 179799 h 918356"/>
              <a:gd name="connsiteX65" fmla="*/ 6448518 w 9517857"/>
              <a:gd name="connsiteY65" fmla="*/ 164378 h 918356"/>
              <a:gd name="connsiteX66" fmla="*/ 6544700 w 9517857"/>
              <a:gd name="connsiteY66" fmla="*/ 167161 h 918356"/>
              <a:gd name="connsiteX67" fmla="*/ 6648353 w 9517857"/>
              <a:gd name="connsiteY67" fmla="*/ 172250 h 918356"/>
              <a:gd name="connsiteX68" fmla="*/ 6736227 w 9517857"/>
              <a:gd name="connsiteY68" fmla="*/ 173216 h 918356"/>
              <a:gd name="connsiteX69" fmla="*/ 6977218 w 9517857"/>
              <a:gd name="connsiteY69" fmla="*/ 184289 h 918356"/>
              <a:gd name="connsiteX70" fmla="*/ 7065221 w 9517857"/>
              <a:gd name="connsiteY70" fmla="*/ 227531 h 918356"/>
              <a:gd name="connsiteX71" fmla="*/ 7358195 w 9517857"/>
              <a:gd name="connsiteY71" fmla="*/ 251740 h 918356"/>
              <a:gd name="connsiteX72" fmla="*/ 7565449 w 9517857"/>
              <a:gd name="connsiteY72" fmla="*/ 258950 h 918356"/>
              <a:gd name="connsiteX73" fmla="*/ 7599285 w 9517857"/>
              <a:gd name="connsiteY73" fmla="*/ 266021 h 918356"/>
              <a:gd name="connsiteX74" fmla="*/ 7644411 w 9517857"/>
              <a:gd name="connsiteY74" fmla="*/ 258986 h 918356"/>
              <a:gd name="connsiteX75" fmla="*/ 7825110 w 9517857"/>
              <a:gd name="connsiteY75" fmla="*/ 229109 h 918356"/>
              <a:gd name="connsiteX76" fmla="*/ 7965805 w 9517857"/>
              <a:gd name="connsiteY76" fmla="*/ 200355 h 918356"/>
              <a:gd name="connsiteX77" fmla="*/ 8147401 w 9517857"/>
              <a:gd name="connsiteY77" fmla="*/ 205617 h 918356"/>
              <a:gd name="connsiteX78" fmla="*/ 8256033 w 9517857"/>
              <a:gd name="connsiteY78" fmla="*/ 193713 h 918356"/>
              <a:gd name="connsiteX79" fmla="*/ 8410677 w 9517857"/>
              <a:gd name="connsiteY79" fmla="*/ 172167 h 918356"/>
              <a:gd name="connsiteX80" fmla="*/ 8617841 w 9517857"/>
              <a:gd name="connsiteY80" fmla="*/ 155167 h 918356"/>
              <a:gd name="connsiteX81" fmla="*/ 8715976 w 9517857"/>
              <a:gd name="connsiteY81" fmla="*/ 178374 h 918356"/>
              <a:gd name="connsiteX82" fmla="*/ 8778827 w 9517857"/>
              <a:gd name="connsiteY82" fmla="*/ 172936 h 918356"/>
              <a:gd name="connsiteX83" fmla="*/ 8840778 w 9517857"/>
              <a:gd name="connsiteY83" fmla="*/ 143149 h 918356"/>
              <a:gd name="connsiteX84" fmla="*/ 9010380 w 9517857"/>
              <a:gd name="connsiteY84" fmla="*/ 91891 h 918356"/>
              <a:gd name="connsiteX85" fmla="*/ 9110856 w 9517857"/>
              <a:gd name="connsiteY85" fmla="*/ 70997 h 918356"/>
              <a:gd name="connsiteX86" fmla="*/ 9268817 w 9517857"/>
              <a:gd name="connsiteY86" fmla="*/ 53082 h 918356"/>
              <a:gd name="connsiteX87" fmla="*/ 9316667 w 9517857"/>
              <a:gd name="connsiteY87" fmla="*/ 45047 h 918356"/>
              <a:gd name="connsiteX88" fmla="*/ 9428209 w 9517857"/>
              <a:gd name="connsiteY88" fmla="*/ 29923 h 918356"/>
              <a:gd name="connsiteX89" fmla="*/ 9488916 w 9517857"/>
              <a:gd name="connsiteY89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48518 w 9517857"/>
              <a:gd name="connsiteY64" fmla="*/ 16437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4077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48518 w 9517857"/>
              <a:gd name="connsiteY64" fmla="*/ 16437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4077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4077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4077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4077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13415 w 9517857"/>
              <a:gd name="connsiteY60" fmla="*/ 13731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07627 w 9517857"/>
              <a:gd name="connsiteY60" fmla="*/ 14712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07627 w 9517857"/>
              <a:gd name="connsiteY60" fmla="*/ 14712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07627 w 9517857"/>
              <a:gd name="connsiteY60" fmla="*/ 14712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27826 w 9517857"/>
              <a:gd name="connsiteY49" fmla="*/ 246977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07627 w 9517857"/>
              <a:gd name="connsiteY60" fmla="*/ 14712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36507 w 9517857"/>
              <a:gd name="connsiteY49" fmla="*/ 256788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07627 w 9517857"/>
              <a:gd name="connsiteY60" fmla="*/ 14712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36507 w 9517857"/>
              <a:gd name="connsiteY49" fmla="*/ 256788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07627 w 9517857"/>
              <a:gd name="connsiteY60" fmla="*/ 14712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36507 w 9517857"/>
              <a:gd name="connsiteY49" fmla="*/ 256788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07627 w 9517857"/>
              <a:gd name="connsiteY60" fmla="*/ 14712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768713 w 9517857"/>
              <a:gd name="connsiteY32" fmla="*/ 521575 h 918356"/>
              <a:gd name="connsiteX33" fmla="*/ 2820868 w 9517857"/>
              <a:gd name="connsiteY33" fmla="*/ 514160 h 918356"/>
              <a:gd name="connsiteX34" fmla="*/ 3073635 w 9517857"/>
              <a:gd name="connsiteY34" fmla="*/ 491294 h 918356"/>
              <a:gd name="connsiteX35" fmla="*/ 3222071 w 9517857"/>
              <a:gd name="connsiteY35" fmla="*/ 470559 h 918356"/>
              <a:gd name="connsiteX36" fmla="*/ 3274069 w 9517857"/>
              <a:gd name="connsiteY36" fmla="*/ 451605 h 918356"/>
              <a:gd name="connsiteX37" fmla="*/ 3349632 w 9517857"/>
              <a:gd name="connsiteY37" fmla="*/ 432583 h 918356"/>
              <a:gd name="connsiteX38" fmla="*/ 3479593 w 9517857"/>
              <a:gd name="connsiteY38" fmla="*/ 390437 h 918356"/>
              <a:gd name="connsiteX39" fmla="*/ 3651428 w 9517857"/>
              <a:gd name="connsiteY39" fmla="*/ 361807 h 918356"/>
              <a:gd name="connsiteX40" fmla="*/ 3750023 w 9517857"/>
              <a:gd name="connsiteY40" fmla="*/ 370678 h 918356"/>
              <a:gd name="connsiteX41" fmla="*/ 3844133 w 9517857"/>
              <a:gd name="connsiteY41" fmla="*/ 360648 h 918356"/>
              <a:gd name="connsiteX42" fmla="*/ 3933803 w 9517857"/>
              <a:gd name="connsiteY42" fmla="*/ 357315 h 918356"/>
              <a:gd name="connsiteX43" fmla="*/ 4266740 w 9517857"/>
              <a:gd name="connsiteY43" fmla="*/ 361454 h 918356"/>
              <a:gd name="connsiteX44" fmla="*/ 4430770 w 9517857"/>
              <a:gd name="connsiteY44" fmla="*/ 342643 h 918356"/>
              <a:gd name="connsiteX45" fmla="*/ 4512664 w 9517857"/>
              <a:gd name="connsiteY45" fmla="*/ 319948 h 918356"/>
              <a:gd name="connsiteX46" fmla="*/ 4616423 w 9517857"/>
              <a:gd name="connsiteY46" fmla="*/ 290914 h 918356"/>
              <a:gd name="connsiteX47" fmla="*/ 4689163 w 9517857"/>
              <a:gd name="connsiteY47" fmla="*/ 272812 h 918356"/>
              <a:gd name="connsiteX48" fmla="*/ 4783273 w 9517857"/>
              <a:gd name="connsiteY48" fmla="*/ 248463 h 918356"/>
              <a:gd name="connsiteX49" fmla="*/ 4836507 w 9517857"/>
              <a:gd name="connsiteY49" fmla="*/ 256788 h 918356"/>
              <a:gd name="connsiteX50" fmla="*/ 4892569 w 9517857"/>
              <a:gd name="connsiteY50" fmla="*/ 249933 h 918356"/>
              <a:gd name="connsiteX51" fmla="*/ 4896611 w 9517857"/>
              <a:gd name="connsiteY51" fmla="*/ 240448 h 918356"/>
              <a:gd name="connsiteX52" fmla="*/ 4917286 w 9517857"/>
              <a:gd name="connsiteY52" fmla="*/ 243659 h 918356"/>
              <a:gd name="connsiteX53" fmla="*/ 4981173 w 9517857"/>
              <a:gd name="connsiteY53" fmla="*/ 247103 h 918356"/>
              <a:gd name="connsiteX54" fmla="*/ 5060397 w 9517857"/>
              <a:gd name="connsiteY54" fmla="*/ 263688 h 918356"/>
              <a:gd name="connsiteX55" fmla="*/ 5252996 w 9517857"/>
              <a:gd name="connsiteY55" fmla="*/ 270655 h 918356"/>
              <a:gd name="connsiteX56" fmla="*/ 5358056 w 9517857"/>
              <a:gd name="connsiteY56" fmla="*/ 247248 h 918356"/>
              <a:gd name="connsiteX57" fmla="*/ 5426496 w 9517857"/>
              <a:gd name="connsiteY57" fmla="*/ 235142 h 918356"/>
              <a:gd name="connsiteX58" fmla="*/ 5497161 w 9517857"/>
              <a:gd name="connsiteY58" fmla="*/ 228808 h 918356"/>
              <a:gd name="connsiteX59" fmla="*/ 5826043 w 9517857"/>
              <a:gd name="connsiteY59" fmla="*/ 148073 h 918356"/>
              <a:gd name="connsiteX60" fmla="*/ 6007627 w 9517857"/>
              <a:gd name="connsiteY60" fmla="*/ 147126 h 918356"/>
              <a:gd name="connsiteX61" fmla="*/ 6080994 w 9517857"/>
              <a:gd name="connsiteY61" fmla="*/ 142938 h 918356"/>
              <a:gd name="connsiteX62" fmla="*/ 6194152 w 9517857"/>
              <a:gd name="connsiteY62" fmla="*/ 151772 h 918356"/>
              <a:gd name="connsiteX63" fmla="*/ 6281379 w 9517857"/>
              <a:gd name="connsiteY63" fmla="*/ 181626 h 918356"/>
              <a:gd name="connsiteX64" fmla="*/ 6489033 w 9517857"/>
              <a:gd name="connsiteY64" fmla="*/ 167648 h 918356"/>
              <a:gd name="connsiteX65" fmla="*/ 6544700 w 9517857"/>
              <a:gd name="connsiteY65" fmla="*/ 167161 h 918356"/>
              <a:gd name="connsiteX66" fmla="*/ 6648353 w 9517857"/>
              <a:gd name="connsiteY66" fmla="*/ 172250 h 918356"/>
              <a:gd name="connsiteX67" fmla="*/ 6736227 w 9517857"/>
              <a:gd name="connsiteY67" fmla="*/ 173216 h 918356"/>
              <a:gd name="connsiteX68" fmla="*/ 6977218 w 9517857"/>
              <a:gd name="connsiteY68" fmla="*/ 184289 h 918356"/>
              <a:gd name="connsiteX69" fmla="*/ 7065221 w 9517857"/>
              <a:gd name="connsiteY69" fmla="*/ 227531 h 918356"/>
              <a:gd name="connsiteX70" fmla="*/ 7358195 w 9517857"/>
              <a:gd name="connsiteY70" fmla="*/ 251740 h 918356"/>
              <a:gd name="connsiteX71" fmla="*/ 7565449 w 9517857"/>
              <a:gd name="connsiteY71" fmla="*/ 258950 h 918356"/>
              <a:gd name="connsiteX72" fmla="*/ 7599285 w 9517857"/>
              <a:gd name="connsiteY72" fmla="*/ 266021 h 918356"/>
              <a:gd name="connsiteX73" fmla="*/ 7644411 w 9517857"/>
              <a:gd name="connsiteY73" fmla="*/ 258986 h 918356"/>
              <a:gd name="connsiteX74" fmla="*/ 7825110 w 9517857"/>
              <a:gd name="connsiteY74" fmla="*/ 229109 h 918356"/>
              <a:gd name="connsiteX75" fmla="*/ 7965805 w 9517857"/>
              <a:gd name="connsiteY75" fmla="*/ 200355 h 918356"/>
              <a:gd name="connsiteX76" fmla="*/ 8147401 w 9517857"/>
              <a:gd name="connsiteY76" fmla="*/ 205617 h 918356"/>
              <a:gd name="connsiteX77" fmla="*/ 8256033 w 9517857"/>
              <a:gd name="connsiteY77" fmla="*/ 193713 h 918356"/>
              <a:gd name="connsiteX78" fmla="*/ 8410677 w 9517857"/>
              <a:gd name="connsiteY78" fmla="*/ 172167 h 918356"/>
              <a:gd name="connsiteX79" fmla="*/ 8617841 w 9517857"/>
              <a:gd name="connsiteY79" fmla="*/ 155167 h 918356"/>
              <a:gd name="connsiteX80" fmla="*/ 8715976 w 9517857"/>
              <a:gd name="connsiteY80" fmla="*/ 178374 h 918356"/>
              <a:gd name="connsiteX81" fmla="*/ 8778827 w 9517857"/>
              <a:gd name="connsiteY81" fmla="*/ 172936 h 918356"/>
              <a:gd name="connsiteX82" fmla="*/ 8855248 w 9517857"/>
              <a:gd name="connsiteY82" fmla="*/ 143149 h 918356"/>
              <a:gd name="connsiteX83" fmla="*/ 9010380 w 9517857"/>
              <a:gd name="connsiteY83" fmla="*/ 91891 h 918356"/>
              <a:gd name="connsiteX84" fmla="*/ 9110856 w 9517857"/>
              <a:gd name="connsiteY84" fmla="*/ 70997 h 918356"/>
              <a:gd name="connsiteX85" fmla="*/ 9268817 w 9517857"/>
              <a:gd name="connsiteY85" fmla="*/ 53082 h 918356"/>
              <a:gd name="connsiteX86" fmla="*/ 9316667 w 9517857"/>
              <a:gd name="connsiteY86" fmla="*/ 45047 h 918356"/>
              <a:gd name="connsiteX87" fmla="*/ 9428209 w 9517857"/>
              <a:gd name="connsiteY87" fmla="*/ 29923 h 918356"/>
              <a:gd name="connsiteX88" fmla="*/ 9488916 w 9517857"/>
              <a:gd name="connsiteY8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820868 w 9517857"/>
              <a:gd name="connsiteY32" fmla="*/ 514160 h 918356"/>
              <a:gd name="connsiteX33" fmla="*/ 3073635 w 9517857"/>
              <a:gd name="connsiteY33" fmla="*/ 491294 h 918356"/>
              <a:gd name="connsiteX34" fmla="*/ 3222071 w 9517857"/>
              <a:gd name="connsiteY34" fmla="*/ 470559 h 918356"/>
              <a:gd name="connsiteX35" fmla="*/ 3274069 w 9517857"/>
              <a:gd name="connsiteY35" fmla="*/ 451605 h 918356"/>
              <a:gd name="connsiteX36" fmla="*/ 3349632 w 9517857"/>
              <a:gd name="connsiteY36" fmla="*/ 432583 h 918356"/>
              <a:gd name="connsiteX37" fmla="*/ 3479593 w 9517857"/>
              <a:gd name="connsiteY37" fmla="*/ 390437 h 918356"/>
              <a:gd name="connsiteX38" fmla="*/ 3651428 w 9517857"/>
              <a:gd name="connsiteY38" fmla="*/ 361807 h 918356"/>
              <a:gd name="connsiteX39" fmla="*/ 3750023 w 9517857"/>
              <a:gd name="connsiteY39" fmla="*/ 370678 h 918356"/>
              <a:gd name="connsiteX40" fmla="*/ 3844133 w 9517857"/>
              <a:gd name="connsiteY40" fmla="*/ 360648 h 918356"/>
              <a:gd name="connsiteX41" fmla="*/ 3933803 w 9517857"/>
              <a:gd name="connsiteY41" fmla="*/ 357315 h 918356"/>
              <a:gd name="connsiteX42" fmla="*/ 4266740 w 9517857"/>
              <a:gd name="connsiteY42" fmla="*/ 361454 h 918356"/>
              <a:gd name="connsiteX43" fmla="*/ 4430770 w 9517857"/>
              <a:gd name="connsiteY43" fmla="*/ 342643 h 918356"/>
              <a:gd name="connsiteX44" fmla="*/ 4512664 w 9517857"/>
              <a:gd name="connsiteY44" fmla="*/ 319948 h 918356"/>
              <a:gd name="connsiteX45" fmla="*/ 4616423 w 9517857"/>
              <a:gd name="connsiteY45" fmla="*/ 290914 h 918356"/>
              <a:gd name="connsiteX46" fmla="*/ 4689163 w 9517857"/>
              <a:gd name="connsiteY46" fmla="*/ 272812 h 918356"/>
              <a:gd name="connsiteX47" fmla="*/ 4783273 w 9517857"/>
              <a:gd name="connsiteY47" fmla="*/ 248463 h 918356"/>
              <a:gd name="connsiteX48" fmla="*/ 4836507 w 9517857"/>
              <a:gd name="connsiteY48" fmla="*/ 256788 h 918356"/>
              <a:gd name="connsiteX49" fmla="*/ 4892569 w 9517857"/>
              <a:gd name="connsiteY49" fmla="*/ 249933 h 918356"/>
              <a:gd name="connsiteX50" fmla="*/ 4896611 w 9517857"/>
              <a:gd name="connsiteY50" fmla="*/ 240448 h 918356"/>
              <a:gd name="connsiteX51" fmla="*/ 4917286 w 9517857"/>
              <a:gd name="connsiteY51" fmla="*/ 243659 h 918356"/>
              <a:gd name="connsiteX52" fmla="*/ 4981173 w 9517857"/>
              <a:gd name="connsiteY52" fmla="*/ 247103 h 918356"/>
              <a:gd name="connsiteX53" fmla="*/ 5060397 w 9517857"/>
              <a:gd name="connsiteY53" fmla="*/ 263688 h 918356"/>
              <a:gd name="connsiteX54" fmla="*/ 5252996 w 9517857"/>
              <a:gd name="connsiteY54" fmla="*/ 270655 h 918356"/>
              <a:gd name="connsiteX55" fmla="*/ 5358056 w 9517857"/>
              <a:gd name="connsiteY55" fmla="*/ 247248 h 918356"/>
              <a:gd name="connsiteX56" fmla="*/ 5426496 w 9517857"/>
              <a:gd name="connsiteY56" fmla="*/ 235142 h 918356"/>
              <a:gd name="connsiteX57" fmla="*/ 5497161 w 9517857"/>
              <a:gd name="connsiteY57" fmla="*/ 228808 h 918356"/>
              <a:gd name="connsiteX58" fmla="*/ 5826043 w 9517857"/>
              <a:gd name="connsiteY58" fmla="*/ 148073 h 918356"/>
              <a:gd name="connsiteX59" fmla="*/ 6007627 w 9517857"/>
              <a:gd name="connsiteY59" fmla="*/ 147126 h 918356"/>
              <a:gd name="connsiteX60" fmla="*/ 6080994 w 9517857"/>
              <a:gd name="connsiteY60" fmla="*/ 142938 h 918356"/>
              <a:gd name="connsiteX61" fmla="*/ 6194152 w 9517857"/>
              <a:gd name="connsiteY61" fmla="*/ 151772 h 918356"/>
              <a:gd name="connsiteX62" fmla="*/ 6281379 w 9517857"/>
              <a:gd name="connsiteY62" fmla="*/ 181626 h 918356"/>
              <a:gd name="connsiteX63" fmla="*/ 6489033 w 9517857"/>
              <a:gd name="connsiteY63" fmla="*/ 167648 h 918356"/>
              <a:gd name="connsiteX64" fmla="*/ 6544700 w 9517857"/>
              <a:gd name="connsiteY64" fmla="*/ 167161 h 918356"/>
              <a:gd name="connsiteX65" fmla="*/ 6648353 w 9517857"/>
              <a:gd name="connsiteY65" fmla="*/ 172250 h 918356"/>
              <a:gd name="connsiteX66" fmla="*/ 6736227 w 9517857"/>
              <a:gd name="connsiteY66" fmla="*/ 173216 h 918356"/>
              <a:gd name="connsiteX67" fmla="*/ 6977218 w 9517857"/>
              <a:gd name="connsiteY67" fmla="*/ 184289 h 918356"/>
              <a:gd name="connsiteX68" fmla="*/ 7065221 w 9517857"/>
              <a:gd name="connsiteY68" fmla="*/ 227531 h 918356"/>
              <a:gd name="connsiteX69" fmla="*/ 7358195 w 9517857"/>
              <a:gd name="connsiteY69" fmla="*/ 251740 h 918356"/>
              <a:gd name="connsiteX70" fmla="*/ 7565449 w 9517857"/>
              <a:gd name="connsiteY70" fmla="*/ 258950 h 918356"/>
              <a:gd name="connsiteX71" fmla="*/ 7599285 w 9517857"/>
              <a:gd name="connsiteY71" fmla="*/ 266021 h 918356"/>
              <a:gd name="connsiteX72" fmla="*/ 7644411 w 9517857"/>
              <a:gd name="connsiteY72" fmla="*/ 258986 h 918356"/>
              <a:gd name="connsiteX73" fmla="*/ 7825110 w 9517857"/>
              <a:gd name="connsiteY73" fmla="*/ 229109 h 918356"/>
              <a:gd name="connsiteX74" fmla="*/ 7965805 w 9517857"/>
              <a:gd name="connsiteY74" fmla="*/ 200355 h 918356"/>
              <a:gd name="connsiteX75" fmla="*/ 8147401 w 9517857"/>
              <a:gd name="connsiteY75" fmla="*/ 205617 h 918356"/>
              <a:gd name="connsiteX76" fmla="*/ 8256033 w 9517857"/>
              <a:gd name="connsiteY76" fmla="*/ 193713 h 918356"/>
              <a:gd name="connsiteX77" fmla="*/ 8410677 w 9517857"/>
              <a:gd name="connsiteY77" fmla="*/ 172167 h 918356"/>
              <a:gd name="connsiteX78" fmla="*/ 8617841 w 9517857"/>
              <a:gd name="connsiteY78" fmla="*/ 155167 h 918356"/>
              <a:gd name="connsiteX79" fmla="*/ 8715976 w 9517857"/>
              <a:gd name="connsiteY79" fmla="*/ 178374 h 918356"/>
              <a:gd name="connsiteX80" fmla="*/ 8778827 w 9517857"/>
              <a:gd name="connsiteY80" fmla="*/ 172936 h 918356"/>
              <a:gd name="connsiteX81" fmla="*/ 8855248 w 9517857"/>
              <a:gd name="connsiteY81" fmla="*/ 143149 h 918356"/>
              <a:gd name="connsiteX82" fmla="*/ 9010380 w 9517857"/>
              <a:gd name="connsiteY82" fmla="*/ 91891 h 918356"/>
              <a:gd name="connsiteX83" fmla="*/ 9110856 w 9517857"/>
              <a:gd name="connsiteY83" fmla="*/ 70997 h 918356"/>
              <a:gd name="connsiteX84" fmla="*/ 9268817 w 9517857"/>
              <a:gd name="connsiteY84" fmla="*/ 53082 h 918356"/>
              <a:gd name="connsiteX85" fmla="*/ 9316667 w 9517857"/>
              <a:gd name="connsiteY85" fmla="*/ 45047 h 918356"/>
              <a:gd name="connsiteX86" fmla="*/ 9428209 w 9517857"/>
              <a:gd name="connsiteY86" fmla="*/ 29923 h 918356"/>
              <a:gd name="connsiteX87" fmla="*/ 9488916 w 9517857"/>
              <a:gd name="connsiteY87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27985 w 9517857"/>
              <a:gd name="connsiteY9" fmla="*/ 719826 h 918356"/>
              <a:gd name="connsiteX10" fmla="*/ 778982 w 9517857"/>
              <a:gd name="connsiteY10" fmla="*/ 710142 h 918356"/>
              <a:gd name="connsiteX11" fmla="*/ 849944 w 9517857"/>
              <a:gd name="connsiteY11" fmla="*/ 717987 h 918356"/>
              <a:gd name="connsiteX12" fmla="*/ 901402 w 9517857"/>
              <a:gd name="connsiteY12" fmla="*/ 729045 h 918356"/>
              <a:gd name="connsiteX13" fmla="*/ 930946 w 9517857"/>
              <a:gd name="connsiteY13" fmla="*/ 734046 h 918356"/>
              <a:gd name="connsiteX14" fmla="*/ 986250 w 9517857"/>
              <a:gd name="connsiteY14" fmla="*/ 713530 h 918356"/>
              <a:gd name="connsiteX15" fmla="*/ 1013752 w 9517857"/>
              <a:gd name="connsiteY15" fmla="*/ 713361 h 918356"/>
              <a:gd name="connsiteX16" fmla="*/ 1023734 w 9517857"/>
              <a:gd name="connsiteY16" fmla="*/ 718571 h 918356"/>
              <a:gd name="connsiteX17" fmla="*/ 1063207 w 9517857"/>
              <a:gd name="connsiteY17" fmla="*/ 715651 h 918356"/>
              <a:gd name="connsiteX18" fmla="*/ 1081980 w 9517857"/>
              <a:gd name="connsiteY18" fmla="*/ 738455 h 918356"/>
              <a:gd name="connsiteX19" fmla="*/ 1218120 w 9517857"/>
              <a:gd name="connsiteY19" fmla="*/ 713280 h 918356"/>
              <a:gd name="connsiteX20" fmla="*/ 1397459 w 9517857"/>
              <a:gd name="connsiteY20" fmla="*/ 691190 h 918356"/>
              <a:gd name="connsiteX21" fmla="*/ 1580688 w 9517857"/>
              <a:gd name="connsiteY21" fmla="*/ 693697 h 918356"/>
              <a:gd name="connsiteX22" fmla="*/ 1772334 w 9517857"/>
              <a:gd name="connsiteY22" fmla="*/ 710640 h 918356"/>
              <a:gd name="connsiteX23" fmla="*/ 2002561 w 9517857"/>
              <a:gd name="connsiteY23" fmla="*/ 659917 h 918356"/>
              <a:gd name="connsiteX24" fmla="*/ 2135144 w 9517857"/>
              <a:gd name="connsiteY24" fmla="*/ 636501 h 918356"/>
              <a:gd name="connsiteX25" fmla="*/ 2440292 w 9517857"/>
              <a:gd name="connsiteY25" fmla="*/ 593862 h 918356"/>
              <a:gd name="connsiteX26" fmla="*/ 2547829 w 9517857"/>
              <a:gd name="connsiteY26" fmla="*/ 566150 h 918356"/>
              <a:gd name="connsiteX27" fmla="*/ 2658055 w 9517857"/>
              <a:gd name="connsiteY27" fmla="*/ 578727 h 918356"/>
              <a:gd name="connsiteX28" fmla="*/ 2693698 w 9517857"/>
              <a:gd name="connsiteY28" fmla="*/ 560029 h 918356"/>
              <a:gd name="connsiteX29" fmla="*/ 2699673 w 9517857"/>
              <a:gd name="connsiteY29" fmla="*/ 556400 h 918356"/>
              <a:gd name="connsiteX30" fmla="*/ 2727306 w 9517857"/>
              <a:gd name="connsiteY30" fmla="*/ 550698 h 918356"/>
              <a:gd name="connsiteX31" fmla="*/ 2730451 w 9517857"/>
              <a:gd name="connsiteY31" fmla="*/ 538058 h 918356"/>
              <a:gd name="connsiteX32" fmla="*/ 2820868 w 9517857"/>
              <a:gd name="connsiteY32" fmla="*/ 514160 h 918356"/>
              <a:gd name="connsiteX33" fmla="*/ 3073635 w 9517857"/>
              <a:gd name="connsiteY33" fmla="*/ 491294 h 918356"/>
              <a:gd name="connsiteX34" fmla="*/ 3222071 w 9517857"/>
              <a:gd name="connsiteY34" fmla="*/ 470559 h 918356"/>
              <a:gd name="connsiteX35" fmla="*/ 3274069 w 9517857"/>
              <a:gd name="connsiteY35" fmla="*/ 451605 h 918356"/>
              <a:gd name="connsiteX36" fmla="*/ 3349632 w 9517857"/>
              <a:gd name="connsiteY36" fmla="*/ 432583 h 918356"/>
              <a:gd name="connsiteX37" fmla="*/ 3479593 w 9517857"/>
              <a:gd name="connsiteY37" fmla="*/ 390437 h 918356"/>
              <a:gd name="connsiteX38" fmla="*/ 3651428 w 9517857"/>
              <a:gd name="connsiteY38" fmla="*/ 361807 h 918356"/>
              <a:gd name="connsiteX39" fmla="*/ 3844133 w 9517857"/>
              <a:gd name="connsiteY39" fmla="*/ 360648 h 918356"/>
              <a:gd name="connsiteX40" fmla="*/ 3933803 w 9517857"/>
              <a:gd name="connsiteY40" fmla="*/ 357315 h 918356"/>
              <a:gd name="connsiteX41" fmla="*/ 4266740 w 9517857"/>
              <a:gd name="connsiteY41" fmla="*/ 361454 h 918356"/>
              <a:gd name="connsiteX42" fmla="*/ 4430770 w 9517857"/>
              <a:gd name="connsiteY42" fmla="*/ 342643 h 918356"/>
              <a:gd name="connsiteX43" fmla="*/ 4512664 w 9517857"/>
              <a:gd name="connsiteY43" fmla="*/ 319948 h 918356"/>
              <a:gd name="connsiteX44" fmla="*/ 4616423 w 9517857"/>
              <a:gd name="connsiteY44" fmla="*/ 290914 h 918356"/>
              <a:gd name="connsiteX45" fmla="*/ 4689163 w 9517857"/>
              <a:gd name="connsiteY45" fmla="*/ 272812 h 918356"/>
              <a:gd name="connsiteX46" fmla="*/ 4783273 w 9517857"/>
              <a:gd name="connsiteY46" fmla="*/ 248463 h 918356"/>
              <a:gd name="connsiteX47" fmla="*/ 4836507 w 9517857"/>
              <a:gd name="connsiteY47" fmla="*/ 256788 h 918356"/>
              <a:gd name="connsiteX48" fmla="*/ 4892569 w 9517857"/>
              <a:gd name="connsiteY48" fmla="*/ 249933 h 918356"/>
              <a:gd name="connsiteX49" fmla="*/ 4896611 w 9517857"/>
              <a:gd name="connsiteY49" fmla="*/ 240448 h 918356"/>
              <a:gd name="connsiteX50" fmla="*/ 4917286 w 9517857"/>
              <a:gd name="connsiteY50" fmla="*/ 243659 h 918356"/>
              <a:gd name="connsiteX51" fmla="*/ 4981173 w 9517857"/>
              <a:gd name="connsiteY51" fmla="*/ 247103 h 918356"/>
              <a:gd name="connsiteX52" fmla="*/ 5060397 w 9517857"/>
              <a:gd name="connsiteY52" fmla="*/ 263688 h 918356"/>
              <a:gd name="connsiteX53" fmla="*/ 5252996 w 9517857"/>
              <a:gd name="connsiteY53" fmla="*/ 270655 h 918356"/>
              <a:gd name="connsiteX54" fmla="*/ 5358056 w 9517857"/>
              <a:gd name="connsiteY54" fmla="*/ 247248 h 918356"/>
              <a:gd name="connsiteX55" fmla="*/ 5426496 w 9517857"/>
              <a:gd name="connsiteY55" fmla="*/ 235142 h 918356"/>
              <a:gd name="connsiteX56" fmla="*/ 5497161 w 9517857"/>
              <a:gd name="connsiteY56" fmla="*/ 228808 h 918356"/>
              <a:gd name="connsiteX57" fmla="*/ 5826043 w 9517857"/>
              <a:gd name="connsiteY57" fmla="*/ 148073 h 918356"/>
              <a:gd name="connsiteX58" fmla="*/ 6007627 w 9517857"/>
              <a:gd name="connsiteY58" fmla="*/ 147126 h 918356"/>
              <a:gd name="connsiteX59" fmla="*/ 6080994 w 9517857"/>
              <a:gd name="connsiteY59" fmla="*/ 142938 h 918356"/>
              <a:gd name="connsiteX60" fmla="*/ 6194152 w 9517857"/>
              <a:gd name="connsiteY60" fmla="*/ 151772 h 918356"/>
              <a:gd name="connsiteX61" fmla="*/ 6281379 w 9517857"/>
              <a:gd name="connsiteY61" fmla="*/ 181626 h 918356"/>
              <a:gd name="connsiteX62" fmla="*/ 6489033 w 9517857"/>
              <a:gd name="connsiteY62" fmla="*/ 167648 h 918356"/>
              <a:gd name="connsiteX63" fmla="*/ 6544700 w 9517857"/>
              <a:gd name="connsiteY63" fmla="*/ 167161 h 918356"/>
              <a:gd name="connsiteX64" fmla="*/ 6648353 w 9517857"/>
              <a:gd name="connsiteY64" fmla="*/ 172250 h 918356"/>
              <a:gd name="connsiteX65" fmla="*/ 6736227 w 9517857"/>
              <a:gd name="connsiteY65" fmla="*/ 173216 h 918356"/>
              <a:gd name="connsiteX66" fmla="*/ 6977218 w 9517857"/>
              <a:gd name="connsiteY66" fmla="*/ 184289 h 918356"/>
              <a:gd name="connsiteX67" fmla="*/ 7065221 w 9517857"/>
              <a:gd name="connsiteY67" fmla="*/ 227531 h 918356"/>
              <a:gd name="connsiteX68" fmla="*/ 7358195 w 9517857"/>
              <a:gd name="connsiteY68" fmla="*/ 251740 h 918356"/>
              <a:gd name="connsiteX69" fmla="*/ 7565449 w 9517857"/>
              <a:gd name="connsiteY69" fmla="*/ 258950 h 918356"/>
              <a:gd name="connsiteX70" fmla="*/ 7599285 w 9517857"/>
              <a:gd name="connsiteY70" fmla="*/ 266021 h 918356"/>
              <a:gd name="connsiteX71" fmla="*/ 7644411 w 9517857"/>
              <a:gd name="connsiteY71" fmla="*/ 258986 h 918356"/>
              <a:gd name="connsiteX72" fmla="*/ 7825110 w 9517857"/>
              <a:gd name="connsiteY72" fmla="*/ 229109 h 918356"/>
              <a:gd name="connsiteX73" fmla="*/ 7965805 w 9517857"/>
              <a:gd name="connsiteY73" fmla="*/ 200355 h 918356"/>
              <a:gd name="connsiteX74" fmla="*/ 8147401 w 9517857"/>
              <a:gd name="connsiteY74" fmla="*/ 205617 h 918356"/>
              <a:gd name="connsiteX75" fmla="*/ 8256033 w 9517857"/>
              <a:gd name="connsiteY75" fmla="*/ 193713 h 918356"/>
              <a:gd name="connsiteX76" fmla="*/ 8410677 w 9517857"/>
              <a:gd name="connsiteY76" fmla="*/ 172167 h 918356"/>
              <a:gd name="connsiteX77" fmla="*/ 8617841 w 9517857"/>
              <a:gd name="connsiteY77" fmla="*/ 155167 h 918356"/>
              <a:gd name="connsiteX78" fmla="*/ 8715976 w 9517857"/>
              <a:gd name="connsiteY78" fmla="*/ 178374 h 918356"/>
              <a:gd name="connsiteX79" fmla="*/ 8778827 w 9517857"/>
              <a:gd name="connsiteY79" fmla="*/ 172936 h 918356"/>
              <a:gd name="connsiteX80" fmla="*/ 8855248 w 9517857"/>
              <a:gd name="connsiteY80" fmla="*/ 143149 h 918356"/>
              <a:gd name="connsiteX81" fmla="*/ 9010380 w 9517857"/>
              <a:gd name="connsiteY81" fmla="*/ 91891 h 918356"/>
              <a:gd name="connsiteX82" fmla="*/ 9110856 w 9517857"/>
              <a:gd name="connsiteY82" fmla="*/ 70997 h 918356"/>
              <a:gd name="connsiteX83" fmla="*/ 9268817 w 9517857"/>
              <a:gd name="connsiteY83" fmla="*/ 53082 h 918356"/>
              <a:gd name="connsiteX84" fmla="*/ 9316667 w 9517857"/>
              <a:gd name="connsiteY84" fmla="*/ 45047 h 918356"/>
              <a:gd name="connsiteX85" fmla="*/ 9428209 w 9517857"/>
              <a:gd name="connsiteY85" fmla="*/ 29923 h 918356"/>
              <a:gd name="connsiteX86" fmla="*/ 9488916 w 9517857"/>
              <a:gd name="connsiteY86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78982 w 9517857"/>
              <a:gd name="connsiteY9" fmla="*/ 710142 h 918356"/>
              <a:gd name="connsiteX10" fmla="*/ 849944 w 9517857"/>
              <a:gd name="connsiteY10" fmla="*/ 717987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063207 w 9517857"/>
              <a:gd name="connsiteY16" fmla="*/ 715651 h 918356"/>
              <a:gd name="connsiteX17" fmla="*/ 1081980 w 9517857"/>
              <a:gd name="connsiteY17" fmla="*/ 738455 h 918356"/>
              <a:gd name="connsiteX18" fmla="*/ 1218120 w 9517857"/>
              <a:gd name="connsiteY18" fmla="*/ 713280 h 918356"/>
              <a:gd name="connsiteX19" fmla="*/ 1397459 w 9517857"/>
              <a:gd name="connsiteY19" fmla="*/ 691190 h 918356"/>
              <a:gd name="connsiteX20" fmla="*/ 1580688 w 9517857"/>
              <a:gd name="connsiteY20" fmla="*/ 693697 h 918356"/>
              <a:gd name="connsiteX21" fmla="*/ 1772334 w 9517857"/>
              <a:gd name="connsiteY21" fmla="*/ 710640 h 918356"/>
              <a:gd name="connsiteX22" fmla="*/ 2002561 w 9517857"/>
              <a:gd name="connsiteY22" fmla="*/ 659917 h 918356"/>
              <a:gd name="connsiteX23" fmla="*/ 2135144 w 9517857"/>
              <a:gd name="connsiteY23" fmla="*/ 636501 h 918356"/>
              <a:gd name="connsiteX24" fmla="*/ 2440292 w 9517857"/>
              <a:gd name="connsiteY24" fmla="*/ 593862 h 918356"/>
              <a:gd name="connsiteX25" fmla="*/ 2547829 w 9517857"/>
              <a:gd name="connsiteY25" fmla="*/ 566150 h 918356"/>
              <a:gd name="connsiteX26" fmla="*/ 2658055 w 9517857"/>
              <a:gd name="connsiteY26" fmla="*/ 578727 h 918356"/>
              <a:gd name="connsiteX27" fmla="*/ 2693698 w 9517857"/>
              <a:gd name="connsiteY27" fmla="*/ 560029 h 918356"/>
              <a:gd name="connsiteX28" fmla="*/ 2699673 w 9517857"/>
              <a:gd name="connsiteY28" fmla="*/ 556400 h 918356"/>
              <a:gd name="connsiteX29" fmla="*/ 2727306 w 9517857"/>
              <a:gd name="connsiteY29" fmla="*/ 550698 h 918356"/>
              <a:gd name="connsiteX30" fmla="*/ 2730451 w 9517857"/>
              <a:gd name="connsiteY30" fmla="*/ 538058 h 918356"/>
              <a:gd name="connsiteX31" fmla="*/ 2820868 w 9517857"/>
              <a:gd name="connsiteY31" fmla="*/ 514160 h 918356"/>
              <a:gd name="connsiteX32" fmla="*/ 3073635 w 9517857"/>
              <a:gd name="connsiteY32" fmla="*/ 491294 h 918356"/>
              <a:gd name="connsiteX33" fmla="*/ 3222071 w 9517857"/>
              <a:gd name="connsiteY33" fmla="*/ 470559 h 918356"/>
              <a:gd name="connsiteX34" fmla="*/ 3274069 w 9517857"/>
              <a:gd name="connsiteY34" fmla="*/ 451605 h 918356"/>
              <a:gd name="connsiteX35" fmla="*/ 3349632 w 9517857"/>
              <a:gd name="connsiteY35" fmla="*/ 432583 h 918356"/>
              <a:gd name="connsiteX36" fmla="*/ 3479593 w 9517857"/>
              <a:gd name="connsiteY36" fmla="*/ 390437 h 918356"/>
              <a:gd name="connsiteX37" fmla="*/ 3651428 w 9517857"/>
              <a:gd name="connsiteY37" fmla="*/ 361807 h 918356"/>
              <a:gd name="connsiteX38" fmla="*/ 3844133 w 9517857"/>
              <a:gd name="connsiteY38" fmla="*/ 360648 h 918356"/>
              <a:gd name="connsiteX39" fmla="*/ 3933803 w 9517857"/>
              <a:gd name="connsiteY39" fmla="*/ 357315 h 918356"/>
              <a:gd name="connsiteX40" fmla="*/ 4266740 w 9517857"/>
              <a:gd name="connsiteY40" fmla="*/ 361454 h 918356"/>
              <a:gd name="connsiteX41" fmla="*/ 4430770 w 9517857"/>
              <a:gd name="connsiteY41" fmla="*/ 342643 h 918356"/>
              <a:gd name="connsiteX42" fmla="*/ 4512664 w 9517857"/>
              <a:gd name="connsiteY42" fmla="*/ 319948 h 918356"/>
              <a:gd name="connsiteX43" fmla="*/ 4616423 w 9517857"/>
              <a:gd name="connsiteY43" fmla="*/ 290914 h 918356"/>
              <a:gd name="connsiteX44" fmla="*/ 4689163 w 9517857"/>
              <a:gd name="connsiteY44" fmla="*/ 272812 h 918356"/>
              <a:gd name="connsiteX45" fmla="*/ 4783273 w 9517857"/>
              <a:gd name="connsiteY45" fmla="*/ 248463 h 918356"/>
              <a:gd name="connsiteX46" fmla="*/ 4836507 w 9517857"/>
              <a:gd name="connsiteY46" fmla="*/ 256788 h 918356"/>
              <a:gd name="connsiteX47" fmla="*/ 4892569 w 9517857"/>
              <a:gd name="connsiteY47" fmla="*/ 249933 h 918356"/>
              <a:gd name="connsiteX48" fmla="*/ 4896611 w 9517857"/>
              <a:gd name="connsiteY48" fmla="*/ 240448 h 918356"/>
              <a:gd name="connsiteX49" fmla="*/ 4917286 w 9517857"/>
              <a:gd name="connsiteY49" fmla="*/ 243659 h 918356"/>
              <a:gd name="connsiteX50" fmla="*/ 4981173 w 9517857"/>
              <a:gd name="connsiteY50" fmla="*/ 247103 h 918356"/>
              <a:gd name="connsiteX51" fmla="*/ 5060397 w 9517857"/>
              <a:gd name="connsiteY51" fmla="*/ 263688 h 918356"/>
              <a:gd name="connsiteX52" fmla="*/ 5252996 w 9517857"/>
              <a:gd name="connsiteY52" fmla="*/ 270655 h 918356"/>
              <a:gd name="connsiteX53" fmla="*/ 5358056 w 9517857"/>
              <a:gd name="connsiteY53" fmla="*/ 247248 h 918356"/>
              <a:gd name="connsiteX54" fmla="*/ 5426496 w 9517857"/>
              <a:gd name="connsiteY54" fmla="*/ 235142 h 918356"/>
              <a:gd name="connsiteX55" fmla="*/ 5497161 w 9517857"/>
              <a:gd name="connsiteY55" fmla="*/ 228808 h 918356"/>
              <a:gd name="connsiteX56" fmla="*/ 5826043 w 9517857"/>
              <a:gd name="connsiteY56" fmla="*/ 148073 h 918356"/>
              <a:gd name="connsiteX57" fmla="*/ 6007627 w 9517857"/>
              <a:gd name="connsiteY57" fmla="*/ 147126 h 918356"/>
              <a:gd name="connsiteX58" fmla="*/ 6080994 w 9517857"/>
              <a:gd name="connsiteY58" fmla="*/ 142938 h 918356"/>
              <a:gd name="connsiteX59" fmla="*/ 6194152 w 9517857"/>
              <a:gd name="connsiteY59" fmla="*/ 151772 h 918356"/>
              <a:gd name="connsiteX60" fmla="*/ 6281379 w 9517857"/>
              <a:gd name="connsiteY60" fmla="*/ 181626 h 918356"/>
              <a:gd name="connsiteX61" fmla="*/ 6489033 w 9517857"/>
              <a:gd name="connsiteY61" fmla="*/ 167648 h 918356"/>
              <a:gd name="connsiteX62" fmla="*/ 6544700 w 9517857"/>
              <a:gd name="connsiteY62" fmla="*/ 167161 h 918356"/>
              <a:gd name="connsiteX63" fmla="*/ 6648353 w 9517857"/>
              <a:gd name="connsiteY63" fmla="*/ 172250 h 918356"/>
              <a:gd name="connsiteX64" fmla="*/ 6736227 w 9517857"/>
              <a:gd name="connsiteY64" fmla="*/ 173216 h 918356"/>
              <a:gd name="connsiteX65" fmla="*/ 6977218 w 9517857"/>
              <a:gd name="connsiteY65" fmla="*/ 184289 h 918356"/>
              <a:gd name="connsiteX66" fmla="*/ 7065221 w 9517857"/>
              <a:gd name="connsiteY66" fmla="*/ 227531 h 918356"/>
              <a:gd name="connsiteX67" fmla="*/ 7358195 w 9517857"/>
              <a:gd name="connsiteY67" fmla="*/ 251740 h 918356"/>
              <a:gd name="connsiteX68" fmla="*/ 7565449 w 9517857"/>
              <a:gd name="connsiteY68" fmla="*/ 258950 h 918356"/>
              <a:gd name="connsiteX69" fmla="*/ 7599285 w 9517857"/>
              <a:gd name="connsiteY69" fmla="*/ 266021 h 918356"/>
              <a:gd name="connsiteX70" fmla="*/ 7644411 w 9517857"/>
              <a:gd name="connsiteY70" fmla="*/ 258986 h 918356"/>
              <a:gd name="connsiteX71" fmla="*/ 7825110 w 9517857"/>
              <a:gd name="connsiteY71" fmla="*/ 229109 h 918356"/>
              <a:gd name="connsiteX72" fmla="*/ 7965805 w 9517857"/>
              <a:gd name="connsiteY72" fmla="*/ 200355 h 918356"/>
              <a:gd name="connsiteX73" fmla="*/ 8147401 w 9517857"/>
              <a:gd name="connsiteY73" fmla="*/ 205617 h 918356"/>
              <a:gd name="connsiteX74" fmla="*/ 8256033 w 9517857"/>
              <a:gd name="connsiteY74" fmla="*/ 193713 h 918356"/>
              <a:gd name="connsiteX75" fmla="*/ 8410677 w 9517857"/>
              <a:gd name="connsiteY75" fmla="*/ 172167 h 918356"/>
              <a:gd name="connsiteX76" fmla="*/ 8617841 w 9517857"/>
              <a:gd name="connsiteY76" fmla="*/ 155167 h 918356"/>
              <a:gd name="connsiteX77" fmla="*/ 8715976 w 9517857"/>
              <a:gd name="connsiteY77" fmla="*/ 178374 h 918356"/>
              <a:gd name="connsiteX78" fmla="*/ 8778827 w 9517857"/>
              <a:gd name="connsiteY78" fmla="*/ 172936 h 918356"/>
              <a:gd name="connsiteX79" fmla="*/ 8855248 w 9517857"/>
              <a:gd name="connsiteY79" fmla="*/ 143149 h 918356"/>
              <a:gd name="connsiteX80" fmla="*/ 9010380 w 9517857"/>
              <a:gd name="connsiteY80" fmla="*/ 91891 h 918356"/>
              <a:gd name="connsiteX81" fmla="*/ 9110856 w 9517857"/>
              <a:gd name="connsiteY81" fmla="*/ 70997 h 918356"/>
              <a:gd name="connsiteX82" fmla="*/ 9268817 w 9517857"/>
              <a:gd name="connsiteY82" fmla="*/ 53082 h 918356"/>
              <a:gd name="connsiteX83" fmla="*/ 9316667 w 9517857"/>
              <a:gd name="connsiteY83" fmla="*/ 45047 h 918356"/>
              <a:gd name="connsiteX84" fmla="*/ 9428209 w 9517857"/>
              <a:gd name="connsiteY84" fmla="*/ 29923 h 918356"/>
              <a:gd name="connsiteX85" fmla="*/ 9488916 w 9517857"/>
              <a:gd name="connsiteY85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49944 w 9517857"/>
              <a:gd name="connsiteY10" fmla="*/ 717987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063207 w 9517857"/>
              <a:gd name="connsiteY16" fmla="*/ 715651 h 918356"/>
              <a:gd name="connsiteX17" fmla="*/ 1081980 w 9517857"/>
              <a:gd name="connsiteY17" fmla="*/ 738455 h 918356"/>
              <a:gd name="connsiteX18" fmla="*/ 1218120 w 9517857"/>
              <a:gd name="connsiteY18" fmla="*/ 713280 h 918356"/>
              <a:gd name="connsiteX19" fmla="*/ 1397459 w 9517857"/>
              <a:gd name="connsiteY19" fmla="*/ 691190 h 918356"/>
              <a:gd name="connsiteX20" fmla="*/ 1580688 w 9517857"/>
              <a:gd name="connsiteY20" fmla="*/ 693697 h 918356"/>
              <a:gd name="connsiteX21" fmla="*/ 1772334 w 9517857"/>
              <a:gd name="connsiteY21" fmla="*/ 710640 h 918356"/>
              <a:gd name="connsiteX22" fmla="*/ 2002561 w 9517857"/>
              <a:gd name="connsiteY22" fmla="*/ 659917 h 918356"/>
              <a:gd name="connsiteX23" fmla="*/ 2135144 w 9517857"/>
              <a:gd name="connsiteY23" fmla="*/ 636501 h 918356"/>
              <a:gd name="connsiteX24" fmla="*/ 2440292 w 9517857"/>
              <a:gd name="connsiteY24" fmla="*/ 593862 h 918356"/>
              <a:gd name="connsiteX25" fmla="*/ 2547829 w 9517857"/>
              <a:gd name="connsiteY25" fmla="*/ 566150 h 918356"/>
              <a:gd name="connsiteX26" fmla="*/ 2658055 w 9517857"/>
              <a:gd name="connsiteY26" fmla="*/ 578727 h 918356"/>
              <a:gd name="connsiteX27" fmla="*/ 2693698 w 9517857"/>
              <a:gd name="connsiteY27" fmla="*/ 560029 h 918356"/>
              <a:gd name="connsiteX28" fmla="*/ 2699673 w 9517857"/>
              <a:gd name="connsiteY28" fmla="*/ 556400 h 918356"/>
              <a:gd name="connsiteX29" fmla="*/ 2727306 w 9517857"/>
              <a:gd name="connsiteY29" fmla="*/ 550698 h 918356"/>
              <a:gd name="connsiteX30" fmla="*/ 2730451 w 9517857"/>
              <a:gd name="connsiteY30" fmla="*/ 538058 h 918356"/>
              <a:gd name="connsiteX31" fmla="*/ 2820868 w 9517857"/>
              <a:gd name="connsiteY31" fmla="*/ 514160 h 918356"/>
              <a:gd name="connsiteX32" fmla="*/ 3073635 w 9517857"/>
              <a:gd name="connsiteY32" fmla="*/ 491294 h 918356"/>
              <a:gd name="connsiteX33" fmla="*/ 3222071 w 9517857"/>
              <a:gd name="connsiteY33" fmla="*/ 470559 h 918356"/>
              <a:gd name="connsiteX34" fmla="*/ 3274069 w 9517857"/>
              <a:gd name="connsiteY34" fmla="*/ 451605 h 918356"/>
              <a:gd name="connsiteX35" fmla="*/ 3349632 w 9517857"/>
              <a:gd name="connsiteY35" fmla="*/ 432583 h 918356"/>
              <a:gd name="connsiteX36" fmla="*/ 3479593 w 9517857"/>
              <a:gd name="connsiteY36" fmla="*/ 390437 h 918356"/>
              <a:gd name="connsiteX37" fmla="*/ 3651428 w 9517857"/>
              <a:gd name="connsiteY37" fmla="*/ 361807 h 918356"/>
              <a:gd name="connsiteX38" fmla="*/ 3844133 w 9517857"/>
              <a:gd name="connsiteY38" fmla="*/ 360648 h 918356"/>
              <a:gd name="connsiteX39" fmla="*/ 3933803 w 9517857"/>
              <a:gd name="connsiteY39" fmla="*/ 357315 h 918356"/>
              <a:gd name="connsiteX40" fmla="*/ 4266740 w 9517857"/>
              <a:gd name="connsiteY40" fmla="*/ 361454 h 918356"/>
              <a:gd name="connsiteX41" fmla="*/ 4430770 w 9517857"/>
              <a:gd name="connsiteY41" fmla="*/ 342643 h 918356"/>
              <a:gd name="connsiteX42" fmla="*/ 4512664 w 9517857"/>
              <a:gd name="connsiteY42" fmla="*/ 319948 h 918356"/>
              <a:gd name="connsiteX43" fmla="*/ 4616423 w 9517857"/>
              <a:gd name="connsiteY43" fmla="*/ 290914 h 918356"/>
              <a:gd name="connsiteX44" fmla="*/ 4689163 w 9517857"/>
              <a:gd name="connsiteY44" fmla="*/ 272812 h 918356"/>
              <a:gd name="connsiteX45" fmla="*/ 4783273 w 9517857"/>
              <a:gd name="connsiteY45" fmla="*/ 248463 h 918356"/>
              <a:gd name="connsiteX46" fmla="*/ 4836507 w 9517857"/>
              <a:gd name="connsiteY46" fmla="*/ 256788 h 918356"/>
              <a:gd name="connsiteX47" fmla="*/ 4892569 w 9517857"/>
              <a:gd name="connsiteY47" fmla="*/ 249933 h 918356"/>
              <a:gd name="connsiteX48" fmla="*/ 4896611 w 9517857"/>
              <a:gd name="connsiteY48" fmla="*/ 240448 h 918356"/>
              <a:gd name="connsiteX49" fmla="*/ 4917286 w 9517857"/>
              <a:gd name="connsiteY49" fmla="*/ 243659 h 918356"/>
              <a:gd name="connsiteX50" fmla="*/ 4981173 w 9517857"/>
              <a:gd name="connsiteY50" fmla="*/ 247103 h 918356"/>
              <a:gd name="connsiteX51" fmla="*/ 5060397 w 9517857"/>
              <a:gd name="connsiteY51" fmla="*/ 263688 h 918356"/>
              <a:gd name="connsiteX52" fmla="*/ 5252996 w 9517857"/>
              <a:gd name="connsiteY52" fmla="*/ 270655 h 918356"/>
              <a:gd name="connsiteX53" fmla="*/ 5358056 w 9517857"/>
              <a:gd name="connsiteY53" fmla="*/ 247248 h 918356"/>
              <a:gd name="connsiteX54" fmla="*/ 5426496 w 9517857"/>
              <a:gd name="connsiteY54" fmla="*/ 235142 h 918356"/>
              <a:gd name="connsiteX55" fmla="*/ 5497161 w 9517857"/>
              <a:gd name="connsiteY55" fmla="*/ 228808 h 918356"/>
              <a:gd name="connsiteX56" fmla="*/ 5826043 w 9517857"/>
              <a:gd name="connsiteY56" fmla="*/ 148073 h 918356"/>
              <a:gd name="connsiteX57" fmla="*/ 6007627 w 9517857"/>
              <a:gd name="connsiteY57" fmla="*/ 147126 h 918356"/>
              <a:gd name="connsiteX58" fmla="*/ 6080994 w 9517857"/>
              <a:gd name="connsiteY58" fmla="*/ 142938 h 918356"/>
              <a:gd name="connsiteX59" fmla="*/ 6194152 w 9517857"/>
              <a:gd name="connsiteY59" fmla="*/ 151772 h 918356"/>
              <a:gd name="connsiteX60" fmla="*/ 6281379 w 9517857"/>
              <a:gd name="connsiteY60" fmla="*/ 181626 h 918356"/>
              <a:gd name="connsiteX61" fmla="*/ 6489033 w 9517857"/>
              <a:gd name="connsiteY61" fmla="*/ 167648 h 918356"/>
              <a:gd name="connsiteX62" fmla="*/ 6544700 w 9517857"/>
              <a:gd name="connsiteY62" fmla="*/ 167161 h 918356"/>
              <a:gd name="connsiteX63" fmla="*/ 6648353 w 9517857"/>
              <a:gd name="connsiteY63" fmla="*/ 172250 h 918356"/>
              <a:gd name="connsiteX64" fmla="*/ 6736227 w 9517857"/>
              <a:gd name="connsiteY64" fmla="*/ 173216 h 918356"/>
              <a:gd name="connsiteX65" fmla="*/ 6977218 w 9517857"/>
              <a:gd name="connsiteY65" fmla="*/ 184289 h 918356"/>
              <a:gd name="connsiteX66" fmla="*/ 7065221 w 9517857"/>
              <a:gd name="connsiteY66" fmla="*/ 227531 h 918356"/>
              <a:gd name="connsiteX67" fmla="*/ 7358195 w 9517857"/>
              <a:gd name="connsiteY67" fmla="*/ 251740 h 918356"/>
              <a:gd name="connsiteX68" fmla="*/ 7565449 w 9517857"/>
              <a:gd name="connsiteY68" fmla="*/ 258950 h 918356"/>
              <a:gd name="connsiteX69" fmla="*/ 7599285 w 9517857"/>
              <a:gd name="connsiteY69" fmla="*/ 266021 h 918356"/>
              <a:gd name="connsiteX70" fmla="*/ 7644411 w 9517857"/>
              <a:gd name="connsiteY70" fmla="*/ 258986 h 918356"/>
              <a:gd name="connsiteX71" fmla="*/ 7825110 w 9517857"/>
              <a:gd name="connsiteY71" fmla="*/ 229109 h 918356"/>
              <a:gd name="connsiteX72" fmla="*/ 7965805 w 9517857"/>
              <a:gd name="connsiteY72" fmla="*/ 200355 h 918356"/>
              <a:gd name="connsiteX73" fmla="*/ 8147401 w 9517857"/>
              <a:gd name="connsiteY73" fmla="*/ 205617 h 918356"/>
              <a:gd name="connsiteX74" fmla="*/ 8256033 w 9517857"/>
              <a:gd name="connsiteY74" fmla="*/ 193713 h 918356"/>
              <a:gd name="connsiteX75" fmla="*/ 8410677 w 9517857"/>
              <a:gd name="connsiteY75" fmla="*/ 172167 h 918356"/>
              <a:gd name="connsiteX76" fmla="*/ 8617841 w 9517857"/>
              <a:gd name="connsiteY76" fmla="*/ 155167 h 918356"/>
              <a:gd name="connsiteX77" fmla="*/ 8715976 w 9517857"/>
              <a:gd name="connsiteY77" fmla="*/ 178374 h 918356"/>
              <a:gd name="connsiteX78" fmla="*/ 8778827 w 9517857"/>
              <a:gd name="connsiteY78" fmla="*/ 172936 h 918356"/>
              <a:gd name="connsiteX79" fmla="*/ 8855248 w 9517857"/>
              <a:gd name="connsiteY79" fmla="*/ 143149 h 918356"/>
              <a:gd name="connsiteX80" fmla="*/ 9010380 w 9517857"/>
              <a:gd name="connsiteY80" fmla="*/ 91891 h 918356"/>
              <a:gd name="connsiteX81" fmla="*/ 9110856 w 9517857"/>
              <a:gd name="connsiteY81" fmla="*/ 70997 h 918356"/>
              <a:gd name="connsiteX82" fmla="*/ 9268817 w 9517857"/>
              <a:gd name="connsiteY82" fmla="*/ 53082 h 918356"/>
              <a:gd name="connsiteX83" fmla="*/ 9316667 w 9517857"/>
              <a:gd name="connsiteY83" fmla="*/ 45047 h 918356"/>
              <a:gd name="connsiteX84" fmla="*/ 9428209 w 9517857"/>
              <a:gd name="connsiteY84" fmla="*/ 29923 h 918356"/>
              <a:gd name="connsiteX85" fmla="*/ 9488916 w 9517857"/>
              <a:gd name="connsiteY85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49944 w 9517857"/>
              <a:gd name="connsiteY10" fmla="*/ 717987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063207 w 9517857"/>
              <a:gd name="connsiteY16" fmla="*/ 715651 h 918356"/>
              <a:gd name="connsiteX17" fmla="*/ 1142754 w 9517857"/>
              <a:gd name="connsiteY17" fmla="*/ 725374 h 918356"/>
              <a:gd name="connsiteX18" fmla="*/ 1218120 w 9517857"/>
              <a:gd name="connsiteY18" fmla="*/ 713280 h 918356"/>
              <a:gd name="connsiteX19" fmla="*/ 1397459 w 9517857"/>
              <a:gd name="connsiteY19" fmla="*/ 691190 h 918356"/>
              <a:gd name="connsiteX20" fmla="*/ 1580688 w 9517857"/>
              <a:gd name="connsiteY20" fmla="*/ 693697 h 918356"/>
              <a:gd name="connsiteX21" fmla="*/ 1772334 w 9517857"/>
              <a:gd name="connsiteY21" fmla="*/ 710640 h 918356"/>
              <a:gd name="connsiteX22" fmla="*/ 2002561 w 9517857"/>
              <a:gd name="connsiteY22" fmla="*/ 659917 h 918356"/>
              <a:gd name="connsiteX23" fmla="*/ 2135144 w 9517857"/>
              <a:gd name="connsiteY23" fmla="*/ 636501 h 918356"/>
              <a:gd name="connsiteX24" fmla="*/ 2440292 w 9517857"/>
              <a:gd name="connsiteY24" fmla="*/ 593862 h 918356"/>
              <a:gd name="connsiteX25" fmla="*/ 2547829 w 9517857"/>
              <a:gd name="connsiteY25" fmla="*/ 566150 h 918356"/>
              <a:gd name="connsiteX26" fmla="*/ 2658055 w 9517857"/>
              <a:gd name="connsiteY26" fmla="*/ 578727 h 918356"/>
              <a:gd name="connsiteX27" fmla="*/ 2693698 w 9517857"/>
              <a:gd name="connsiteY27" fmla="*/ 560029 h 918356"/>
              <a:gd name="connsiteX28" fmla="*/ 2699673 w 9517857"/>
              <a:gd name="connsiteY28" fmla="*/ 556400 h 918356"/>
              <a:gd name="connsiteX29" fmla="*/ 2727306 w 9517857"/>
              <a:gd name="connsiteY29" fmla="*/ 550698 h 918356"/>
              <a:gd name="connsiteX30" fmla="*/ 2730451 w 9517857"/>
              <a:gd name="connsiteY30" fmla="*/ 538058 h 918356"/>
              <a:gd name="connsiteX31" fmla="*/ 2820868 w 9517857"/>
              <a:gd name="connsiteY31" fmla="*/ 514160 h 918356"/>
              <a:gd name="connsiteX32" fmla="*/ 3073635 w 9517857"/>
              <a:gd name="connsiteY32" fmla="*/ 491294 h 918356"/>
              <a:gd name="connsiteX33" fmla="*/ 3222071 w 9517857"/>
              <a:gd name="connsiteY33" fmla="*/ 470559 h 918356"/>
              <a:gd name="connsiteX34" fmla="*/ 3274069 w 9517857"/>
              <a:gd name="connsiteY34" fmla="*/ 451605 h 918356"/>
              <a:gd name="connsiteX35" fmla="*/ 3349632 w 9517857"/>
              <a:gd name="connsiteY35" fmla="*/ 432583 h 918356"/>
              <a:gd name="connsiteX36" fmla="*/ 3479593 w 9517857"/>
              <a:gd name="connsiteY36" fmla="*/ 390437 h 918356"/>
              <a:gd name="connsiteX37" fmla="*/ 3651428 w 9517857"/>
              <a:gd name="connsiteY37" fmla="*/ 361807 h 918356"/>
              <a:gd name="connsiteX38" fmla="*/ 3844133 w 9517857"/>
              <a:gd name="connsiteY38" fmla="*/ 360648 h 918356"/>
              <a:gd name="connsiteX39" fmla="*/ 3933803 w 9517857"/>
              <a:gd name="connsiteY39" fmla="*/ 357315 h 918356"/>
              <a:gd name="connsiteX40" fmla="*/ 4266740 w 9517857"/>
              <a:gd name="connsiteY40" fmla="*/ 361454 h 918356"/>
              <a:gd name="connsiteX41" fmla="*/ 4430770 w 9517857"/>
              <a:gd name="connsiteY41" fmla="*/ 342643 h 918356"/>
              <a:gd name="connsiteX42" fmla="*/ 4512664 w 9517857"/>
              <a:gd name="connsiteY42" fmla="*/ 319948 h 918356"/>
              <a:gd name="connsiteX43" fmla="*/ 4616423 w 9517857"/>
              <a:gd name="connsiteY43" fmla="*/ 290914 h 918356"/>
              <a:gd name="connsiteX44" fmla="*/ 4689163 w 9517857"/>
              <a:gd name="connsiteY44" fmla="*/ 272812 h 918356"/>
              <a:gd name="connsiteX45" fmla="*/ 4783273 w 9517857"/>
              <a:gd name="connsiteY45" fmla="*/ 248463 h 918356"/>
              <a:gd name="connsiteX46" fmla="*/ 4836507 w 9517857"/>
              <a:gd name="connsiteY46" fmla="*/ 256788 h 918356"/>
              <a:gd name="connsiteX47" fmla="*/ 4892569 w 9517857"/>
              <a:gd name="connsiteY47" fmla="*/ 249933 h 918356"/>
              <a:gd name="connsiteX48" fmla="*/ 4896611 w 9517857"/>
              <a:gd name="connsiteY48" fmla="*/ 240448 h 918356"/>
              <a:gd name="connsiteX49" fmla="*/ 4917286 w 9517857"/>
              <a:gd name="connsiteY49" fmla="*/ 243659 h 918356"/>
              <a:gd name="connsiteX50" fmla="*/ 4981173 w 9517857"/>
              <a:gd name="connsiteY50" fmla="*/ 247103 h 918356"/>
              <a:gd name="connsiteX51" fmla="*/ 5060397 w 9517857"/>
              <a:gd name="connsiteY51" fmla="*/ 263688 h 918356"/>
              <a:gd name="connsiteX52" fmla="*/ 5252996 w 9517857"/>
              <a:gd name="connsiteY52" fmla="*/ 270655 h 918356"/>
              <a:gd name="connsiteX53" fmla="*/ 5358056 w 9517857"/>
              <a:gd name="connsiteY53" fmla="*/ 247248 h 918356"/>
              <a:gd name="connsiteX54" fmla="*/ 5426496 w 9517857"/>
              <a:gd name="connsiteY54" fmla="*/ 235142 h 918356"/>
              <a:gd name="connsiteX55" fmla="*/ 5497161 w 9517857"/>
              <a:gd name="connsiteY55" fmla="*/ 228808 h 918356"/>
              <a:gd name="connsiteX56" fmla="*/ 5826043 w 9517857"/>
              <a:gd name="connsiteY56" fmla="*/ 148073 h 918356"/>
              <a:gd name="connsiteX57" fmla="*/ 6007627 w 9517857"/>
              <a:gd name="connsiteY57" fmla="*/ 147126 h 918356"/>
              <a:gd name="connsiteX58" fmla="*/ 6080994 w 9517857"/>
              <a:gd name="connsiteY58" fmla="*/ 142938 h 918356"/>
              <a:gd name="connsiteX59" fmla="*/ 6194152 w 9517857"/>
              <a:gd name="connsiteY59" fmla="*/ 151772 h 918356"/>
              <a:gd name="connsiteX60" fmla="*/ 6281379 w 9517857"/>
              <a:gd name="connsiteY60" fmla="*/ 181626 h 918356"/>
              <a:gd name="connsiteX61" fmla="*/ 6489033 w 9517857"/>
              <a:gd name="connsiteY61" fmla="*/ 167648 h 918356"/>
              <a:gd name="connsiteX62" fmla="*/ 6544700 w 9517857"/>
              <a:gd name="connsiteY62" fmla="*/ 167161 h 918356"/>
              <a:gd name="connsiteX63" fmla="*/ 6648353 w 9517857"/>
              <a:gd name="connsiteY63" fmla="*/ 172250 h 918356"/>
              <a:gd name="connsiteX64" fmla="*/ 6736227 w 9517857"/>
              <a:gd name="connsiteY64" fmla="*/ 173216 h 918356"/>
              <a:gd name="connsiteX65" fmla="*/ 6977218 w 9517857"/>
              <a:gd name="connsiteY65" fmla="*/ 184289 h 918356"/>
              <a:gd name="connsiteX66" fmla="*/ 7065221 w 9517857"/>
              <a:gd name="connsiteY66" fmla="*/ 227531 h 918356"/>
              <a:gd name="connsiteX67" fmla="*/ 7358195 w 9517857"/>
              <a:gd name="connsiteY67" fmla="*/ 251740 h 918356"/>
              <a:gd name="connsiteX68" fmla="*/ 7565449 w 9517857"/>
              <a:gd name="connsiteY68" fmla="*/ 258950 h 918356"/>
              <a:gd name="connsiteX69" fmla="*/ 7599285 w 9517857"/>
              <a:gd name="connsiteY69" fmla="*/ 266021 h 918356"/>
              <a:gd name="connsiteX70" fmla="*/ 7644411 w 9517857"/>
              <a:gd name="connsiteY70" fmla="*/ 258986 h 918356"/>
              <a:gd name="connsiteX71" fmla="*/ 7825110 w 9517857"/>
              <a:gd name="connsiteY71" fmla="*/ 229109 h 918356"/>
              <a:gd name="connsiteX72" fmla="*/ 7965805 w 9517857"/>
              <a:gd name="connsiteY72" fmla="*/ 200355 h 918356"/>
              <a:gd name="connsiteX73" fmla="*/ 8147401 w 9517857"/>
              <a:gd name="connsiteY73" fmla="*/ 205617 h 918356"/>
              <a:gd name="connsiteX74" fmla="*/ 8256033 w 9517857"/>
              <a:gd name="connsiteY74" fmla="*/ 193713 h 918356"/>
              <a:gd name="connsiteX75" fmla="*/ 8410677 w 9517857"/>
              <a:gd name="connsiteY75" fmla="*/ 172167 h 918356"/>
              <a:gd name="connsiteX76" fmla="*/ 8617841 w 9517857"/>
              <a:gd name="connsiteY76" fmla="*/ 155167 h 918356"/>
              <a:gd name="connsiteX77" fmla="*/ 8715976 w 9517857"/>
              <a:gd name="connsiteY77" fmla="*/ 178374 h 918356"/>
              <a:gd name="connsiteX78" fmla="*/ 8778827 w 9517857"/>
              <a:gd name="connsiteY78" fmla="*/ 172936 h 918356"/>
              <a:gd name="connsiteX79" fmla="*/ 8855248 w 9517857"/>
              <a:gd name="connsiteY79" fmla="*/ 143149 h 918356"/>
              <a:gd name="connsiteX80" fmla="*/ 9010380 w 9517857"/>
              <a:gd name="connsiteY80" fmla="*/ 91891 h 918356"/>
              <a:gd name="connsiteX81" fmla="*/ 9110856 w 9517857"/>
              <a:gd name="connsiteY81" fmla="*/ 70997 h 918356"/>
              <a:gd name="connsiteX82" fmla="*/ 9268817 w 9517857"/>
              <a:gd name="connsiteY82" fmla="*/ 53082 h 918356"/>
              <a:gd name="connsiteX83" fmla="*/ 9316667 w 9517857"/>
              <a:gd name="connsiteY83" fmla="*/ 45047 h 918356"/>
              <a:gd name="connsiteX84" fmla="*/ 9428209 w 9517857"/>
              <a:gd name="connsiteY84" fmla="*/ 29923 h 918356"/>
              <a:gd name="connsiteX85" fmla="*/ 9488916 w 9517857"/>
              <a:gd name="connsiteY85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49944 w 9517857"/>
              <a:gd name="connsiteY10" fmla="*/ 717987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02561 w 9517857"/>
              <a:gd name="connsiteY21" fmla="*/ 659917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78727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730451 w 9517857"/>
              <a:gd name="connsiteY29" fmla="*/ 538058 h 918356"/>
              <a:gd name="connsiteX30" fmla="*/ 2820868 w 9517857"/>
              <a:gd name="connsiteY30" fmla="*/ 514160 h 918356"/>
              <a:gd name="connsiteX31" fmla="*/ 3073635 w 9517857"/>
              <a:gd name="connsiteY31" fmla="*/ 491294 h 918356"/>
              <a:gd name="connsiteX32" fmla="*/ 3222071 w 9517857"/>
              <a:gd name="connsiteY32" fmla="*/ 470559 h 918356"/>
              <a:gd name="connsiteX33" fmla="*/ 3274069 w 9517857"/>
              <a:gd name="connsiteY33" fmla="*/ 451605 h 918356"/>
              <a:gd name="connsiteX34" fmla="*/ 3349632 w 9517857"/>
              <a:gd name="connsiteY34" fmla="*/ 432583 h 918356"/>
              <a:gd name="connsiteX35" fmla="*/ 3479593 w 9517857"/>
              <a:gd name="connsiteY35" fmla="*/ 390437 h 918356"/>
              <a:gd name="connsiteX36" fmla="*/ 3651428 w 9517857"/>
              <a:gd name="connsiteY36" fmla="*/ 361807 h 918356"/>
              <a:gd name="connsiteX37" fmla="*/ 3844133 w 9517857"/>
              <a:gd name="connsiteY37" fmla="*/ 360648 h 918356"/>
              <a:gd name="connsiteX38" fmla="*/ 3933803 w 9517857"/>
              <a:gd name="connsiteY38" fmla="*/ 357315 h 918356"/>
              <a:gd name="connsiteX39" fmla="*/ 4266740 w 9517857"/>
              <a:gd name="connsiteY39" fmla="*/ 361454 h 918356"/>
              <a:gd name="connsiteX40" fmla="*/ 4430770 w 9517857"/>
              <a:gd name="connsiteY40" fmla="*/ 342643 h 918356"/>
              <a:gd name="connsiteX41" fmla="*/ 4512664 w 9517857"/>
              <a:gd name="connsiteY41" fmla="*/ 319948 h 918356"/>
              <a:gd name="connsiteX42" fmla="*/ 4616423 w 9517857"/>
              <a:gd name="connsiteY42" fmla="*/ 290914 h 918356"/>
              <a:gd name="connsiteX43" fmla="*/ 4689163 w 9517857"/>
              <a:gd name="connsiteY43" fmla="*/ 272812 h 918356"/>
              <a:gd name="connsiteX44" fmla="*/ 4783273 w 9517857"/>
              <a:gd name="connsiteY44" fmla="*/ 248463 h 918356"/>
              <a:gd name="connsiteX45" fmla="*/ 4836507 w 9517857"/>
              <a:gd name="connsiteY45" fmla="*/ 256788 h 918356"/>
              <a:gd name="connsiteX46" fmla="*/ 4892569 w 9517857"/>
              <a:gd name="connsiteY46" fmla="*/ 249933 h 918356"/>
              <a:gd name="connsiteX47" fmla="*/ 4896611 w 9517857"/>
              <a:gd name="connsiteY47" fmla="*/ 240448 h 918356"/>
              <a:gd name="connsiteX48" fmla="*/ 4917286 w 9517857"/>
              <a:gd name="connsiteY48" fmla="*/ 243659 h 918356"/>
              <a:gd name="connsiteX49" fmla="*/ 4981173 w 9517857"/>
              <a:gd name="connsiteY49" fmla="*/ 247103 h 918356"/>
              <a:gd name="connsiteX50" fmla="*/ 5060397 w 9517857"/>
              <a:gd name="connsiteY50" fmla="*/ 263688 h 918356"/>
              <a:gd name="connsiteX51" fmla="*/ 5252996 w 9517857"/>
              <a:gd name="connsiteY51" fmla="*/ 270655 h 918356"/>
              <a:gd name="connsiteX52" fmla="*/ 5358056 w 9517857"/>
              <a:gd name="connsiteY52" fmla="*/ 247248 h 918356"/>
              <a:gd name="connsiteX53" fmla="*/ 5426496 w 9517857"/>
              <a:gd name="connsiteY53" fmla="*/ 235142 h 918356"/>
              <a:gd name="connsiteX54" fmla="*/ 5497161 w 9517857"/>
              <a:gd name="connsiteY54" fmla="*/ 228808 h 918356"/>
              <a:gd name="connsiteX55" fmla="*/ 5826043 w 9517857"/>
              <a:gd name="connsiteY55" fmla="*/ 148073 h 918356"/>
              <a:gd name="connsiteX56" fmla="*/ 6007627 w 9517857"/>
              <a:gd name="connsiteY56" fmla="*/ 147126 h 918356"/>
              <a:gd name="connsiteX57" fmla="*/ 6080994 w 9517857"/>
              <a:gd name="connsiteY57" fmla="*/ 142938 h 918356"/>
              <a:gd name="connsiteX58" fmla="*/ 6194152 w 9517857"/>
              <a:gd name="connsiteY58" fmla="*/ 151772 h 918356"/>
              <a:gd name="connsiteX59" fmla="*/ 6281379 w 9517857"/>
              <a:gd name="connsiteY59" fmla="*/ 181626 h 918356"/>
              <a:gd name="connsiteX60" fmla="*/ 6489033 w 9517857"/>
              <a:gd name="connsiteY60" fmla="*/ 167648 h 918356"/>
              <a:gd name="connsiteX61" fmla="*/ 6544700 w 9517857"/>
              <a:gd name="connsiteY61" fmla="*/ 167161 h 918356"/>
              <a:gd name="connsiteX62" fmla="*/ 6648353 w 9517857"/>
              <a:gd name="connsiteY62" fmla="*/ 172250 h 918356"/>
              <a:gd name="connsiteX63" fmla="*/ 6736227 w 9517857"/>
              <a:gd name="connsiteY63" fmla="*/ 173216 h 918356"/>
              <a:gd name="connsiteX64" fmla="*/ 6977218 w 9517857"/>
              <a:gd name="connsiteY64" fmla="*/ 184289 h 918356"/>
              <a:gd name="connsiteX65" fmla="*/ 7065221 w 9517857"/>
              <a:gd name="connsiteY65" fmla="*/ 227531 h 918356"/>
              <a:gd name="connsiteX66" fmla="*/ 7358195 w 9517857"/>
              <a:gd name="connsiteY66" fmla="*/ 251740 h 918356"/>
              <a:gd name="connsiteX67" fmla="*/ 7565449 w 9517857"/>
              <a:gd name="connsiteY67" fmla="*/ 258950 h 918356"/>
              <a:gd name="connsiteX68" fmla="*/ 7599285 w 9517857"/>
              <a:gd name="connsiteY68" fmla="*/ 266021 h 918356"/>
              <a:gd name="connsiteX69" fmla="*/ 7644411 w 9517857"/>
              <a:gd name="connsiteY69" fmla="*/ 258986 h 918356"/>
              <a:gd name="connsiteX70" fmla="*/ 7825110 w 9517857"/>
              <a:gd name="connsiteY70" fmla="*/ 229109 h 918356"/>
              <a:gd name="connsiteX71" fmla="*/ 7965805 w 9517857"/>
              <a:gd name="connsiteY71" fmla="*/ 200355 h 918356"/>
              <a:gd name="connsiteX72" fmla="*/ 8147401 w 9517857"/>
              <a:gd name="connsiteY72" fmla="*/ 205617 h 918356"/>
              <a:gd name="connsiteX73" fmla="*/ 8256033 w 9517857"/>
              <a:gd name="connsiteY73" fmla="*/ 193713 h 918356"/>
              <a:gd name="connsiteX74" fmla="*/ 8410677 w 9517857"/>
              <a:gd name="connsiteY74" fmla="*/ 172167 h 918356"/>
              <a:gd name="connsiteX75" fmla="*/ 8617841 w 9517857"/>
              <a:gd name="connsiteY75" fmla="*/ 155167 h 918356"/>
              <a:gd name="connsiteX76" fmla="*/ 8715976 w 9517857"/>
              <a:gd name="connsiteY76" fmla="*/ 178374 h 918356"/>
              <a:gd name="connsiteX77" fmla="*/ 8778827 w 9517857"/>
              <a:gd name="connsiteY77" fmla="*/ 172936 h 918356"/>
              <a:gd name="connsiteX78" fmla="*/ 8855248 w 9517857"/>
              <a:gd name="connsiteY78" fmla="*/ 143149 h 918356"/>
              <a:gd name="connsiteX79" fmla="*/ 9010380 w 9517857"/>
              <a:gd name="connsiteY79" fmla="*/ 91891 h 918356"/>
              <a:gd name="connsiteX80" fmla="*/ 9110856 w 9517857"/>
              <a:gd name="connsiteY80" fmla="*/ 70997 h 918356"/>
              <a:gd name="connsiteX81" fmla="*/ 9268817 w 9517857"/>
              <a:gd name="connsiteY81" fmla="*/ 53082 h 918356"/>
              <a:gd name="connsiteX82" fmla="*/ 9316667 w 9517857"/>
              <a:gd name="connsiteY82" fmla="*/ 45047 h 918356"/>
              <a:gd name="connsiteX83" fmla="*/ 9428209 w 9517857"/>
              <a:gd name="connsiteY83" fmla="*/ 29923 h 918356"/>
              <a:gd name="connsiteX84" fmla="*/ 9488916 w 9517857"/>
              <a:gd name="connsiteY84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49944 w 9517857"/>
              <a:gd name="connsiteY10" fmla="*/ 717987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78727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730451 w 9517857"/>
              <a:gd name="connsiteY29" fmla="*/ 538058 h 918356"/>
              <a:gd name="connsiteX30" fmla="*/ 2820868 w 9517857"/>
              <a:gd name="connsiteY30" fmla="*/ 514160 h 918356"/>
              <a:gd name="connsiteX31" fmla="*/ 3073635 w 9517857"/>
              <a:gd name="connsiteY31" fmla="*/ 491294 h 918356"/>
              <a:gd name="connsiteX32" fmla="*/ 3222071 w 9517857"/>
              <a:gd name="connsiteY32" fmla="*/ 470559 h 918356"/>
              <a:gd name="connsiteX33" fmla="*/ 3274069 w 9517857"/>
              <a:gd name="connsiteY33" fmla="*/ 451605 h 918356"/>
              <a:gd name="connsiteX34" fmla="*/ 3349632 w 9517857"/>
              <a:gd name="connsiteY34" fmla="*/ 432583 h 918356"/>
              <a:gd name="connsiteX35" fmla="*/ 3479593 w 9517857"/>
              <a:gd name="connsiteY35" fmla="*/ 390437 h 918356"/>
              <a:gd name="connsiteX36" fmla="*/ 3651428 w 9517857"/>
              <a:gd name="connsiteY36" fmla="*/ 361807 h 918356"/>
              <a:gd name="connsiteX37" fmla="*/ 3844133 w 9517857"/>
              <a:gd name="connsiteY37" fmla="*/ 360648 h 918356"/>
              <a:gd name="connsiteX38" fmla="*/ 3933803 w 9517857"/>
              <a:gd name="connsiteY38" fmla="*/ 357315 h 918356"/>
              <a:gd name="connsiteX39" fmla="*/ 4266740 w 9517857"/>
              <a:gd name="connsiteY39" fmla="*/ 361454 h 918356"/>
              <a:gd name="connsiteX40" fmla="*/ 4430770 w 9517857"/>
              <a:gd name="connsiteY40" fmla="*/ 342643 h 918356"/>
              <a:gd name="connsiteX41" fmla="*/ 4512664 w 9517857"/>
              <a:gd name="connsiteY41" fmla="*/ 319948 h 918356"/>
              <a:gd name="connsiteX42" fmla="*/ 4616423 w 9517857"/>
              <a:gd name="connsiteY42" fmla="*/ 290914 h 918356"/>
              <a:gd name="connsiteX43" fmla="*/ 4689163 w 9517857"/>
              <a:gd name="connsiteY43" fmla="*/ 272812 h 918356"/>
              <a:gd name="connsiteX44" fmla="*/ 4783273 w 9517857"/>
              <a:gd name="connsiteY44" fmla="*/ 248463 h 918356"/>
              <a:gd name="connsiteX45" fmla="*/ 4836507 w 9517857"/>
              <a:gd name="connsiteY45" fmla="*/ 256788 h 918356"/>
              <a:gd name="connsiteX46" fmla="*/ 4892569 w 9517857"/>
              <a:gd name="connsiteY46" fmla="*/ 249933 h 918356"/>
              <a:gd name="connsiteX47" fmla="*/ 4896611 w 9517857"/>
              <a:gd name="connsiteY47" fmla="*/ 240448 h 918356"/>
              <a:gd name="connsiteX48" fmla="*/ 4917286 w 9517857"/>
              <a:gd name="connsiteY48" fmla="*/ 243659 h 918356"/>
              <a:gd name="connsiteX49" fmla="*/ 4981173 w 9517857"/>
              <a:gd name="connsiteY49" fmla="*/ 247103 h 918356"/>
              <a:gd name="connsiteX50" fmla="*/ 5060397 w 9517857"/>
              <a:gd name="connsiteY50" fmla="*/ 263688 h 918356"/>
              <a:gd name="connsiteX51" fmla="*/ 5252996 w 9517857"/>
              <a:gd name="connsiteY51" fmla="*/ 270655 h 918356"/>
              <a:gd name="connsiteX52" fmla="*/ 5358056 w 9517857"/>
              <a:gd name="connsiteY52" fmla="*/ 247248 h 918356"/>
              <a:gd name="connsiteX53" fmla="*/ 5426496 w 9517857"/>
              <a:gd name="connsiteY53" fmla="*/ 235142 h 918356"/>
              <a:gd name="connsiteX54" fmla="*/ 5497161 w 9517857"/>
              <a:gd name="connsiteY54" fmla="*/ 228808 h 918356"/>
              <a:gd name="connsiteX55" fmla="*/ 5826043 w 9517857"/>
              <a:gd name="connsiteY55" fmla="*/ 148073 h 918356"/>
              <a:gd name="connsiteX56" fmla="*/ 6007627 w 9517857"/>
              <a:gd name="connsiteY56" fmla="*/ 147126 h 918356"/>
              <a:gd name="connsiteX57" fmla="*/ 6080994 w 9517857"/>
              <a:gd name="connsiteY57" fmla="*/ 142938 h 918356"/>
              <a:gd name="connsiteX58" fmla="*/ 6194152 w 9517857"/>
              <a:gd name="connsiteY58" fmla="*/ 151772 h 918356"/>
              <a:gd name="connsiteX59" fmla="*/ 6281379 w 9517857"/>
              <a:gd name="connsiteY59" fmla="*/ 181626 h 918356"/>
              <a:gd name="connsiteX60" fmla="*/ 6489033 w 9517857"/>
              <a:gd name="connsiteY60" fmla="*/ 167648 h 918356"/>
              <a:gd name="connsiteX61" fmla="*/ 6544700 w 9517857"/>
              <a:gd name="connsiteY61" fmla="*/ 167161 h 918356"/>
              <a:gd name="connsiteX62" fmla="*/ 6648353 w 9517857"/>
              <a:gd name="connsiteY62" fmla="*/ 172250 h 918356"/>
              <a:gd name="connsiteX63" fmla="*/ 6736227 w 9517857"/>
              <a:gd name="connsiteY63" fmla="*/ 173216 h 918356"/>
              <a:gd name="connsiteX64" fmla="*/ 6977218 w 9517857"/>
              <a:gd name="connsiteY64" fmla="*/ 184289 h 918356"/>
              <a:gd name="connsiteX65" fmla="*/ 7065221 w 9517857"/>
              <a:gd name="connsiteY65" fmla="*/ 227531 h 918356"/>
              <a:gd name="connsiteX66" fmla="*/ 7358195 w 9517857"/>
              <a:gd name="connsiteY66" fmla="*/ 251740 h 918356"/>
              <a:gd name="connsiteX67" fmla="*/ 7565449 w 9517857"/>
              <a:gd name="connsiteY67" fmla="*/ 258950 h 918356"/>
              <a:gd name="connsiteX68" fmla="*/ 7599285 w 9517857"/>
              <a:gd name="connsiteY68" fmla="*/ 266021 h 918356"/>
              <a:gd name="connsiteX69" fmla="*/ 7644411 w 9517857"/>
              <a:gd name="connsiteY69" fmla="*/ 258986 h 918356"/>
              <a:gd name="connsiteX70" fmla="*/ 7825110 w 9517857"/>
              <a:gd name="connsiteY70" fmla="*/ 229109 h 918356"/>
              <a:gd name="connsiteX71" fmla="*/ 7965805 w 9517857"/>
              <a:gd name="connsiteY71" fmla="*/ 200355 h 918356"/>
              <a:gd name="connsiteX72" fmla="*/ 8147401 w 9517857"/>
              <a:gd name="connsiteY72" fmla="*/ 205617 h 918356"/>
              <a:gd name="connsiteX73" fmla="*/ 8256033 w 9517857"/>
              <a:gd name="connsiteY73" fmla="*/ 193713 h 918356"/>
              <a:gd name="connsiteX74" fmla="*/ 8410677 w 9517857"/>
              <a:gd name="connsiteY74" fmla="*/ 172167 h 918356"/>
              <a:gd name="connsiteX75" fmla="*/ 8617841 w 9517857"/>
              <a:gd name="connsiteY75" fmla="*/ 155167 h 918356"/>
              <a:gd name="connsiteX76" fmla="*/ 8715976 w 9517857"/>
              <a:gd name="connsiteY76" fmla="*/ 178374 h 918356"/>
              <a:gd name="connsiteX77" fmla="*/ 8778827 w 9517857"/>
              <a:gd name="connsiteY77" fmla="*/ 172936 h 918356"/>
              <a:gd name="connsiteX78" fmla="*/ 8855248 w 9517857"/>
              <a:gd name="connsiteY78" fmla="*/ 143149 h 918356"/>
              <a:gd name="connsiteX79" fmla="*/ 9010380 w 9517857"/>
              <a:gd name="connsiteY79" fmla="*/ 91891 h 918356"/>
              <a:gd name="connsiteX80" fmla="*/ 9110856 w 9517857"/>
              <a:gd name="connsiteY80" fmla="*/ 70997 h 918356"/>
              <a:gd name="connsiteX81" fmla="*/ 9268817 w 9517857"/>
              <a:gd name="connsiteY81" fmla="*/ 53082 h 918356"/>
              <a:gd name="connsiteX82" fmla="*/ 9316667 w 9517857"/>
              <a:gd name="connsiteY82" fmla="*/ 45047 h 918356"/>
              <a:gd name="connsiteX83" fmla="*/ 9428209 w 9517857"/>
              <a:gd name="connsiteY83" fmla="*/ 29923 h 918356"/>
              <a:gd name="connsiteX84" fmla="*/ 9488916 w 9517857"/>
              <a:gd name="connsiteY84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49944 w 9517857"/>
              <a:gd name="connsiteY10" fmla="*/ 717987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78727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730451 w 9517857"/>
              <a:gd name="connsiteY29" fmla="*/ 538058 h 918356"/>
              <a:gd name="connsiteX30" fmla="*/ 2820868 w 9517857"/>
              <a:gd name="connsiteY30" fmla="*/ 514160 h 918356"/>
              <a:gd name="connsiteX31" fmla="*/ 3073635 w 9517857"/>
              <a:gd name="connsiteY31" fmla="*/ 491294 h 918356"/>
              <a:gd name="connsiteX32" fmla="*/ 3222071 w 9517857"/>
              <a:gd name="connsiteY32" fmla="*/ 470559 h 918356"/>
              <a:gd name="connsiteX33" fmla="*/ 3274069 w 9517857"/>
              <a:gd name="connsiteY33" fmla="*/ 451605 h 918356"/>
              <a:gd name="connsiteX34" fmla="*/ 3349632 w 9517857"/>
              <a:gd name="connsiteY34" fmla="*/ 432583 h 918356"/>
              <a:gd name="connsiteX35" fmla="*/ 3479593 w 9517857"/>
              <a:gd name="connsiteY35" fmla="*/ 390437 h 918356"/>
              <a:gd name="connsiteX36" fmla="*/ 3651428 w 9517857"/>
              <a:gd name="connsiteY36" fmla="*/ 361807 h 918356"/>
              <a:gd name="connsiteX37" fmla="*/ 3844133 w 9517857"/>
              <a:gd name="connsiteY37" fmla="*/ 360648 h 918356"/>
              <a:gd name="connsiteX38" fmla="*/ 3933803 w 9517857"/>
              <a:gd name="connsiteY38" fmla="*/ 357315 h 918356"/>
              <a:gd name="connsiteX39" fmla="*/ 4266740 w 9517857"/>
              <a:gd name="connsiteY39" fmla="*/ 361454 h 918356"/>
              <a:gd name="connsiteX40" fmla="*/ 4430770 w 9517857"/>
              <a:gd name="connsiteY40" fmla="*/ 342643 h 918356"/>
              <a:gd name="connsiteX41" fmla="*/ 4512664 w 9517857"/>
              <a:gd name="connsiteY41" fmla="*/ 319948 h 918356"/>
              <a:gd name="connsiteX42" fmla="*/ 4616423 w 9517857"/>
              <a:gd name="connsiteY42" fmla="*/ 290914 h 918356"/>
              <a:gd name="connsiteX43" fmla="*/ 4689163 w 9517857"/>
              <a:gd name="connsiteY43" fmla="*/ 272812 h 918356"/>
              <a:gd name="connsiteX44" fmla="*/ 4783273 w 9517857"/>
              <a:gd name="connsiteY44" fmla="*/ 248463 h 918356"/>
              <a:gd name="connsiteX45" fmla="*/ 4836507 w 9517857"/>
              <a:gd name="connsiteY45" fmla="*/ 256788 h 918356"/>
              <a:gd name="connsiteX46" fmla="*/ 4892569 w 9517857"/>
              <a:gd name="connsiteY46" fmla="*/ 249933 h 918356"/>
              <a:gd name="connsiteX47" fmla="*/ 4896611 w 9517857"/>
              <a:gd name="connsiteY47" fmla="*/ 240448 h 918356"/>
              <a:gd name="connsiteX48" fmla="*/ 4917286 w 9517857"/>
              <a:gd name="connsiteY48" fmla="*/ 243659 h 918356"/>
              <a:gd name="connsiteX49" fmla="*/ 4981173 w 9517857"/>
              <a:gd name="connsiteY49" fmla="*/ 247103 h 918356"/>
              <a:gd name="connsiteX50" fmla="*/ 5060397 w 9517857"/>
              <a:gd name="connsiteY50" fmla="*/ 263688 h 918356"/>
              <a:gd name="connsiteX51" fmla="*/ 5252996 w 9517857"/>
              <a:gd name="connsiteY51" fmla="*/ 270655 h 918356"/>
              <a:gd name="connsiteX52" fmla="*/ 5358056 w 9517857"/>
              <a:gd name="connsiteY52" fmla="*/ 247248 h 918356"/>
              <a:gd name="connsiteX53" fmla="*/ 5426496 w 9517857"/>
              <a:gd name="connsiteY53" fmla="*/ 235142 h 918356"/>
              <a:gd name="connsiteX54" fmla="*/ 5497161 w 9517857"/>
              <a:gd name="connsiteY54" fmla="*/ 228808 h 918356"/>
              <a:gd name="connsiteX55" fmla="*/ 5826043 w 9517857"/>
              <a:gd name="connsiteY55" fmla="*/ 148073 h 918356"/>
              <a:gd name="connsiteX56" fmla="*/ 6007627 w 9517857"/>
              <a:gd name="connsiteY56" fmla="*/ 147126 h 918356"/>
              <a:gd name="connsiteX57" fmla="*/ 6080994 w 9517857"/>
              <a:gd name="connsiteY57" fmla="*/ 142938 h 918356"/>
              <a:gd name="connsiteX58" fmla="*/ 6194152 w 9517857"/>
              <a:gd name="connsiteY58" fmla="*/ 151772 h 918356"/>
              <a:gd name="connsiteX59" fmla="*/ 6281379 w 9517857"/>
              <a:gd name="connsiteY59" fmla="*/ 181626 h 918356"/>
              <a:gd name="connsiteX60" fmla="*/ 6489033 w 9517857"/>
              <a:gd name="connsiteY60" fmla="*/ 167648 h 918356"/>
              <a:gd name="connsiteX61" fmla="*/ 6544700 w 9517857"/>
              <a:gd name="connsiteY61" fmla="*/ 167161 h 918356"/>
              <a:gd name="connsiteX62" fmla="*/ 6648353 w 9517857"/>
              <a:gd name="connsiteY62" fmla="*/ 172250 h 918356"/>
              <a:gd name="connsiteX63" fmla="*/ 6736227 w 9517857"/>
              <a:gd name="connsiteY63" fmla="*/ 173216 h 918356"/>
              <a:gd name="connsiteX64" fmla="*/ 6977218 w 9517857"/>
              <a:gd name="connsiteY64" fmla="*/ 184289 h 918356"/>
              <a:gd name="connsiteX65" fmla="*/ 7065221 w 9517857"/>
              <a:gd name="connsiteY65" fmla="*/ 227531 h 918356"/>
              <a:gd name="connsiteX66" fmla="*/ 7358195 w 9517857"/>
              <a:gd name="connsiteY66" fmla="*/ 251740 h 918356"/>
              <a:gd name="connsiteX67" fmla="*/ 7565449 w 9517857"/>
              <a:gd name="connsiteY67" fmla="*/ 258950 h 918356"/>
              <a:gd name="connsiteX68" fmla="*/ 7599285 w 9517857"/>
              <a:gd name="connsiteY68" fmla="*/ 266021 h 918356"/>
              <a:gd name="connsiteX69" fmla="*/ 7644411 w 9517857"/>
              <a:gd name="connsiteY69" fmla="*/ 258986 h 918356"/>
              <a:gd name="connsiteX70" fmla="*/ 7825110 w 9517857"/>
              <a:gd name="connsiteY70" fmla="*/ 229109 h 918356"/>
              <a:gd name="connsiteX71" fmla="*/ 7965805 w 9517857"/>
              <a:gd name="connsiteY71" fmla="*/ 200355 h 918356"/>
              <a:gd name="connsiteX72" fmla="*/ 8147401 w 9517857"/>
              <a:gd name="connsiteY72" fmla="*/ 205617 h 918356"/>
              <a:gd name="connsiteX73" fmla="*/ 8256033 w 9517857"/>
              <a:gd name="connsiteY73" fmla="*/ 193713 h 918356"/>
              <a:gd name="connsiteX74" fmla="*/ 8410677 w 9517857"/>
              <a:gd name="connsiteY74" fmla="*/ 172167 h 918356"/>
              <a:gd name="connsiteX75" fmla="*/ 8617841 w 9517857"/>
              <a:gd name="connsiteY75" fmla="*/ 155167 h 918356"/>
              <a:gd name="connsiteX76" fmla="*/ 8715976 w 9517857"/>
              <a:gd name="connsiteY76" fmla="*/ 178374 h 918356"/>
              <a:gd name="connsiteX77" fmla="*/ 8778827 w 9517857"/>
              <a:gd name="connsiteY77" fmla="*/ 172936 h 918356"/>
              <a:gd name="connsiteX78" fmla="*/ 8855248 w 9517857"/>
              <a:gd name="connsiteY78" fmla="*/ 143149 h 918356"/>
              <a:gd name="connsiteX79" fmla="*/ 9010380 w 9517857"/>
              <a:gd name="connsiteY79" fmla="*/ 91891 h 918356"/>
              <a:gd name="connsiteX80" fmla="*/ 9110856 w 9517857"/>
              <a:gd name="connsiteY80" fmla="*/ 70997 h 918356"/>
              <a:gd name="connsiteX81" fmla="*/ 9268817 w 9517857"/>
              <a:gd name="connsiteY81" fmla="*/ 53082 h 918356"/>
              <a:gd name="connsiteX82" fmla="*/ 9316667 w 9517857"/>
              <a:gd name="connsiteY82" fmla="*/ 45047 h 918356"/>
              <a:gd name="connsiteX83" fmla="*/ 9428209 w 9517857"/>
              <a:gd name="connsiteY83" fmla="*/ 29923 h 918356"/>
              <a:gd name="connsiteX84" fmla="*/ 9488916 w 9517857"/>
              <a:gd name="connsiteY84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49944 w 9517857"/>
              <a:gd name="connsiteY10" fmla="*/ 717987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730451 w 9517857"/>
              <a:gd name="connsiteY29" fmla="*/ 538058 h 918356"/>
              <a:gd name="connsiteX30" fmla="*/ 2820868 w 9517857"/>
              <a:gd name="connsiteY30" fmla="*/ 514160 h 918356"/>
              <a:gd name="connsiteX31" fmla="*/ 3073635 w 9517857"/>
              <a:gd name="connsiteY31" fmla="*/ 491294 h 918356"/>
              <a:gd name="connsiteX32" fmla="*/ 3222071 w 9517857"/>
              <a:gd name="connsiteY32" fmla="*/ 470559 h 918356"/>
              <a:gd name="connsiteX33" fmla="*/ 3274069 w 9517857"/>
              <a:gd name="connsiteY33" fmla="*/ 451605 h 918356"/>
              <a:gd name="connsiteX34" fmla="*/ 3349632 w 9517857"/>
              <a:gd name="connsiteY34" fmla="*/ 432583 h 918356"/>
              <a:gd name="connsiteX35" fmla="*/ 3479593 w 9517857"/>
              <a:gd name="connsiteY35" fmla="*/ 390437 h 918356"/>
              <a:gd name="connsiteX36" fmla="*/ 3651428 w 9517857"/>
              <a:gd name="connsiteY36" fmla="*/ 361807 h 918356"/>
              <a:gd name="connsiteX37" fmla="*/ 3844133 w 9517857"/>
              <a:gd name="connsiteY37" fmla="*/ 360648 h 918356"/>
              <a:gd name="connsiteX38" fmla="*/ 3933803 w 9517857"/>
              <a:gd name="connsiteY38" fmla="*/ 357315 h 918356"/>
              <a:gd name="connsiteX39" fmla="*/ 4266740 w 9517857"/>
              <a:gd name="connsiteY39" fmla="*/ 361454 h 918356"/>
              <a:gd name="connsiteX40" fmla="*/ 4430770 w 9517857"/>
              <a:gd name="connsiteY40" fmla="*/ 342643 h 918356"/>
              <a:gd name="connsiteX41" fmla="*/ 4512664 w 9517857"/>
              <a:gd name="connsiteY41" fmla="*/ 319948 h 918356"/>
              <a:gd name="connsiteX42" fmla="*/ 4616423 w 9517857"/>
              <a:gd name="connsiteY42" fmla="*/ 290914 h 918356"/>
              <a:gd name="connsiteX43" fmla="*/ 4689163 w 9517857"/>
              <a:gd name="connsiteY43" fmla="*/ 272812 h 918356"/>
              <a:gd name="connsiteX44" fmla="*/ 4783273 w 9517857"/>
              <a:gd name="connsiteY44" fmla="*/ 248463 h 918356"/>
              <a:gd name="connsiteX45" fmla="*/ 4836507 w 9517857"/>
              <a:gd name="connsiteY45" fmla="*/ 256788 h 918356"/>
              <a:gd name="connsiteX46" fmla="*/ 4892569 w 9517857"/>
              <a:gd name="connsiteY46" fmla="*/ 249933 h 918356"/>
              <a:gd name="connsiteX47" fmla="*/ 4896611 w 9517857"/>
              <a:gd name="connsiteY47" fmla="*/ 240448 h 918356"/>
              <a:gd name="connsiteX48" fmla="*/ 4917286 w 9517857"/>
              <a:gd name="connsiteY48" fmla="*/ 243659 h 918356"/>
              <a:gd name="connsiteX49" fmla="*/ 4981173 w 9517857"/>
              <a:gd name="connsiteY49" fmla="*/ 247103 h 918356"/>
              <a:gd name="connsiteX50" fmla="*/ 5060397 w 9517857"/>
              <a:gd name="connsiteY50" fmla="*/ 263688 h 918356"/>
              <a:gd name="connsiteX51" fmla="*/ 5252996 w 9517857"/>
              <a:gd name="connsiteY51" fmla="*/ 270655 h 918356"/>
              <a:gd name="connsiteX52" fmla="*/ 5358056 w 9517857"/>
              <a:gd name="connsiteY52" fmla="*/ 247248 h 918356"/>
              <a:gd name="connsiteX53" fmla="*/ 5426496 w 9517857"/>
              <a:gd name="connsiteY53" fmla="*/ 235142 h 918356"/>
              <a:gd name="connsiteX54" fmla="*/ 5497161 w 9517857"/>
              <a:gd name="connsiteY54" fmla="*/ 228808 h 918356"/>
              <a:gd name="connsiteX55" fmla="*/ 5826043 w 9517857"/>
              <a:gd name="connsiteY55" fmla="*/ 148073 h 918356"/>
              <a:gd name="connsiteX56" fmla="*/ 6007627 w 9517857"/>
              <a:gd name="connsiteY56" fmla="*/ 147126 h 918356"/>
              <a:gd name="connsiteX57" fmla="*/ 6080994 w 9517857"/>
              <a:gd name="connsiteY57" fmla="*/ 142938 h 918356"/>
              <a:gd name="connsiteX58" fmla="*/ 6194152 w 9517857"/>
              <a:gd name="connsiteY58" fmla="*/ 151772 h 918356"/>
              <a:gd name="connsiteX59" fmla="*/ 6281379 w 9517857"/>
              <a:gd name="connsiteY59" fmla="*/ 181626 h 918356"/>
              <a:gd name="connsiteX60" fmla="*/ 6489033 w 9517857"/>
              <a:gd name="connsiteY60" fmla="*/ 167648 h 918356"/>
              <a:gd name="connsiteX61" fmla="*/ 6544700 w 9517857"/>
              <a:gd name="connsiteY61" fmla="*/ 167161 h 918356"/>
              <a:gd name="connsiteX62" fmla="*/ 6648353 w 9517857"/>
              <a:gd name="connsiteY62" fmla="*/ 172250 h 918356"/>
              <a:gd name="connsiteX63" fmla="*/ 6736227 w 9517857"/>
              <a:gd name="connsiteY63" fmla="*/ 173216 h 918356"/>
              <a:gd name="connsiteX64" fmla="*/ 6977218 w 9517857"/>
              <a:gd name="connsiteY64" fmla="*/ 184289 h 918356"/>
              <a:gd name="connsiteX65" fmla="*/ 7065221 w 9517857"/>
              <a:gd name="connsiteY65" fmla="*/ 227531 h 918356"/>
              <a:gd name="connsiteX66" fmla="*/ 7358195 w 9517857"/>
              <a:gd name="connsiteY66" fmla="*/ 251740 h 918356"/>
              <a:gd name="connsiteX67" fmla="*/ 7565449 w 9517857"/>
              <a:gd name="connsiteY67" fmla="*/ 258950 h 918356"/>
              <a:gd name="connsiteX68" fmla="*/ 7599285 w 9517857"/>
              <a:gd name="connsiteY68" fmla="*/ 266021 h 918356"/>
              <a:gd name="connsiteX69" fmla="*/ 7644411 w 9517857"/>
              <a:gd name="connsiteY69" fmla="*/ 258986 h 918356"/>
              <a:gd name="connsiteX70" fmla="*/ 7825110 w 9517857"/>
              <a:gd name="connsiteY70" fmla="*/ 229109 h 918356"/>
              <a:gd name="connsiteX71" fmla="*/ 7965805 w 9517857"/>
              <a:gd name="connsiteY71" fmla="*/ 200355 h 918356"/>
              <a:gd name="connsiteX72" fmla="*/ 8147401 w 9517857"/>
              <a:gd name="connsiteY72" fmla="*/ 205617 h 918356"/>
              <a:gd name="connsiteX73" fmla="*/ 8256033 w 9517857"/>
              <a:gd name="connsiteY73" fmla="*/ 193713 h 918356"/>
              <a:gd name="connsiteX74" fmla="*/ 8410677 w 9517857"/>
              <a:gd name="connsiteY74" fmla="*/ 172167 h 918356"/>
              <a:gd name="connsiteX75" fmla="*/ 8617841 w 9517857"/>
              <a:gd name="connsiteY75" fmla="*/ 155167 h 918356"/>
              <a:gd name="connsiteX76" fmla="*/ 8715976 w 9517857"/>
              <a:gd name="connsiteY76" fmla="*/ 178374 h 918356"/>
              <a:gd name="connsiteX77" fmla="*/ 8778827 w 9517857"/>
              <a:gd name="connsiteY77" fmla="*/ 172936 h 918356"/>
              <a:gd name="connsiteX78" fmla="*/ 8855248 w 9517857"/>
              <a:gd name="connsiteY78" fmla="*/ 143149 h 918356"/>
              <a:gd name="connsiteX79" fmla="*/ 9010380 w 9517857"/>
              <a:gd name="connsiteY79" fmla="*/ 91891 h 918356"/>
              <a:gd name="connsiteX80" fmla="*/ 9110856 w 9517857"/>
              <a:gd name="connsiteY80" fmla="*/ 70997 h 918356"/>
              <a:gd name="connsiteX81" fmla="*/ 9268817 w 9517857"/>
              <a:gd name="connsiteY81" fmla="*/ 53082 h 918356"/>
              <a:gd name="connsiteX82" fmla="*/ 9316667 w 9517857"/>
              <a:gd name="connsiteY82" fmla="*/ 45047 h 918356"/>
              <a:gd name="connsiteX83" fmla="*/ 9428209 w 9517857"/>
              <a:gd name="connsiteY83" fmla="*/ 29923 h 918356"/>
              <a:gd name="connsiteX84" fmla="*/ 9488916 w 9517857"/>
              <a:gd name="connsiteY84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49944 w 9517857"/>
              <a:gd name="connsiteY10" fmla="*/ 717987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730451 w 9517857"/>
              <a:gd name="connsiteY29" fmla="*/ 538058 h 918356"/>
              <a:gd name="connsiteX30" fmla="*/ 2820868 w 9517857"/>
              <a:gd name="connsiteY30" fmla="*/ 514160 h 918356"/>
              <a:gd name="connsiteX31" fmla="*/ 3073635 w 9517857"/>
              <a:gd name="connsiteY31" fmla="*/ 491294 h 918356"/>
              <a:gd name="connsiteX32" fmla="*/ 3222071 w 9517857"/>
              <a:gd name="connsiteY32" fmla="*/ 470559 h 918356"/>
              <a:gd name="connsiteX33" fmla="*/ 3274069 w 9517857"/>
              <a:gd name="connsiteY33" fmla="*/ 451605 h 918356"/>
              <a:gd name="connsiteX34" fmla="*/ 3349632 w 9517857"/>
              <a:gd name="connsiteY34" fmla="*/ 432583 h 918356"/>
              <a:gd name="connsiteX35" fmla="*/ 3479593 w 9517857"/>
              <a:gd name="connsiteY35" fmla="*/ 390437 h 918356"/>
              <a:gd name="connsiteX36" fmla="*/ 3651428 w 9517857"/>
              <a:gd name="connsiteY36" fmla="*/ 361807 h 918356"/>
              <a:gd name="connsiteX37" fmla="*/ 3844133 w 9517857"/>
              <a:gd name="connsiteY37" fmla="*/ 360648 h 918356"/>
              <a:gd name="connsiteX38" fmla="*/ 3933803 w 9517857"/>
              <a:gd name="connsiteY38" fmla="*/ 357315 h 918356"/>
              <a:gd name="connsiteX39" fmla="*/ 4266740 w 9517857"/>
              <a:gd name="connsiteY39" fmla="*/ 361454 h 918356"/>
              <a:gd name="connsiteX40" fmla="*/ 4430770 w 9517857"/>
              <a:gd name="connsiteY40" fmla="*/ 342643 h 918356"/>
              <a:gd name="connsiteX41" fmla="*/ 4512664 w 9517857"/>
              <a:gd name="connsiteY41" fmla="*/ 319948 h 918356"/>
              <a:gd name="connsiteX42" fmla="*/ 4616423 w 9517857"/>
              <a:gd name="connsiteY42" fmla="*/ 290914 h 918356"/>
              <a:gd name="connsiteX43" fmla="*/ 4689163 w 9517857"/>
              <a:gd name="connsiteY43" fmla="*/ 272812 h 918356"/>
              <a:gd name="connsiteX44" fmla="*/ 4783273 w 9517857"/>
              <a:gd name="connsiteY44" fmla="*/ 248463 h 918356"/>
              <a:gd name="connsiteX45" fmla="*/ 4836507 w 9517857"/>
              <a:gd name="connsiteY45" fmla="*/ 256788 h 918356"/>
              <a:gd name="connsiteX46" fmla="*/ 4892569 w 9517857"/>
              <a:gd name="connsiteY46" fmla="*/ 249933 h 918356"/>
              <a:gd name="connsiteX47" fmla="*/ 4896611 w 9517857"/>
              <a:gd name="connsiteY47" fmla="*/ 240448 h 918356"/>
              <a:gd name="connsiteX48" fmla="*/ 4917286 w 9517857"/>
              <a:gd name="connsiteY48" fmla="*/ 243659 h 918356"/>
              <a:gd name="connsiteX49" fmla="*/ 4981173 w 9517857"/>
              <a:gd name="connsiteY49" fmla="*/ 247103 h 918356"/>
              <a:gd name="connsiteX50" fmla="*/ 5060397 w 9517857"/>
              <a:gd name="connsiteY50" fmla="*/ 263688 h 918356"/>
              <a:gd name="connsiteX51" fmla="*/ 5252996 w 9517857"/>
              <a:gd name="connsiteY51" fmla="*/ 270655 h 918356"/>
              <a:gd name="connsiteX52" fmla="*/ 5358056 w 9517857"/>
              <a:gd name="connsiteY52" fmla="*/ 247248 h 918356"/>
              <a:gd name="connsiteX53" fmla="*/ 5426496 w 9517857"/>
              <a:gd name="connsiteY53" fmla="*/ 235142 h 918356"/>
              <a:gd name="connsiteX54" fmla="*/ 5497161 w 9517857"/>
              <a:gd name="connsiteY54" fmla="*/ 228808 h 918356"/>
              <a:gd name="connsiteX55" fmla="*/ 5826043 w 9517857"/>
              <a:gd name="connsiteY55" fmla="*/ 148073 h 918356"/>
              <a:gd name="connsiteX56" fmla="*/ 6007627 w 9517857"/>
              <a:gd name="connsiteY56" fmla="*/ 147126 h 918356"/>
              <a:gd name="connsiteX57" fmla="*/ 6080994 w 9517857"/>
              <a:gd name="connsiteY57" fmla="*/ 142938 h 918356"/>
              <a:gd name="connsiteX58" fmla="*/ 6194152 w 9517857"/>
              <a:gd name="connsiteY58" fmla="*/ 151772 h 918356"/>
              <a:gd name="connsiteX59" fmla="*/ 6281379 w 9517857"/>
              <a:gd name="connsiteY59" fmla="*/ 181626 h 918356"/>
              <a:gd name="connsiteX60" fmla="*/ 6489033 w 9517857"/>
              <a:gd name="connsiteY60" fmla="*/ 167648 h 918356"/>
              <a:gd name="connsiteX61" fmla="*/ 6544700 w 9517857"/>
              <a:gd name="connsiteY61" fmla="*/ 167161 h 918356"/>
              <a:gd name="connsiteX62" fmla="*/ 6648353 w 9517857"/>
              <a:gd name="connsiteY62" fmla="*/ 172250 h 918356"/>
              <a:gd name="connsiteX63" fmla="*/ 6736227 w 9517857"/>
              <a:gd name="connsiteY63" fmla="*/ 173216 h 918356"/>
              <a:gd name="connsiteX64" fmla="*/ 6977218 w 9517857"/>
              <a:gd name="connsiteY64" fmla="*/ 184289 h 918356"/>
              <a:gd name="connsiteX65" fmla="*/ 7065221 w 9517857"/>
              <a:gd name="connsiteY65" fmla="*/ 227531 h 918356"/>
              <a:gd name="connsiteX66" fmla="*/ 7358195 w 9517857"/>
              <a:gd name="connsiteY66" fmla="*/ 251740 h 918356"/>
              <a:gd name="connsiteX67" fmla="*/ 7565449 w 9517857"/>
              <a:gd name="connsiteY67" fmla="*/ 258950 h 918356"/>
              <a:gd name="connsiteX68" fmla="*/ 7599285 w 9517857"/>
              <a:gd name="connsiteY68" fmla="*/ 266021 h 918356"/>
              <a:gd name="connsiteX69" fmla="*/ 7644411 w 9517857"/>
              <a:gd name="connsiteY69" fmla="*/ 258986 h 918356"/>
              <a:gd name="connsiteX70" fmla="*/ 7825110 w 9517857"/>
              <a:gd name="connsiteY70" fmla="*/ 229109 h 918356"/>
              <a:gd name="connsiteX71" fmla="*/ 7965805 w 9517857"/>
              <a:gd name="connsiteY71" fmla="*/ 200355 h 918356"/>
              <a:gd name="connsiteX72" fmla="*/ 8147401 w 9517857"/>
              <a:gd name="connsiteY72" fmla="*/ 205617 h 918356"/>
              <a:gd name="connsiteX73" fmla="*/ 8256033 w 9517857"/>
              <a:gd name="connsiteY73" fmla="*/ 193713 h 918356"/>
              <a:gd name="connsiteX74" fmla="*/ 8410677 w 9517857"/>
              <a:gd name="connsiteY74" fmla="*/ 172167 h 918356"/>
              <a:gd name="connsiteX75" fmla="*/ 8617841 w 9517857"/>
              <a:gd name="connsiteY75" fmla="*/ 155167 h 918356"/>
              <a:gd name="connsiteX76" fmla="*/ 8715976 w 9517857"/>
              <a:gd name="connsiteY76" fmla="*/ 178374 h 918356"/>
              <a:gd name="connsiteX77" fmla="*/ 8778827 w 9517857"/>
              <a:gd name="connsiteY77" fmla="*/ 172936 h 918356"/>
              <a:gd name="connsiteX78" fmla="*/ 8855248 w 9517857"/>
              <a:gd name="connsiteY78" fmla="*/ 143149 h 918356"/>
              <a:gd name="connsiteX79" fmla="*/ 9010380 w 9517857"/>
              <a:gd name="connsiteY79" fmla="*/ 91891 h 918356"/>
              <a:gd name="connsiteX80" fmla="*/ 9110856 w 9517857"/>
              <a:gd name="connsiteY80" fmla="*/ 70997 h 918356"/>
              <a:gd name="connsiteX81" fmla="*/ 9268817 w 9517857"/>
              <a:gd name="connsiteY81" fmla="*/ 53082 h 918356"/>
              <a:gd name="connsiteX82" fmla="*/ 9316667 w 9517857"/>
              <a:gd name="connsiteY82" fmla="*/ 45047 h 918356"/>
              <a:gd name="connsiteX83" fmla="*/ 9428209 w 9517857"/>
              <a:gd name="connsiteY83" fmla="*/ 29923 h 918356"/>
              <a:gd name="connsiteX84" fmla="*/ 9488916 w 9517857"/>
              <a:gd name="connsiteY84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49944 w 9517857"/>
              <a:gd name="connsiteY10" fmla="*/ 717987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0722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7841 w 9517857"/>
              <a:gd name="connsiteY74" fmla="*/ 15516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4948 w 9517857"/>
              <a:gd name="connsiteY74" fmla="*/ 16824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1772334 w 9517857"/>
              <a:gd name="connsiteY20" fmla="*/ 710640 h 918356"/>
              <a:gd name="connsiteX21" fmla="*/ 2054652 w 9517857"/>
              <a:gd name="connsiteY21" fmla="*/ 656648 h 918356"/>
              <a:gd name="connsiteX22" fmla="*/ 2135144 w 9517857"/>
              <a:gd name="connsiteY22" fmla="*/ 636501 h 918356"/>
              <a:gd name="connsiteX23" fmla="*/ 2440292 w 9517857"/>
              <a:gd name="connsiteY23" fmla="*/ 593862 h 918356"/>
              <a:gd name="connsiteX24" fmla="*/ 2547829 w 9517857"/>
              <a:gd name="connsiteY24" fmla="*/ 566150 h 918356"/>
              <a:gd name="connsiteX25" fmla="*/ 2658055 w 9517857"/>
              <a:gd name="connsiteY25" fmla="*/ 568918 h 918356"/>
              <a:gd name="connsiteX26" fmla="*/ 2693698 w 9517857"/>
              <a:gd name="connsiteY26" fmla="*/ 560029 h 918356"/>
              <a:gd name="connsiteX27" fmla="*/ 2699673 w 9517857"/>
              <a:gd name="connsiteY27" fmla="*/ 556400 h 918356"/>
              <a:gd name="connsiteX28" fmla="*/ 2727306 w 9517857"/>
              <a:gd name="connsiteY28" fmla="*/ 550698 h 918356"/>
              <a:gd name="connsiteX29" fmla="*/ 2820868 w 9517857"/>
              <a:gd name="connsiteY29" fmla="*/ 514160 h 918356"/>
              <a:gd name="connsiteX30" fmla="*/ 3073635 w 9517857"/>
              <a:gd name="connsiteY30" fmla="*/ 491294 h 918356"/>
              <a:gd name="connsiteX31" fmla="*/ 3222071 w 9517857"/>
              <a:gd name="connsiteY31" fmla="*/ 470559 h 918356"/>
              <a:gd name="connsiteX32" fmla="*/ 3274069 w 9517857"/>
              <a:gd name="connsiteY32" fmla="*/ 451605 h 918356"/>
              <a:gd name="connsiteX33" fmla="*/ 3349632 w 9517857"/>
              <a:gd name="connsiteY33" fmla="*/ 432583 h 918356"/>
              <a:gd name="connsiteX34" fmla="*/ 3479593 w 9517857"/>
              <a:gd name="connsiteY34" fmla="*/ 390437 h 918356"/>
              <a:gd name="connsiteX35" fmla="*/ 3651428 w 9517857"/>
              <a:gd name="connsiteY35" fmla="*/ 361807 h 918356"/>
              <a:gd name="connsiteX36" fmla="*/ 3844133 w 9517857"/>
              <a:gd name="connsiteY36" fmla="*/ 360648 h 918356"/>
              <a:gd name="connsiteX37" fmla="*/ 3933803 w 9517857"/>
              <a:gd name="connsiteY37" fmla="*/ 357315 h 918356"/>
              <a:gd name="connsiteX38" fmla="*/ 4266740 w 9517857"/>
              <a:gd name="connsiteY38" fmla="*/ 361454 h 918356"/>
              <a:gd name="connsiteX39" fmla="*/ 4430770 w 9517857"/>
              <a:gd name="connsiteY39" fmla="*/ 342643 h 918356"/>
              <a:gd name="connsiteX40" fmla="*/ 4512664 w 9517857"/>
              <a:gd name="connsiteY40" fmla="*/ 319948 h 918356"/>
              <a:gd name="connsiteX41" fmla="*/ 4616423 w 9517857"/>
              <a:gd name="connsiteY41" fmla="*/ 290914 h 918356"/>
              <a:gd name="connsiteX42" fmla="*/ 4689163 w 9517857"/>
              <a:gd name="connsiteY42" fmla="*/ 272812 h 918356"/>
              <a:gd name="connsiteX43" fmla="*/ 4783273 w 9517857"/>
              <a:gd name="connsiteY43" fmla="*/ 248463 h 918356"/>
              <a:gd name="connsiteX44" fmla="*/ 4836507 w 9517857"/>
              <a:gd name="connsiteY44" fmla="*/ 256788 h 918356"/>
              <a:gd name="connsiteX45" fmla="*/ 4892569 w 9517857"/>
              <a:gd name="connsiteY45" fmla="*/ 249933 h 918356"/>
              <a:gd name="connsiteX46" fmla="*/ 4896611 w 9517857"/>
              <a:gd name="connsiteY46" fmla="*/ 240448 h 918356"/>
              <a:gd name="connsiteX47" fmla="*/ 4917286 w 9517857"/>
              <a:gd name="connsiteY47" fmla="*/ 243659 h 918356"/>
              <a:gd name="connsiteX48" fmla="*/ 4981173 w 9517857"/>
              <a:gd name="connsiteY48" fmla="*/ 247103 h 918356"/>
              <a:gd name="connsiteX49" fmla="*/ 5060397 w 9517857"/>
              <a:gd name="connsiteY49" fmla="*/ 263688 h 918356"/>
              <a:gd name="connsiteX50" fmla="*/ 5252996 w 9517857"/>
              <a:gd name="connsiteY50" fmla="*/ 270655 h 918356"/>
              <a:gd name="connsiteX51" fmla="*/ 5358056 w 9517857"/>
              <a:gd name="connsiteY51" fmla="*/ 247248 h 918356"/>
              <a:gd name="connsiteX52" fmla="*/ 5426496 w 9517857"/>
              <a:gd name="connsiteY52" fmla="*/ 235142 h 918356"/>
              <a:gd name="connsiteX53" fmla="*/ 5497161 w 9517857"/>
              <a:gd name="connsiteY53" fmla="*/ 228808 h 918356"/>
              <a:gd name="connsiteX54" fmla="*/ 5826043 w 9517857"/>
              <a:gd name="connsiteY54" fmla="*/ 148073 h 918356"/>
              <a:gd name="connsiteX55" fmla="*/ 6007627 w 9517857"/>
              <a:gd name="connsiteY55" fmla="*/ 147126 h 918356"/>
              <a:gd name="connsiteX56" fmla="*/ 6080994 w 9517857"/>
              <a:gd name="connsiteY56" fmla="*/ 142938 h 918356"/>
              <a:gd name="connsiteX57" fmla="*/ 6194152 w 9517857"/>
              <a:gd name="connsiteY57" fmla="*/ 151772 h 918356"/>
              <a:gd name="connsiteX58" fmla="*/ 6281379 w 9517857"/>
              <a:gd name="connsiteY58" fmla="*/ 181626 h 918356"/>
              <a:gd name="connsiteX59" fmla="*/ 6489033 w 9517857"/>
              <a:gd name="connsiteY59" fmla="*/ 167648 h 918356"/>
              <a:gd name="connsiteX60" fmla="*/ 6544700 w 9517857"/>
              <a:gd name="connsiteY60" fmla="*/ 167161 h 918356"/>
              <a:gd name="connsiteX61" fmla="*/ 6648353 w 9517857"/>
              <a:gd name="connsiteY61" fmla="*/ 172250 h 918356"/>
              <a:gd name="connsiteX62" fmla="*/ 6736227 w 9517857"/>
              <a:gd name="connsiteY62" fmla="*/ 173216 h 918356"/>
              <a:gd name="connsiteX63" fmla="*/ 6977218 w 9517857"/>
              <a:gd name="connsiteY63" fmla="*/ 184289 h 918356"/>
              <a:gd name="connsiteX64" fmla="*/ 7065221 w 9517857"/>
              <a:gd name="connsiteY64" fmla="*/ 227531 h 918356"/>
              <a:gd name="connsiteX65" fmla="*/ 7358195 w 9517857"/>
              <a:gd name="connsiteY65" fmla="*/ 251740 h 918356"/>
              <a:gd name="connsiteX66" fmla="*/ 7565449 w 9517857"/>
              <a:gd name="connsiteY66" fmla="*/ 258950 h 918356"/>
              <a:gd name="connsiteX67" fmla="*/ 7599285 w 9517857"/>
              <a:gd name="connsiteY67" fmla="*/ 266021 h 918356"/>
              <a:gd name="connsiteX68" fmla="*/ 7644411 w 9517857"/>
              <a:gd name="connsiteY68" fmla="*/ 258986 h 918356"/>
              <a:gd name="connsiteX69" fmla="*/ 7825110 w 9517857"/>
              <a:gd name="connsiteY69" fmla="*/ 229109 h 918356"/>
              <a:gd name="connsiteX70" fmla="*/ 7965805 w 9517857"/>
              <a:gd name="connsiteY70" fmla="*/ 200355 h 918356"/>
              <a:gd name="connsiteX71" fmla="*/ 8147401 w 9517857"/>
              <a:gd name="connsiteY71" fmla="*/ 205617 h 918356"/>
              <a:gd name="connsiteX72" fmla="*/ 8256033 w 9517857"/>
              <a:gd name="connsiteY72" fmla="*/ 193713 h 918356"/>
              <a:gd name="connsiteX73" fmla="*/ 8410677 w 9517857"/>
              <a:gd name="connsiteY73" fmla="*/ 172167 h 918356"/>
              <a:gd name="connsiteX74" fmla="*/ 8614948 w 9517857"/>
              <a:gd name="connsiteY74" fmla="*/ 168247 h 918356"/>
              <a:gd name="connsiteX75" fmla="*/ 8715976 w 9517857"/>
              <a:gd name="connsiteY75" fmla="*/ 178374 h 918356"/>
              <a:gd name="connsiteX76" fmla="*/ 8778827 w 9517857"/>
              <a:gd name="connsiteY76" fmla="*/ 172936 h 918356"/>
              <a:gd name="connsiteX77" fmla="*/ 8855248 w 9517857"/>
              <a:gd name="connsiteY77" fmla="*/ 143149 h 918356"/>
              <a:gd name="connsiteX78" fmla="*/ 9010380 w 9517857"/>
              <a:gd name="connsiteY78" fmla="*/ 91891 h 918356"/>
              <a:gd name="connsiteX79" fmla="*/ 9110856 w 9517857"/>
              <a:gd name="connsiteY79" fmla="*/ 70997 h 918356"/>
              <a:gd name="connsiteX80" fmla="*/ 9268817 w 9517857"/>
              <a:gd name="connsiteY80" fmla="*/ 53082 h 918356"/>
              <a:gd name="connsiteX81" fmla="*/ 9316667 w 9517857"/>
              <a:gd name="connsiteY81" fmla="*/ 45047 h 918356"/>
              <a:gd name="connsiteX82" fmla="*/ 9428209 w 9517857"/>
              <a:gd name="connsiteY82" fmla="*/ 29923 h 918356"/>
              <a:gd name="connsiteX83" fmla="*/ 9488916 w 9517857"/>
              <a:gd name="connsiteY8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58055 w 9517857"/>
              <a:gd name="connsiteY24" fmla="*/ 568918 h 918356"/>
              <a:gd name="connsiteX25" fmla="*/ 2693698 w 9517857"/>
              <a:gd name="connsiteY25" fmla="*/ 560029 h 918356"/>
              <a:gd name="connsiteX26" fmla="*/ 2699673 w 9517857"/>
              <a:gd name="connsiteY26" fmla="*/ 556400 h 918356"/>
              <a:gd name="connsiteX27" fmla="*/ 2727306 w 9517857"/>
              <a:gd name="connsiteY27" fmla="*/ 550698 h 918356"/>
              <a:gd name="connsiteX28" fmla="*/ 2820868 w 9517857"/>
              <a:gd name="connsiteY28" fmla="*/ 514160 h 918356"/>
              <a:gd name="connsiteX29" fmla="*/ 3073635 w 9517857"/>
              <a:gd name="connsiteY29" fmla="*/ 491294 h 918356"/>
              <a:gd name="connsiteX30" fmla="*/ 3222071 w 9517857"/>
              <a:gd name="connsiteY30" fmla="*/ 470559 h 918356"/>
              <a:gd name="connsiteX31" fmla="*/ 3274069 w 9517857"/>
              <a:gd name="connsiteY31" fmla="*/ 451605 h 918356"/>
              <a:gd name="connsiteX32" fmla="*/ 3349632 w 9517857"/>
              <a:gd name="connsiteY32" fmla="*/ 432583 h 918356"/>
              <a:gd name="connsiteX33" fmla="*/ 3479593 w 9517857"/>
              <a:gd name="connsiteY33" fmla="*/ 390437 h 918356"/>
              <a:gd name="connsiteX34" fmla="*/ 3651428 w 9517857"/>
              <a:gd name="connsiteY34" fmla="*/ 361807 h 918356"/>
              <a:gd name="connsiteX35" fmla="*/ 3844133 w 9517857"/>
              <a:gd name="connsiteY35" fmla="*/ 360648 h 918356"/>
              <a:gd name="connsiteX36" fmla="*/ 3933803 w 9517857"/>
              <a:gd name="connsiteY36" fmla="*/ 357315 h 918356"/>
              <a:gd name="connsiteX37" fmla="*/ 4266740 w 9517857"/>
              <a:gd name="connsiteY37" fmla="*/ 361454 h 918356"/>
              <a:gd name="connsiteX38" fmla="*/ 4430770 w 9517857"/>
              <a:gd name="connsiteY38" fmla="*/ 342643 h 918356"/>
              <a:gd name="connsiteX39" fmla="*/ 4512664 w 9517857"/>
              <a:gd name="connsiteY39" fmla="*/ 319948 h 918356"/>
              <a:gd name="connsiteX40" fmla="*/ 4616423 w 9517857"/>
              <a:gd name="connsiteY40" fmla="*/ 290914 h 918356"/>
              <a:gd name="connsiteX41" fmla="*/ 4689163 w 9517857"/>
              <a:gd name="connsiteY41" fmla="*/ 272812 h 918356"/>
              <a:gd name="connsiteX42" fmla="*/ 4783273 w 9517857"/>
              <a:gd name="connsiteY42" fmla="*/ 248463 h 918356"/>
              <a:gd name="connsiteX43" fmla="*/ 4836507 w 9517857"/>
              <a:gd name="connsiteY43" fmla="*/ 256788 h 918356"/>
              <a:gd name="connsiteX44" fmla="*/ 4892569 w 9517857"/>
              <a:gd name="connsiteY44" fmla="*/ 249933 h 918356"/>
              <a:gd name="connsiteX45" fmla="*/ 4896611 w 9517857"/>
              <a:gd name="connsiteY45" fmla="*/ 240448 h 918356"/>
              <a:gd name="connsiteX46" fmla="*/ 4917286 w 9517857"/>
              <a:gd name="connsiteY46" fmla="*/ 243659 h 918356"/>
              <a:gd name="connsiteX47" fmla="*/ 4981173 w 9517857"/>
              <a:gd name="connsiteY47" fmla="*/ 247103 h 918356"/>
              <a:gd name="connsiteX48" fmla="*/ 5060397 w 9517857"/>
              <a:gd name="connsiteY48" fmla="*/ 263688 h 918356"/>
              <a:gd name="connsiteX49" fmla="*/ 5252996 w 9517857"/>
              <a:gd name="connsiteY49" fmla="*/ 270655 h 918356"/>
              <a:gd name="connsiteX50" fmla="*/ 5358056 w 9517857"/>
              <a:gd name="connsiteY50" fmla="*/ 247248 h 918356"/>
              <a:gd name="connsiteX51" fmla="*/ 5426496 w 9517857"/>
              <a:gd name="connsiteY51" fmla="*/ 235142 h 918356"/>
              <a:gd name="connsiteX52" fmla="*/ 5497161 w 9517857"/>
              <a:gd name="connsiteY52" fmla="*/ 228808 h 918356"/>
              <a:gd name="connsiteX53" fmla="*/ 5826043 w 9517857"/>
              <a:gd name="connsiteY53" fmla="*/ 148073 h 918356"/>
              <a:gd name="connsiteX54" fmla="*/ 6007627 w 9517857"/>
              <a:gd name="connsiteY54" fmla="*/ 147126 h 918356"/>
              <a:gd name="connsiteX55" fmla="*/ 6080994 w 9517857"/>
              <a:gd name="connsiteY55" fmla="*/ 142938 h 918356"/>
              <a:gd name="connsiteX56" fmla="*/ 6194152 w 9517857"/>
              <a:gd name="connsiteY56" fmla="*/ 151772 h 918356"/>
              <a:gd name="connsiteX57" fmla="*/ 6281379 w 9517857"/>
              <a:gd name="connsiteY57" fmla="*/ 181626 h 918356"/>
              <a:gd name="connsiteX58" fmla="*/ 6489033 w 9517857"/>
              <a:gd name="connsiteY58" fmla="*/ 167648 h 918356"/>
              <a:gd name="connsiteX59" fmla="*/ 6544700 w 9517857"/>
              <a:gd name="connsiteY59" fmla="*/ 167161 h 918356"/>
              <a:gd name="connsiteX60" fmla="*/ 6648353 w 9517857"/>
              <a:gd name="connsiteY60" fmla="*/ 172250 h 918356"/>
              <a:gd name="connsiteX61" fmla="*/ 6736227 w 9517857"/>
              <a:gd name="connsiteY61" fmla="*/ 173216 h 918356"/>
              <a:gd name="connsiteX62" fmla="*/ 6977218 w 9517857"/>
              <a:gd name="connsiteY62" fmla="*/ 184289 h 918356"/>
              <a:gd name="connsiteX63" fmla="*/ 7065221 w 9517857"/>
              <a:gd name="connsiteY63" fmla="*/ 227531 h 918356"/>
              <a:gd name="connsiteX64" fmla="*/ 7358195 w 9517857"/>
              <a:gd name="connsiteY64" fmla="*/ 251740 h 918356"/>
              <a:gd name="connsiteX65" fmla="*/ 7565449 w 9517857"/>
              <a:gd name="connsiteY65" fmla="*/ 258950 h 918356"/>
              <a:gd name="connsiteX66" fmla="*/ 7599285 w 9517857"/>
              <a:gd name="connsiteY66" fmla="*/ 266021 h 918356"/>
              <a:gd name="connsiteX67" fmla="*/ 7644411 w 9517857"/>
              <a:gd name="connsiteY67" fmla="*/ 258986 h 918356"/>
              <a:gd name="connsiteX68" fmla="*/ 7825110 w 9517857"/>
              <a:gd name="connsiteY68" fmla="*/ 229109 h 918356"/>
              <a:gd name="connsiteX69" fmla="*/ 7965805 w 9517857"/>
              <a:gd name="connsiteY69" fmla="*/ 200355 h 918356"/>
              <a:gd name="connsiteX70" fmla="*/ 8147401 w 9517857"/>
              <a:gd name="connsiteY70" fmla="*/ 205617 h 918356"/>
              <a:gd name="connsiteX71" fmla="*/ 8256033 w 9517857"/>
              <a:gd name="connsiteY71" fmla="*/ 193713 h 918356"/>
              <a:gd name="connsiteX72" fmla="*/ 8410677 w 9517857"/>
              <a:gd name="connsiteY72" fmla="*/ 172167 h 918356"/>
              <a:gd name="connsiteX73" fmla="*/ 8614948 w 9517857"/>
              <a:gd name="connsiteY73" fmla="*/ 168247 h 918356"/>
              <a:gd name="connsiteX74" fmla="*/ 8715976 w 9517857"/>
              <a:gd name="connsiteY74" fmla="*/ 178374 h 918356"/>
              <a:gd name="connsiteX75" fmla="*/ 8778827 w 9517857"/>
              <a:gd name="connsiteY75" fmla="*/ 172936 h 918356"/>
              <a:gd name="connsiteX76" fmla="*/ 8855248 w 9517857"/>
              <a:gd name="connsiteY76" fmla="*/ 143149 h 918356"/>
              <a:gd name="connsiteX77" fmla="*/ 9010380 w 9517857"/>
              <a:gd name="connsiteY77" fmla="*/ 91891 h 918356"/>
              <a:gd name="connsiteX78" fmla="*/ 9110856 w 9517857"/>
              <a:gd name="connsiteY78" fmla="*/ 70997 h 918356"/>
              <a:gd name="connsiteX79" fmla="*/ 9268817 w 9517857"/>
              <a:gd name="connsiteY79" fmla="*/ 53082 h 918356"/>
              <a:gd name="connsiteX80" fmla="*/ 9316667 w 9517857"/>
              <a:gd name="connsiteY80" fmla="*/ 45047 h 918356"/>
              <a:gd name="connsiteX81" fmla="*/ 9428209 w 9517857"/>
              <a:gd name="connsiteY81" fmla="*/ 29923 h 918356"/>
              <a:gd name="connsiteX82" fmla="*/ 9488916 w 9517857"/>
              <a:gd name="connsiteY82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58055 w 9517857"/>
              <a:gd name="connsiteY24" fmla="*/ 568918 h 918356"/>
              <a:gd name="connsiteX25" fmla="*/ 2693698 w 9517857"/>
              <a:gd name="connsiteY25" fmla="*/ 560029 h 918356"/>
              <a:gd name="connsiteX26" fmla="*/ 2699673 w 9517857"/>
              <a:gd name="connsiteY26" fmla="*/ 556400 h 918356"/>
              <a:gd name="connsiteX27" fmla="*/ 2727306 w 9517857"/>
              <a:gd name="connsiteY27" fmla="*/ 550698 h 918356"/>
              <a:gd name="connsiteX28" fmla="*/ 3073635 w 9517857"/>
              <a:gd name="connsiteY28" fmla="*/ 491294 h 918356"/>
              <a:gd name="connsiteX29" fmla="*/ 3222071 w 9517857"/>
              <a:gd name="connsiteY29" fmla="*/ 470559 h 918356"/>
              <a:gd name="connsiteX30" fmla="*/ 3274069 w 9517857"/>
              <a:gd name="connsiteY30" fmla="*/ 451605 h 918356"/>
              <a:gd name="connsiteX31" fmla="*/ 3349632 w 9517857"/>
              <a:gd name="connsiteY31" fmla="*/ 432583 h 918356"/>
              <a:gd name="connsiteX32" fmla="*/ 3479593 w 9517857"/>
              <a:gd name="connsiteY32" fmla="*/ 390437 h 918356"/>
              <a:gd name="connsiteX33" fmla="*/ 3651428 w 9517857"/>
              <a:gd name="connsiteY33" fmla="*/ 361807 h 918356"/>
              <a:gd name="connsiteX34" fmla="*/ 3844133 w 9517857"/>
              <a:gd name="connsiteY34" fmla="*/ 360648 h 918356"/>
              <a:gd name="connsiteX35" fmla="*/ 3933803 w 9517857"/>
              <a:gd name="connsiteY35" fmla="*/ 357315 h 918356"/>
              <a:gd name="connsiteX36" fmla="*/ 4266740 w 9517857"/>
              <a:gd name="connsiteY36" fmla="*/ 361454 h 918356"/>
              <a:gd name="connsiteX37" fmla="*/ 4430770 w 9517857"/>
              <a:gd name="connsiteY37" fmla="*/ 342643 h 918356"/>
              <a:gd name="connsiteX38" fmla="*/ 4512664 w 9517857"/>
              <a:gd name="connsiteY38" fmla="*/ 319948 h 918356"/>
              <a:gd name="connsiteX39" fmla="*/ 4616423 w 9517857"/>
              <a:gd name="connsiteY39" fmla="*/ 290914 h 918356"/>
              <a:gd name="connsiteX40" fmla="*/ 4689163 w 9517857"/>
              <a:gd name="connsiteY40" fmla="*/ 272812 h 918356"/>
              <a:gd name="connsiteX41" fmla="*/ 4783273 w 9517857"/>
              <a:gd name="connsiteY41" fmla="*/ 248463 h 918356"/>
              <a:gd name="connsiteX42" fmla="*/ 4836507 w 9517857"/>
              <a:gd name="connsiteY42" fmla="*/ 256788 h 918356"/>
              <a:gd name="connsiteX43" fmla="*/ 4892569 w 9517857"/>
              <a:gd name="connsiteY43" fmla="*/ 249933 h 918356"/>
              <a:gd name="connsiteX44" fmla="*/ 4896611 w 9517857"/>
              <a:gd name="connsiteY44" fmla="*/ 240448 h 918356"/>
              <a:gd name="connsiteX45" fmla="*/ 4917286 w 9517857"/>
              <a:gd name="connsiteY45" fmla="*/ 243659 h 918356"/>
              <a:gd name="connsiteX46" fmla="*/ 4981173 w 9517857"/>
              <a:gd name="connsiteY46" fmla="*/ 247103 h 918356"/>
              <a:gd name="connsiteX47" fmla="*/ 5060397 w 9517857"/>
              <a:gd name="connsiteY47" fmla="*/ 263688 h 918356"/>
              <a:gd name="connsiteX48" fmla="*/ 5252996 w 9517857"/>
              <a:gd name="connsiteY48" fmla="*/ 270655 h 918356"/>
              <a:gd name="connsiteX49" fmla="*/ 5358056 w 9517857"/>
              <a:gd name="connsiteY49" fmla="*/ 247248 h 918356"/>
              <a:gd name="connsiteX50" fmla="*/ 5426496 w 9517857"/>
              <a:gd name="connsiteY50" fmla="*/ 235142 h 918356"/>
              <a:gd name="connsiteX51" fmla="*/ 5497161 w 9517857"/>
              <a:gd name="connsiteY51" fmla="*/ 228808 h 918356"/>
              <a:gd name="connsiteX52" fmla="*/ 5826043 w 9517857"/>
              <a:gd name="connsiteY52" fmla="*/ 148073 h 918356"/>
              <a:gd name="connsiteX53" fmla="*/ 6007627 w 9517857"/>
              <a:gd name="connsiteY53" fmla="*/ 147126 h 918356"/>
              <a:gd name="connsiteX54" fmla="*/ 6080994 w 9517857"/>
              <a:gd name="connsiteY54" fmla="*/ 142938 h 918356"/>
              <a:gd name="connsiteX55" fmla="*/ 6194152 w 9517857"/>
              <a:gd name="connsiteY55" fmla="*/ 151772 h 918356"/>
              <a:gd name="connsiteX56" fmla="*/ 6281379 w 9517857"/>
              <a:gd name="connsiteY56" fmla="*/ 181626 h 918356"/>
              <a:gd name="connsiteX57" fmla="*/ 6489033 w 9517857"/>
              <a:gd name="connsiteY57" fmla="*/ 167648 h 918356"/>
              <a:gd name="connsiteX58" fmla="*/ 6544700 w 9517857"/>
              <a:gd name="connsiteY58" fmla="*/ 167161 h 918356"/>
              <a:gd name="connsiteX59" fmla="*/ 6648353 w 9517857"/>
              <a:gd name="connsiteY59" fmla="*/ 172250 h 918356"/>
              <a:gd name="connsiteX60" fmla="*/ 6736227 w 9517857"/>
              <a:gd name="connsiteY60" fmla="*/ 173216 h 918356"/>
              <a:gd name="connsiteX61" fmla="*/ 6977218 w 9517857"/>
              <a:gd name="connsiteY61" fmla="*/ 184289 h 918356"/>
              <a:gd name="connsiteX62" fmla="*/ 7065221 w 9517857"/>
              <a:gd name="connsiteY62" fmla="*/ 227531 h 918356"/>
              <a:gd name="connsiteX63" fmla="*/ 7358195 w 9517857"/>
              <a:gd name="connsiteY63" fmla="*/ 251740 h 918356"/>
              <a:gd name="connsiteX64" fmla="*/ 7565449 w 9517857"/>
              <a:gd name="connsiteY64" fmla="*/ 258950 h 918356"/>
              <a:gd name="connsiteX65" fmla="*/ 7599285 w 9517857"/>
              <a:gd name="connsiteY65" fmla="*/ 266021 h 918356"/>
              <a:gd name="connsiteX66" fmla="*/ 7644411 w 9517857"/>
              <a:gd name="connsiteY66" fmla="*/ 258986 h 918356"/>
              <a:gd name="connsiteX67" fmla="*/ 7825110 w 9517857"/>
              <a:gd name="connsiteY67" fmla="*/ 229109 h 918356"/>
              <a:gd name="connsiteX68" fmla="*/ 7965805 w 9517857"/>
              <a:gd name="connsiteY68" fmla="*/ 200355 h 918356"/>
              <a:gd name="connsiteX69" fmla="*/ 8147401 w 9517857"/>
              <a:gd name="connsiteY69" fmla="*/ 205617 h 918356"/>
              <a:gd name="connsiteX70" fmla="*/ 8256033 w 9517857"/>
              <a:gd name="connsiteY70" fmla="*/ 193713 h 918356"/>
              <a:gd name="connsiteX71" fmla="*/ 8410677 w 9517857"/>
              <a:gd name="connsiteY71" fmla="*/ 172167 h 918356"/>
              <a:gd name="connsiteX72" fmla="*/ 8614948 w 9517857"/>
              <a:gd name="connsiteY72" fmla="*/ 168247 h 918356"/>
              <a:gd name="connsiteX73" fmla="*/ 8715976 w 9517857"/>
              <a:gd name="connsiteY73" fmla="*/ 178374 h 918356"/>
              <a:gd name="connsiteX74" fmla="*/ 8778827 w 9517857"/>
              <a:gd name="connsiteY74" fmla="*/ 172936 h 918356"/>
              <a:gd name="connsiteX75" fmla="*/ 8855248 w 9517857"/>
              <a:gd name="connsiteY75" fmla="*/ 143149 h 918356"/>
              <a:gd name="connsiteX76" fmla="*/ 9010380 w 9517857"/>
              <a:gd name="connsiteY76" fmla="*/ 91891 h 918356"/>
              <a:gd name="connsiteX77" fmla="*/ 9110856 w 9517857"/>
              <a:gd name="connsiteY77" fmla="*/ 70997 h 918356"/>
              <a:gd name="connsiteX78" fmla="*/ 9268817 w 9517857"/>
              <a:gd name="connsiteY78" fmla="*/ 53082 h 918356"/>
              <a:gd name="connsiteX79" fmla="*/ 9316667 w 9517857"/>
              <a:gd name="connsiteY79" fmla="*/ 45047 h 918356"/>
              <a:gd name="connsiteX80" fmla="*/ 9428209 w 9517857"/>
              <a:gd name="connsiteY80" fmla="*/ 29923 h 918356"/>
              <a:gd name="connsiteX81" fmla="*/ 9488916 w 9517857"/>
              <a:gd name="connsiteY81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58055 w 9517857"/>
              <a:gd name="connsiteY24" fmla="*/ 568918 h 918356"/>
              <a:gd name="connsiteX25" fmla="*/ 2693698 w 9517857"/>
              <a:gd name="connsiteY25" fmla="*/ 560029 h 918356"/>
              <a:gd name="connsiteX26" fmla="*/ 2699673 w 9517857"/>
              <a:gd name="connsiteY26" fmla="*/ 556400 h 918356"/>
              <a:gd name="connsiteX27" fmla="*/ 2727306 w 9517857"/>
              <a:gd name="connsiteY27" fmla="*/ 550698 h 918356"/>
              <a:gd name="connsiteX28" fmla="*/ 3073635 w 9517857"/>
              <a:gd name="connsiteY28" fmla="*/ 491294 h 918356"/>
              <a:gd name="connsiteX29" fmla="*/ 3222071 w 9517857"/>
              <a:gd name="connsiteY29" fmla="*/ 470559 h 918356"/>
              <a:gd name="connsiteX30" fmla="*/ 3274069 w 9517857"/>
              <a:gd name="connsiteY30" fmla="*/ 451605 h 918356"/>
              <a:gd name="connsiteX31" fmla="*/ 3349632 w 9517857"/>
              <a:gd name="connsiteY31" fmla="*/ 432583 h 918356"/>
              <a:gd name="connsiteX32" fmla="*/ 3479593 w 9517857"/>
              <a:gd name="connsiteY32" fmla="*/ 390437 h 918356"/>
              <a:gd name="connsiteX33" fmla="*/ 3651428 w 9517857"/>
              <a:gd name="connsiteY33" fmla="*/ 361807 h 918356"/>
              <a:gd name="connsiteX34" fmla="*/ 3844133 w 9517857"/>
              <a:gd name="connsiteY34" fmla="*/ 360648 h 918356"/>
              <a:gd name="connsiteX35" fmla="*/ 3933803 w 9517857"/>
              <a:gd name="connsiteY35" fmla="*/ 357315 h 918356"/>
              <a:gd name="connsiteX36" fmla="*/ 4266740 w 9517857"/>
              <a:gd name="connsiteY36" fmla="*/ 361454 h 918356"/>
              <a:gd name="connsiteX37" fmla="*/ 4430770 w 9517857"/>
              <a:gd name="connsiteY37" fmla="*/ 342643 h 918356"/>
              <a:gd name="connsiteX38" fmla="*/ 4512664 w 9517857"/>
              <a:gd name="connsiteY38" fmla="*/ 319948 h 918356"/>
              <a:gd name="connsiteX39" fmla="*/ 4616423 w 9517857"/>
              <a:gd name="connsiteY39" fmla="*/ 290914 h 918356"/>
              <a:gd name="connsiteX40" fmla="*/ 4689163 w 9517857"/>
              <a:gd name="connsiteY40" fmla="*/ 272812 h 918356"/>
              <a:gd name="connsiteX41" fmla="*/ 4783273 w 9517857"/>
              <a:gd name="connsiteY41" fmla="*/ 248463 h 918356"/>
              <a:gd name="connsiteX42" fmla="*/ 4836507 w 9517857"/>
              <a:gd name="connsiteY42" fmla="*/ 256788 h 918356"/>
              <a:gd name="connsiteX43" fmla="*/ 4892569 w 9517857"/>
              <a:gd name="connsiteY43" fmla="*/ 249933 h 918356"/>
              <a:gd name="connsiteX44" fmla="*/ 4896611 w 9517857"/>
              <a:gd name="connsiteY44" fmla="*/ 240448 h 918356"/>
              <a:gd name="connsiteX45" fmla="*/ 4917286 w 9517857"/>
              <a:gd name="connsiteY45" fmla="*/ 243659 h 918356"/>
              <a:gd name="connsiteX46" fmla="*/ 4981173 w 9517857"/>
              <a:gd name="connsiteY46" fmla="*/ 247103 h 918356"/>
              <a:gd name="connsiteX47" fmla="*/ 5060397 w 9517857"/>
              <a:gd name="connsiteY47" fmla="*/ 263688 h 918356"/>
              <a:gd name="connsiteX48" fmla="*/ 5252996 w 9517857"/>
              <a:gd name="connsiteY48" fmla="*/ 270655 h 918356"/>
              <a:gd name="connsiteX49" fmla="*/ 5358056 w 9517857"/>
              <a:gd name="connsiteY49" fmla="*/ 247248 h 918356"/>
              <a:gd name="connsiteX50" fmla="*/ 5426496 w 9517857"/>
              <a:gd name="connsiteY50" fmla="*/ 235142 h 918356"/>
              <a:gd name="connsiteX51" fmla="*/ 5497161 w 9517857"/>
              <a:gd name="connsiteY51" fmla="*/ 228808 h 918356"/>
              <a:gd name="connsiteX52" fmla="*/ 5826043 w 9517857"/>
              <a:gd name="connsiteY52" fmla="*/ 148073 h 918356"/>
              <a:gd name="connsiteX53" fmla="*/ 6007627 w 9517857"/>
              <a:gd name="connsiteY53" fmla="*/ 147126 h 918356"/>
              <a:gd name="connsiteX54" fmla="*/ 6080994 w 9517857"/>
              <a:gd name="connsiteY54" fmla="*/ 142938 h 918356"/>
              <a:gd name="connsiteX55" fmla="*/ 6194152 w 9517857"/>
              <a:gd name="connsiteY55" fmla="*/ 151772 h 918356"/>
              <a:gd name="connsiteX56" fmla="*/ 6281379 w 9517857"/>
              <a:gd name="connsiteY56" fmla="*/ 181626 h 918356"/>
              <a:gd name="connsiteX57" fmla="*/ 6489033 w 9517857"/>
              <a:gd name="connsiteY57" fmla="*/ 167648 h 918356"/>
              <a:gd name="connsiteX58" fmla="*/ 6544700 w 9517857"/>
              <a:gd name="connsiteY58" fmla="*/ 167161 h 918356"/>
              <a:gd name="connsiteX59" fmla="*/ 6648353 w 9517857"/>
              <a:gd name="connsiteY59" fmla="*/ 172250 h 918356"/>
              <a:gd name="connsiteX60" fmla="*/ 6736227 w 9517857"/>
              <a:gd name="connsiteY60" fmla="*/ 173216 h 918356"/>
              <a:gd name="connsiteX61" fmla="*/ 6977218 w 9517857"/>
              <a:gd name="connsiteY61" fmla="*/ 184289 h 918356"/>
              <a:gd name="connsiteX62" fmla="*/ 7065221 w 9517857"/>
              <a:gd name="connsiteY62" fmla="*/ 227531 h 918356"/>
              <a:gd name="connsiteX63" fmla="*/ 7358195 w 9517857"/>
              <a:gd name="connsiteY63" fmla="*/ 251740 h 918356"/>
              <a:gd name="connsiteX64" fmla="*/ 7565449 w 9517857"/>
              <a:gd name="connsiteY64" fmla="*/ 258950 h 918356"/>
              <a:gd name="connsiteX65" fmla="*/ 7599285 w 9517857"/>
              <a:gd name="connsiteY65" fmla="*/ 266021 h 918356"/>
              <a:gd name="connsiteX66" fmla="*/ 7644411 w 9517857"/>
              <a:gd name="connsiteY66" fmla="*/ 258986 h 918356"/>
              <a:gd name="connsiteX67" fmla="*/ 7825110 w 9517857"/>
              <a:gd name="connsiteY67" fmla="*/ 229109 h 918356"/>
              <a:gd name="connsiteX68" fmla="*/ 7965805 w 9517857"/>
              <a:gd name="connsiteY68" fmla="*/ 200355 h 918356"/>
              <a:gd name="connsiteX69" fmla="*/ 8147401 w 9517857"/>
              <a:gd name="connsiteY69" fmla="*/ 205617 h 918356"/>
              <a:gd name="connsiteX70" fmla="*/ 8256033 w 9517857"/>
              <a:gd name="connsiteY70" fmla="*/ 193713 h 918356"/>
              <a:gd name="connsiteX71" fmla="*/ 8410677 w 9517857"/>
              <a:gd name="connsiteY71" fmla="*/ 172167 h 918356"/>
              <a:gd name="connsiteX72" fmla="*/ 8614948 w 9517857"/>
              <a:gd name="connsiteY72" fmla="*/ 168247 h 918356"/>
              <a:gd name="connsiteX73" fmla="*/ 8715976 w 9517857"/>
              <a:gd name="connsiteY73" fmla="*/ 178374 h 918356"/>
              <a:gd name="connsiteX74" fmla="*/ 8778827 w 9517857"/>
              <a:gd name="connsiteY74" fmla="*/ 172936 h 918356"/>
              <a:gd name="connsiteX75" fmla="*/ 8855248 w 9517857"/>
              <a:gd name="connsiteY75" fmla="*/ 143149 h 918356"/>
              <a:gd name="connsiteX76" fmla="*/ 9010380 w 9517857"/>
              <a:gd name="connsiteY76" fmla="*/ 91891 h 918356"/>
              <a:gd name="connsiteX77" fmla="*/ 9110856 w 9517857"/>
              <a:gd name="connsiteY77" fmla="*/ 70997 h 918356"/>
              <a:gd name="connsiteX78" fmla="*/ 9268817 w 9517857"/>
              <a:gd name="connsiteY78" fmla="*/ 53082 h 918356"/>
              <a:gd name="connsiteX79" fmla="*/ 9316667 w 9517857"/>
              <a:gd name="connsiteY79" fmla="*/ 45047 h 918356"/>
              <a:gd name="connsiteX80" fmla="*/ 9428209 w 9517857"/>
              <a:gd name="connsiteY80" fmla="*/ 29923 h 918356"/>
              <a:gd name="connsiteX81" fmla="*/ 9488916 w 9517857"/>
              <a:gd name="connsiteY81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58055 w 9517857"/>
              <a:gd name="connsiteY24" fmla="*/ 568918 h 918356"/>
              <a:gd name="connsiteX25" fmla="*/ 2693698 w 9517857"/>
              <a:gd name="connsiteY25" fmla="*/ 560029 h 918356"/>
              <a:gd name="connsiteX26" fmla="*/ 2727306 w 9517857"/>
              <a:gd name="connsiteY26" fmla="*/ 550698 h 918356"/>
              <a:gd name="connsiteX27" fmla="*/ 3073635 w 9517857"/>
              <a:gd name="connsiteY27" fmla="*/ 491294 h 918356"/>
              <a:gd name="connsiteX28" fmla="*/ 3222071 w 9517857"/>
              <a:gd name="connsiteY28" fmla="*/ 470559 h 918356"/>
              <a:gd name="connsiteX29" fmla="*/ 3274069 w 9517857"/>
              <a:gd name="connsiteY29" fmla="*/ 451605 h 918356"/>
              <a:gd name="connsiteX30" fmla="*/ 3349632 w 9517857"/>
              <a:gd name="connsiteY30" fmla="*/ 432583 h 918356"/>
              <a:gd name="connsiteX31" fmla="*/ 3479593 w 9517857"/>
              <a:gd name="connsiteY31" fmla="*/ 390437 h 918356"/>
              <a:gd name="connsiteX32" fmla="*/ 3651428 w 9517857"/>
              <a:gd name="connsiteY32" fmla="*/ 361807 h 918356"/>
              <a:gd name="connsiteX33" fmla="*/ 3844133 w 9517857"/>
              <a:gd name="connsiteY33" fmla="*/ 360648 h 918356"/>
              <a:gd name="connsiteX34" fmla="*/ 3933803 w 9517857"/>
              <a:gd name="connsiteY34" fmla="*/ 357315 h 918356"/>
              <a:gd name="connsiteX35" fmla="*/ 4266740 w 9517857"/>
              <a:gd name="connsiteY35" fmla="*/ 361454 h 918356"/>
              <a:gd name="connsiteX36" fmla="*/ 4430770 w 9517857"/>
              <a:gd name="connsiteY36" fmla="*/ 342643 h 918356"/>
              <a:gd name="connsiteX37" fmla="*/ 4512664 w 9517857"/>
              <a:gd name="connsiteY37" fmla="*/ 319948 h 918356"/>
              <a:gd name="connsiteX38" fmla="*/ 4616423 w 9517857"/>
              <a:gd name="connsiteY38" fmla="*/ 290914 h 918356"/>
              <a:gd name="connsiteX39" fmla="*/ 4689163 w 9517857"/>
              <a:gd name="connsiteY39" fmla="*/ 272812 h 918356"/>
              <a:gd name="connsiteX40" fmla="*/ 4783273 w 9517857"/>
              <a:gd name="connsiteY40" fmla="*/ 248463 h 918356"/>
              <a:gd name="connsiteX41" fmla="*/ 4836507 w 9517857"/>
              <a:gd name="connsiteY41" fmla="*/ 256788 h 918356"/>
              <a:gd name="connsiteX42" fmla="*/ 4892569 w 9517857"/>
              <a:gd name="connsiteY42" fmla="*/ 249933 h 918356"/>
              <a:gd name="connsiteX43" fmla="*/ 4896611 w 9517857"/>
              <a:gd name="connsiteY43" fmla="*/ 240448 h 918356"/>
              <a:gd name="connsiteX44" fmla="*/ 4917286 w 9517857"/>
              <a:gd name="connsiteY44" fmla="*/ 243659 h 918356"/>
              <a:gd name="connsiteX45" fmla="*/ 4981173 w 9517857"/>
              <a:gd name="connsiteY45" fmla="*/ 247103 h 918356"/>
              <a:gd name="connsiteX46" fmla="*/ 5060397 w 9517857"/>
              <a:gd name="connsiteY46" fmla="*/ 263688 h 918356"/>
              <a:gd name="connsiteX47" fmla="*/ 5252996 w 9517857"/>
              <a:gd name="connsiteY47" fmla="*/ 270655 h 918356"/>
              <a:gd name="connsiteX48" fmla="*/ 5358056 w 9517857"/>
              <a:gd name="connsiteY48" fmla="*/ 247248 h 918356"/>
              <a:gd name="connsiteX49" fmla="*/ 5426496 w 9517857"/>
              <a:gd name="connsiteY49" fmla="*/ 235142 h 918356"/>
              <a:gd name="connsiteX50" fmla="*/ 5497161 w 9517857"/>
              <a:gd name="connsiteY50" fmla="*/ 228808 h 918356"/>
              <a:gd name="connsiteX51" fmla="*/ 5826043 w 9517857"/>
              <a:gd name="connsiteY51" fmla="*/ 148073 h 918356"/>
              <a:gd name="connsiteX52" fmla="*/ 6007627 w 9517857"/>
              <a:gd name="connsiteY52" fmla="*/ 147126 h 918356"/>
              <a:gd name="connsiteX53" fmla="*/ 6080994 w 9517857"/>
              <a:gd name="connsiteY53" fmla="*/ 142938 h 918356"/>
              <a:gd name="connsiteX54" fmla="*/ 6194152 w 9517857"/>
              <a:gd name="connsiteY54" fmla="*/ 151772 h 918356"/>
              <a:gd name="connsiteX55" fmla="*/ 6281379 w 9517857"/>
              <a:gd name="connsiteY55" fmla="*/ 181626 h 918356"/>
              <a:gd name="connsiteX56" fmla="*/ 6489033 w 9517857"/>
              <a:gd name="connsiteY56" fmla="*/ 167648 h 918356"/>
              <a:gd name="connsiteX57" fmla="*/ 6544700 w 9517857"/>
              <a:gd name="connsiteY57" fmla="*/ 167161 h 918356"/>
              <a:gd name="connsiteX58" fmla="*/ 6648353 w 9517857"/>
              <a:gd name="connsiteY58" fmla="*/ 172250 h 918356"/>
              <a:gd name="connsiteX59" fmla="*/ 6736227 w 9517857"/>
              <a:gd name="connsiteY59" fmla="*/ 173216 h 918356"/>
              <a:gd name="connsiteX60" fmla="*/ 6977218 w 9517857"/>
              <a:gd name="connsiteY60" fmla="*/ 184289 h 918356"/>
              <a:gd name="connsiteX61" fmla="*/ 7065221 w 9517857"/>
              <a:gd name="connsiteY61" fmla="*/ 227531 h 918356"/>
              <a:gd name="connsiteX62" fmla="*/ 7358195 w 9517857"/>
              <a:gd name="connsiteY62" fmla="*/ 251740 h 918356"/>
              <a:gd name="connsiteX63" fmla="*/ 7565449 w 9517857"/>
              <a:gd name="connsiteY63" fmla="*/ 258950 h 918356"/>
              <a:gd name="connsiteX64" fmla="*/ 7599285 w 9517857"/>
              <a:gd name="connsiteY64" fmla="*/ 266021 h 918356"/>
              <a:gd name="connsiteX65" fmla="*/ 7644411 w 9517857"/>
              <a:gd name="connsiteY65" fmla="*/ 258986 h 918356"/>
              <a:gd name="connsiteX66" fmla="*/ 7825110 w 9517857"/>
              <a:gd name="connsiteY66" fmla="*/ 229109 h 918356"/>
              <a:gd name="connsiteX67" fmla="*/ 7965805 w 9517857"/>
              <a:gd name="connsiteY67" fmla="*/ 200355 h 918356"/>
              <a:gd name="connsiteX68" fmla="*/ 8147401 w 9517857"/>
              <a:gd name="connsiteY68" fmla="*/ 205617 h 918356"/>
              <a:gd name="connsiteX69" fmla="*/ 8256033 w 9517857"/>
              <a:gd name="connsiteY69" fmla="*/ 193713 h 918356"/>
              <a:gd name="connsiteX70" fmla="*/ 8410677 w 9517857"/>
              <a:gd name="connsiteY70" fmla="*/ 172167 h 918356"/>
              <a:gd name="connsiteX71" fmla="*/ 8614948 w 9517857"/>
              <a:gd name="connsiteY71" fmla="*/ 168247 h 918356"/>
              <a:gd name="connsiteX72" fmla="*/ 8715976 w 9517857"/>
              <a:gd name="connsiteY72" fmla="*/ 178374 h 918356"/>
              <a:gd name="connsiteX73" fmla="*/ 8778827 w 9517857"/>
              <a:gd name="connsiteY73" fmla="*/ 172936 h 918356"/>
              <a:gd name="connsiteX74" fmla="*/ 8855248 w 9517857"/>
              <a:gd name="connsiteY74" fmla="*/ 143149 h 918356"/>
              <a:gd name="connsiteX75" fmla="*/ 9010380 w 9517857"/>
              <a:gd name="connsiteY75" fmla="*/ 91891 h 918356"/>
              <a:gd name="connsiteX76" fmla="*/ 9110856 w 9517857"/>
              <a:gd name="connsiteY76" fmla="*/ 70997 h 918356"/>
              <a:gd name="connsiteX77" fmla="*/ 9268817 w 9517857"/>
              <a:gd name="connsiteY77" fmla="*/ 53082 h 918356"/>
              <a:gd name="connsiteX78" fmla="*/ 9316667 w 9517857"/>
              <a:gd name="connsiteY78" fmla="*/ 45047 h 918356"/>
              <a:gd name="connsiteX79" fmla="*/ 9428209 w 9517857"/>
              <a:gd name="connsiteY79" fmla="*/ 29923 h 918356"/>
              <a:gd name="connsiteX80" fmla="*/ 9488916 w 9517857"/>
              <a:gd name="connsiteY80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274069 w 9517857"/>
              <a:gd name="connsiteY28" fmla="*/ 451605 h 918356"/>
              <a:gd name="connsiteX29" fmla="*/ 3349632 w 9517857"/>
              <a:gd name="connsiteY29" fmla="*/ 432583 h 918356"/>
              <a:gd name="connsiteX30" fmla="*/ 3479593 w 9517857"/>
              <a:gd name="connsiteY30" fmla="*/ 390437 h 918356"/>
              <a:gd name="connsiteX31" fmla="*/ 3651428 w 9517857"/>
              <a:gd name="connsiteY31" fmla="*/ 361807 h 918356"/>
              <a:gd name="connsiteX32" fmla="*/ 3844133 w 9517857"/>
              <a:gd name="connsiteY32" fmla="*/ 360648 h 918356"/>
              <a:gd name="connsiteX33" fmla="*/ 3933803 w 9517857"/>
              <a:gd name="connsiteY33" fmla="*/ 357315 h 918356"/>
              <a:gd name="connsiteX34" fmla="*/ 4266740 w 9517857"/>
              <a:gd name="connsiteY34" fmla="*/ 361454 h 918356"/>
              <a:gd name="connsiteX35" fmla="*/ 4430770 w 9517857"/>
              <a:gd name="connsiteY35" fmla="*/ 342643 h 918356"/>
              <a:gd name="connsiteX36" fmla="*/ 4512664 w 9517857"/>
              <a:gd name="connsiteY36" fmla="*/ 319948 h 918356"/>
              <a:gd name="connsiteX37" fmla="*/ 4616423 w 9517857"/>
              <a:gd name="connsiteY37" fmla="*/ 290914 h 918356"/>
              <a:gd name="connsiteX38" fmla="*/ 4689163 w 9517857"/>
              <a:gd name="connsiteY38" fmla="*/ 272812 h 918356"/>
              <a:gd name="connsiteX39" fmla="*/ 4783273 w 9517857"/>
              <a:gd name="connsiteY39" fmla="*/ 248463 h 918356"/>
              <a:gd name="connsiteX40" fmla="*/ 4836507 w 9517857"/>
              <a:gd name="connsiteY40" fmla="*/ 256788 h 918356"/>
              <a:gd name="connsiteX41" fmla="*/ 4892569 w 9517857"/>
              <a:gd name="connsiteY41" fmla="*/ 249933 h 918356"/>
              <a:gd name="connsiteX42" fmla="*/ 4896611 w 9517857"/>
              <a:gd name="connsiteY42" fmla="*/ 240448 h 918356"/>
              <a:gd name="connsiteX43" fmla="*/ 4917286 w 9517857"/>
              <a:gd name="connsiteY43" fmla="*/ 243659 h 918356"/>
              <a:gd name="connsiteX44" fmla="*/ 4981173 w 9517857"/>
              <a:gd name="connsiteY44" fmla="*/ 247103 h 918356"/>
              <a:gd name="connsiteX45" fmla="*/ 5060397 w 9517857"/>
              <a:gd name="connsiteY45" fmla="*/ 263688 h 918356"/>
              <a:gd name="connsiteX46" fmla="*/ 5252996 w 9517857"/>
              <a:gd name="connsiteY46" fmla="*/ 270655 h 918356"/>
              <a:gd name="connsiteX47" fmla="*/ 5358056 w 9517857"/>
              <a:gd name="connsiteY47" fmla="*/ 247248 h 918356"/>
              <a:gd name="connsiteX48" fmla="*/ 5426496 w 9517857"/>
              <a:gd name="connsiteY48" fmla="*/ 235142 h 918356"/>
              <a:gd name="connsiteX49" fmla="*/ 5497161 w 9517857"/>
              <a:gd name="connsiteY49" fmla="*/ 228808 h 918356"/>
              <a:gd name="connsiteX50" fmla="*/ 5826043 w 9517857"/>
              <a:gd name="connsiteY50" fmla="*/ 148073 h 918356"/>
              <a:gd name="connsiteX51" fmla="*/ 6007627 w 9517857"/>
              <a:gd name="connsiteY51" fmla="*/ 147126 h 918356"/>
              <a:gd name="connsiteX52" fmla="*/ 6080994 w 9517857"/>
              <a:gd name="connsiteY52" fmla="*/ 142938 h 918356"/>
              <a:gd name="connsiteX53" fmla="*/ 6194152 w 9517857"/>
              <a:gd name="connsiteY53" fmla="*/ 151772 h 918356"/>
              <a:gd name="connsiteX54" fmla="*/ 6281379 w 9517857"/>
              <a:gd name="connsiteY54" fmla="*/ 181626 h 918356"/>
              <a:gd name="connsiteX55" fmla="*/ 6489033 w 9517857"/>
              <a:gd name="connsiteY55" fmla="*/ 167648 h 918356"/>
              <a:gd name="connsiteX56" fmla="*/ 6544700 w 9517857"/>
              <a:gd name="connsiteY56" fmla="*/ 167161 h 918356"/>
              <a:gd name="connsiteX57" fmla="*/ 6648353 w 9517857"/>
              <a:gd name="connsiteY57" fmla="*/ 172250 h 918356"/>
              <a:gd name="connsiteX58" fmla="*/ 6736227 w 9517857"/>
              <a:gd name="connsiteY58" fmla="*/ 173216 h 918356"/>
              <a:gd name="connsiteX59" fmla="*/ 6977218 w 9517857"/>
              <a:gd name="connsiteY59" fmla="*/ 184289 h 918356"/>
              <a:gd name="connsiteX60" fmla="*/ 7065221 w 9517857"/>
              <a:gd name="connsiteY60" fmla="*/ 227531 h 918356"/>
              <a:gd name="connsiteX61" fmla="*/ 7358195 w 9517857"/>
              <a:gd name="connsiteY61" fmla="*/ 251740 h 918356"/>
              <a:gd name="connsiteX62" fmla="*/ 7565449 w 9517857"/>
              <a:gd name="connsiteY62" fmla="*/ 258950 h 918356"/>
              <a:gd name="connsiteX63" fmla="*/ 7599285 w 9517857"/>
              <a:gd name="connsiteY63" fmla="*/ 266021 h 918356"/>
              <a:gd name="connsiteX64" fmla="*/ 7644411 w 9517857"/>
              <a:gd name="connsiteY64" fmla="*/ 258986 h 918356"/>
              <a:gd name="connsiteX65" fmla="*/ 7825110 w 9517857"/>
              <a:gd name="connsiteY65" fmla="*/ 229109 h 918356"/>
              <a:gd name="connsiteX66" fmla="*/ 7965805 w 9517857"/>
              <a:gd name="connsiteY66" fmla="*/ 200355 h 918356"/>
              <a:gd name="connsiteX67" fmla="*/ 8147401 w 9517857"/>
              <a:gd name="connsiteY67" fmla="*/ 205617 h 918356"/>
              <a:gd name="connsiteX68" fmla="*/ 8256033 w 9517857"/>
              <a:gd name="connsiteY68" fmla="*/ 193713 h 918356"/>
              <a:gd name="connsiteX69" fmla="*/ 8410677 w 9517857"/>
              <a:gd name="connsiteY69" fmla="*/ 172167 h 918356"/>
              <a:gd name="connsiteX70" fmla="*/ 8614948 w 9517857"/>
              <a:gd name="connsiteY70" fmla="*/ 168247 h 918356"/>
              <a:gd name="connsiteX71" fmla="*/ 8715976 w 9517857"/>
              <a:gd name="connsiteY71" fmla="*/ 178374 h 918356"/>
              <a:gd name="connsiteX72" fmla="*/ 8778827 w 9517857"/>
              <a:gd name="connsiteY72" fmla="*/ 172936 h 918356"/>
              <a:gd name="connsiteX73" fmla="*/ 8855248 w 9517857"/>
              <a:gd name="connsiteY73" fmla="*/ 143149 h 918356"/>
              <a:gd name="connsiteX74" fmla="*/ 9010380 w 9517857"/>
              <a:gd name="connsiteY74" fmla="*/ 91891 h 918356"/>
              <a:gd name="connsiteX75" fmla="*/ 9110856 w 9517857"/>
              <a:gd name="connsiteY75" fmla="*/ 70997 h 918356"/>
              <a:gd name="connsiteX76" fmla="*/ 9268817 w 9517857"/>
              <a:gd name="connsiteY76" fmla="*/ 53082 h 918356"/>
              <a:gd name="connsiteX77" fmla="*/ 9316667 w 9517857"/>
              <a:gd name="connsiteY77" fmla="*/ 45047 h 918356"/>
              <a:gd name="connsiteX78" fmla="*/ 9428209 w 9517857"/>
              <a:gd name="connsiteY78" fmla="*/ 29923 h 918356"/>
              <a:gd name="connsiteX79" fmla="*/ 9488916 w 9517857"/>
              <a:gd name="connsiteY79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274069 w 9517857"/>
              <a:gd name="connsiteY28" fmla="*/ 451605 h 918356"/>
              <a:gd name="connsiteX29" fmla="*/ 3349632 w 9517857"/>
              <a:gd name="connsiteY29" fmla="*/ 432583 h 918356"/>
              <a:gd name="connsiteX30" fmla="*/ 3479593 w 9517857"/>
              <a:gd name="connsiteY30" fmla="*/ 390437 h 918356"/>
              <a:gd name="connsiteX31" fmla="*/ 3651428 w 9517857"/>
              <a:gd name="connsiteY31" fmla="*/ 361807 h 918356"/>
              <a:gd name="connsiteX32" fmla="*/ 3844133 w 9517857"/>
              <a:gd name="connsiteY32" fmla="*/ 360648 h 918356"/>
              <a:gd name="connsiteX33" fmla="*/ 3933803 w 9517857"/>
              <a:gd name="connsiteY33" fmla="*/ 357315 h 918356"/>
              <a:gd name="connsiteX34" fmla="*/ 4266740 w 9517857"/>
              <a:gd name="connsiteY34" fmla="*/ 361454 h 918356"/>
              <a:gd name="connsiteX35" fmla="*/ 4430770 w 9517857"/>
              <a:gd name="connsiteY35" fmla="*/ 342643 h 918356"/>
              <a:gd name="connsiteX36" fmla="*/ 4512664 w 9517857"/>
              <a:gd name="connsiteY36" fmla="*/ 319948 h 918356"/>
              <a:gd name="connsiteX37" fmla="*/ 4616423 w 9517857"/>
              <a:gd name="connsiteY37" fmla="*/ 290914 h 918356"/>
              <a:gd name="connsiteX38" fmla="*/ 4689163 w 9517857"/>
              <a:gd name="connsiteY38" fmla="*/ 272812 h 918356"/>
              <a:gd name="connsiteX39" fmla="*/ 4783273 w 9517857"/>
              <a:gd name="connsiteY39" fmla="*/ 248463 h 918356"/>
              <a:gd name="connsiteX40" fmla="*/ 4836507 w 9517857"/>
              <a:gd name="connsiteY40" fmla="*/ 256788 h 918356"/>
              <a:gd name="connsiteX41" fmla="*/ 4892569 w 9517857"/>
              <a:gd name="connsiteY41" fmla="*/ 249933 h 918356"/>
              <a:gd name="connsiteX42" fmla="*/ 4896611 w 9517857"/>
              <a:gd name="connsiteY42" fmla="*/ 240448 h 918356"/>
              <a:gd name="connsiteX43" fmla="*/ 4917286 w 9517857"/>
              <a:gd name="connsiteY43" fmla="*/ 243659 h 918356"/>
              <a:gd name="connsiteX44" fmla="*/ 4981173 w 9517857"/>
              <a:gd name="connsiteY44" fmla="*/ 247103 h 918356"/>
              <a:gd name="connsiteX45" fmla="*/ 5060397 w 9517857"/>
              <a:gd name="connsiteY45" fmla="*/ 263688 h 918356"/>
              <a:gd name="connsiteX46" fmla="*/ 5252996 w 9517857"/>
              <a:gd name="connsiteY46" fmla="*/ 270655 h 918356"/>
              <a:gd name="connsiteX47" fmla="*/ 5358056 w 9517857"/>
              <a:gd name="connsiteY47" fmla="*/ 247248 h 918356"/>
              <a:gd name="connsiteX48" fmla="*/ 5426496 w 9517857"/>
              <a:gd name="connsiteY48" fmla="*/ 235142 h 918356"/>
              <a:gd name="connsiteX49" fmla="*/ 5497161 w 9517857"/>
              <a:gd name="connsiteY49" fmla="*/ 228808 h 918356"/>
              <a:gd name="connsiteX50" fmla="*/ 5826043 w 9517857"/>
              <a:gd name="connsiteY50" fmla="*/ 148073 h 918356"/>
              <a:gd name="connsiteX51" fmla="*/ 6007627 w 9517857"/>
              <a:gd name="connsiteY51" fmla="*/ 147126 h 918356"/>
              <a:gd name="connsiteX52" fmla="*/ 6194152 w 9517857"/>
              <a:gd name="connsiteY52" fmla="*/ 151772 h 918356"/>
              <a:gd name="connsiteX53" fmla="*/ 6281379 w 9517857"/>
              <a:gd name="connsiteY53" fmla="*/ 181626 h 918356"/>
              <a:gd name="connsiteX54" fmla="*/ 6489033 w 9517857"/>
              <a:gd name="connsiteY54" fmla="*/ 167648 h 918356"/>
              <a:gd name="connsiteX55" fmla="*/ 6544700 w 9517857"/>
              <a:gd name="connsiteY55" fmla="*/ 167161 h 918356"/>
              <a:gd name="connsiteX56" fmla="*/ 6648353 w 9517857"/>
              <a:gd name="connsiteY56" fmla="*/ 172250 h 918356"/>
              <a:gd name="connsiteX57" fmla="*/ 6736227 w 9517857"/>
              <a:gd name="connsiteY57" fmla="*/ 173216 h 918356"/>
              <a:gd name="connsiteX58" fmla="*/ 6977218 w 9517857"/>
              <a:gd name="connsiteY58" fmla="*/ 184289 h 918356"/>
              <a:gd name="connsiteX59" fmla="*/ 7065221 w 9517857"/>
              <a:gd name="connsiteY59" fmla="*/ 227531 h 918356"/>
              <a:gd name="connsiteX60" fmla="*/ 7358195 w 9517857"/>
              <a:gd name="connsiteY60" fmla="*/ 251740 h 918356"/>
              <a:gd name="connsiteX61" fmla="*/ 7565449 w 9517857"/>
              <a:gd name="connsiteY61" fmla="*/ 258950 h 918356"/>
              <a:gd name="connsiteX62" fmla="*/ 7599285 w 9517857"/>
              <a:gd name="connsiteY62" fmla="*/ 266021 h 918356"/>
              <a:gd name="connsiteX63" fmla="*/ 7644411 w 9517857"/>
              <a:gd name="connsiteY63" fmla="*/ 258986 h 918356"/>
              <a:gd name="connsiteX64" fmla="*/ 7825110 w 9517857"/>
              <a:gd name="connsiteY64" fmla="*/ 229109 h 918356"/>
              <a:gd name="connsiteX65" fmla="*/ 7965805 w 9517857"/>
              <a:gd name="connsiteY65" fmla="*/ 200355 h 918356"/>
              <a:gd name="connsiteX66" fmla="*/ 8147401 w 9517857"/>
              <a:gd name="connsiteY66" fmla="*/ 205617 h 918356"/>
              <a:gd name="connsiteX67" fmla="*/ 8256033 w 9517857"/>
              <a:gd name="connsiteY67" fmla="*/ 193713 h 918356"/>
              <a:gd name="connsiteX68" fmla="*/ 8410677 w 9517857"/>
              <a:gd name="connsiteY68" fmla="*/ 172167 h 918356"/>
              <a:gd name="connsiteX69" fmla="*/ 8614948 w 9517857"/>
              <a:gd name="connsiteY69" fmla="*/ 168247 h 918356"/>
              <a:gd name="connsiteX70" fmla="*/ 8715976 w 9517857"/>
              <a:gd name="connsiteY70" fmla="*/ 178374 h 918356"/>
              <a:gd name="connsiteX71" fmla="*/ 8778827 w 9517857"/>
              <a:gd name="connsiteY71" fmla="*/ 172936 h 918356"/>
              <a:gd name="connsiteX72" fmla="*/ 8855248 w 9517857"/>
              <a:gd name="connsiteY72" fmla="*/ 143149 h 918356"/>
              <a:gd name="connsiteX73" fmla="*/ 9010380 w 9517857"/>
              <a:gd name="connsiteY73" fmla="*/ 91891 h 918356"/>
              <a:gd name="connsiteX74" fmla="*/ 9110856 w 9517857"/>
              <a:gd name="connsiteY74" fmla="*/ 70997 h 918356"/>
              <a:gd name="connsiteX75" fmla="*/ 9268817 w 9517857"/>
              <a:gd name="connsiteY75" fmla="*/ 53082 h 918356"/>
              <a:gd name="connsiteX76" fmla="*/ 9316667 w 9517857"/>
              <a:gd name="connsiteY76" fmla="*/ 45047 h 918356"/>
              <a:gd name="connsiteX77" fmla="*/ 9428209 w 9517857"/>
              <a:gd name="connsiteY77" fmla="*/ 29923 h 918356"/>
              <a:gd name="connsiteX78" fmla="*/ 9488916 w 9517857"/>
              <a:gd name="connsiteY7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274069 w 9517857"/>
              <a:gd name="connsiteY28" fmla="*/ 451605 h 918356"/>
              <a:gd name="connsiteX29" fmla="*/ 3349632 w 9517857"/>
              <a:gd name="connsiteY29" fmla="*/ 432583 h 918356"/>
              <a:gd name="connsiteX30" fmla="*/ 3479593 w 9517857"/>
              <a:gd name="connsiteY30" fmla="*/ 390437 h 918356"/>
              <a:gd name="connsiteX31" fmla="*/ 3651428 w 9517857"/>
              <a:gd name="connsiteY31" fmla="*/ 361807 h 918356"/>
              <a:gd name="connsiteX32" fmla="*/ 3844133 w 9517857"/>
              <a:gd name="connsiteY32" fmla="*/ 360648 h 918356"/>
              <a:gd name="connsiteX33" fmla="*/ 3933803 w 9517857"/>
              <a:gd name="connsiteY33" fmla="*/ 357315 h 918356"/>
              <a:gd name="connsiteX34" fmla="*/ 4266740 w 9517857"/>
              <a:gd name="connsiteY34" fmla="*/ 361454 h 918356"/>
              <a:gd name="connsiteX35" fmla="*/ 4430770 w 9517857"/>
              <a:gd name="connsiteY35" fmla="*/ 342643 h 918356"/>
              <a:gd name="connsiteX36" fmla="*/ 4512664 w 9517857"/>
              <a:gd name="connsiteY36" fmla="*/ 319948 h 918356"/>
              <a:gd name="connsiteX37" fmla="*/ 4616423 w 9517857"/>
              <a:gd name="connsiteY37" fmla="*/ 290914 h 918356"/>
              <a:gd name="connsiteX38" fmla="*/ 4689163 w 9517857"/>
              <a:gd name="connsiteY38" fmla="*/ 272812 h 918356"/>
              <a:gd name="connsiteX39" fmla="*/ 4783273 w 9517857"/>
              <a:gd name="connsiteY39" fmla="*/ 248463 h 918356"/>
              <a:gd name="connsiteX40" fmla="*/ 4836507 w 9517857"/>
              <a:gd name="connsiteY40" fmla="*/ 256788 h 918356"/>
              <a:gd name="connsiteX41" fmla="*/ 4892569 w 9517857"/>
              <a:gd name="connsiteY41" fmla="*/ 249933 h 918356"/>
              <a:gd name="connsiteX42" fmla="*/ 4896611 w 9517857"/>
              <a:gd name="connsiteY42" fmla="*/ 240448 h 918356"/>
              <a:gd name="connsiteX43" fmla="*/ 4917286 w 9517857"/>
              <a:gd name="connsiteY43" fmla="*/ 243659 h 918356"/>
              <a:gd name="connsiteX44" fmla="*/ 4981173 w 9517857"/>
              <a:gd name="connsiteY44" fmla="*/ 247103 h 918356"/>
              <a:gd name="connsiteX45" fmla="*/ 5060397 w 9517857"/>
              <a:gd name="connsiteY45" fmla="*/ 263688 h 918356"/>
              <a:gd name="connsiteX46" fmla="*/ 5252996 w 9517857"/>
              <a:gd name="connsiteY46" fmla="*/ 270655 h 918356"/>
              <a:gd name="connsiteX47" fmla="*/ 5358056 w 9517857"/>
              <a:gd name="connsiteY47" fmla="*/ 247248 h 918356"/>
              <a:gd name="connsiteX48" fmla="*/ 5426496 w 9517857"/>
              <a:gd name="connsiteY48" fmla="*/ 235142 h 918356"/>
              <a:gd name="connsiteX49" fmla="*/ 5497161 w 9517857"/>
              <a:gd name="connsiteY49" fmla="*/ 228808 h 918356"/>
              <a:gd name="connsiteX50" fmla="*/ 5826043 w 9517857"/>
              <a:gd name="connsiteY50" fmla="*/ 148073 h 918356"/>
              <a:gd name="connsiteX51" fmla="*/ 6007627 w 9517857"/>
              <a:gd name="connsiteY51" fmla="*/ 147126 h 918356"/>
              <a:gd name="connsiteX52" fmla="*/ 6194152 w 9517857"/>
              <a:gd name="connsiteY52" fmla="*/ 151772 h 918356"/>
              <a:gd name="connsiteX53" fmla="*/ 6281379 w 9517857"/>
              <a:gd name="connsiteY53" fmla="*/ 181626 h 918356"/>
              <a:gd name="connsiteX54" fmla="*/ 6489033 w 9517857"/>
              <a:gd name="connsiteY54" fmla="*/ 167648 h 918356"/>
              <a:gd name="connsiteX55" fmla="*/ 6544700 w 9517857"/>
              <a:gd name="connsiteY55" fmla="*/ 167161 h 918356"/>
              <a:gd name="connsiteX56" fmla="*/ 6648353 w 9517857"/>
              <a:gd name="connsiteY56" fmla="*/ 172250 h 918356"/>
              <a:gd name="connsiteX57" fmla="*/ 6736227 w 9517857"/>
              <a:gd name="connsiteY57" fmla="*/ 173216 h 918356"/>
              <a:gd name="connsiteX58" fmla="*/ 6977218 w 9517857"/>
              <a:gd name="connsiteY58" fmla="*/ 184289 h 918356"/>
              <a:gd name="connsiteX59" fmla="*/ 7065221 w 9517857"/>
              <a:gd name="connsiteY59" fmla="*/ 227531 h 918356"/>
              <a:gd name="connsiteX60" fmla="*/ 7358195 w 9517857"/>
              <a:gd name="connsiteY60" fmla="*/ 251740 h 918356"/>
              <a:gd name="connsiteX61" fmla="*/ 7565449 w 9517857"/>
              <a:gd name="connsiteY61" fmla="*/ 258950 h 918356"/>
              <a:gd name="connsiteX62" fmla="*/ 7599285 w 9517857"/>
              <a:gd name="connsiteY62" fmla="*/ 266021 h 918356"/>
              <a:gd name="connsiteX63" fmla="*/ 7644411 w 9517857"/>
              <a:gd name="connsiteY63" fmla="*/ 258986 h 918356"/>
              <a:gd name="connsiteX64" fmla="*/ 7825110 w 9517857"/>
              <a:gd name="connsiteY64" fmla="*/ 229109 h 918356"/>
              <a:gd name="connsiteX65" fmla="*/ 7965805 w 9517857"/>
              <a:gd name="connsiteY65" fmla="*/ 200355 h 918356"/>
              <a:gd name="connsiteX66" fmla="*/ 8147401 w 9517857"/>
              <a:gd name="connsiteY66" fmla="*/ 205617 h 918356"/>
              <a:gd name="connsiteX67" fmla="*/ 8256033 w 9517857"/>
              <a:gd name="connsiteY67" fmla="*/ 193713 h 918356"/>
              <a:gd name="connsiteX68" fmla="*/ 8614948 w 9517857"/>
              <a:gd name="connsiteY68" fmla="*/ 168247 h 918356"/>
              <a:gd name="connsiteX69" fmla="*/ 8715976 w 9517857"/>
              <a:gd name="connsiteY69" fmla="*/ 178374 h 918356"/>
              <a:gd name="connsiteX70" fmla="*/ 8778827 w 9517857"/>
              <a:gd name="connsiteY70" fmla="*/ 172936 h 918356"/>
              <a:gd name="connsiteX71" fmla="*/ 8855248 w 9517857"/>
              <a:gd name="connsiteY71" fmla="*/ 143149 h 918356"/>
              <a:gd name="connsiteX72" fmla="*/ 9010380 w 9517857"/>
              <a:gd name="connsiteY72" fmla="*/ 91891 h 918356"/>
              <a:gd name="connsiteX73" fmla="*/ 9110856 w 9517857"/>
              <a:gd name="connsiteY73" fmla="*/ 70997 h 918356"/>
              <a:gd name="connsiteX74" fmla="*/ 9268817 w 9517857"/>
              <a:gd name="connsiteY74" fmla="*/ 53082 h 918356"/>
              <a:gd name="connsiteX75" fmla="*/ 9316667 w 9517857"/>
              <a:gd name="connsiteY75" fmla="*/ 45047 h 918356"/>
              <a:gd name="connsiteX76" fmla="*/ 9428209 w 9517857"/>
              <a:gd name="connsiteY76" fmla="*/ 29923 h 918356"/>
              <a:gd name="connsiteX77" fmla="*/ 9488916 w 9517857"/>
              <a:gd name="connsiteY77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274069 w 9517857"/>
              <a:gd name="connsiteY28" fmla="*/ 451605 h 918356"/>
              <a:gd name="connsiteX29" fmla="*/ 3349632 w 9517857"/>
              <a:gd name="connsiteY29" fmla="*/ 432583 h 918356"/>
              <a:gd name="connsiteX30" fmla="*/ 3479593 w 9517857"/>
              <a:gd name="connsiteY30" fmla="*/ 390437 h 918356"/>
              <a:gd name="connsiteX31" fmla="*/ 3651428 w 9517857"/>
              <a:gd name="connsiteY31" fmla="*/ 361807 h 918356"/>
              <a:gd name="connsiteX32" fmla="*/ 3844133 w 9517857"/>
              <a:gd name="connsiteY32" fmla="*/ 360648 h 918356"/>
              <a:gd name="connsiteX33" fmla="*/ 3933803 w 9517857"/>
              <a:gd name="connsiteY33" fmla="*/ 357315 h 918356"/>
              <a:gd name="connsiteX34" fmla="*/ 4266740 w 9517857"/>
              <a:gd name="connsiteY34" fmla="*/ 361454 h 918356"/>
              <a:gd name="connsiteX35" fmla="*/ 4430770 w 9517857"/>
              <a:gd name="connsiteY35" fmla="*/ 342643 h 918356"/>
              <a:gd name="connsiteX36" fmla="*/ 4512664 w 9517857"/>
              <a:gd name="connsiteY36" fmla="*/ 319948 h 918356"/>
              <a:gd name="connsiteX37" fmla="*/ 4616423 w 9517857"/>
              <a:gd name="connsiteY37" fmla="*/ 290914 h 918356"/>
              <a:gd name="connsiteX38" fmla="*/ 4689163 w 9517857"/>
              <a:gd name="connsiteY38" fmla="*/ 272812 h 918356"/>
              <a:gd name="connsiteX39" fmla="*/ 4783273 w 9517857"/>
              <a:gd name="connsiteY39" fmla="*/ 248463 h 918356"/>
              <a:gd name="connsiteX40" fmla="*/ 4836507 w 9517857"/>
              <a:gd name="connsiteY40" fmla="*/ 256788 h 918356"/>
              <a:gd name="connsiteX41" fmla="*/ 4892569 w 9517857"/>
              <a:gd name="connsiteY41" fmla="*/ 249933 h 918356"/>
              <a:gd name="connsiteX42" fmla="*/ 4896611 w 9517857"/>
              <a:gd name="connsiteY42" fmla="*/ 240448 h 918356"/>
              <a:gd name="connsiteX43" fmla="*/ 4917286 w 9517857"/>
              <a:gd name="connsiteY43" fmla="*/ 243659 h 918356"/>
              <a:gd name="connsiteX44" fmla="*/ 4981173 w 9517857"/>
              <a:gd name="connsiteY44" fmla="*/ 247103 h 918356"/>
              <a:gd name="connsiteX45" fmla="*/ 5060397 w 9517857"/>
              <a:gd name="connsiteY45" fmla="*/ 263688 h 918356"/>
              <a:gd name="connsiteX46" fmla="*/ 5252996 w 9517857"/>
              <a:gd name="connsiteY46" fmla="*/ 270655 h 918356"/>
              <a:gd name="connsiteX47" fmla="*/ 5358056 w 9517857"/>
              <a:gd name="connsiteY47" fmla="*/ 247248 h 918356"/>
              <a:gd name="connsiteX48" fmla="*/ 5426496 w 9517857"/>
              <a:gd name="connsiteY48" fmla="*/ 235142 h 918356"/>
              <a:gd name="connsiteX49" fmla="*/ 5497161 w 9517857"/>
              <a:gd name="connsiteY49" fmla="*/ 228808 h 918356"/>
              <a:gd name="connsiteX50" fmla="*/ 5826043 w 9517857"/>
              <a:gd name="connsiteY50" fmla="*/ 148073 h 918356"/>
              <a:gd name="connsiteX51" fmla="*/ 6007627 w 9517857"/>
              <a:gd name="connsiteY51" fmla="*/ 147126 h 918356"/>
              <a:gd name="connsiteX52" fmla="*/ 6194152 w 9517857"/>
              <a:gd name="connsiteY52" fmla="*/ 151772 h 918356"/>
              <a:gd name="connsiteX53" fmla="*/ 6281379 w 9517857"/>
              <a:gd name="connsiteY53" fmla="*/ 181626 h 918356"/>
              <a:gd name="connsiteX54" fmla="*/ 6489033 w 9517857"/>
              <a:gd name="connsiteY54" fmla="*/ 167648 h 918356"/>
              <a:gd name="connsiteX55" fmla="*/ 6544700 w 9517857"/>
              <a:gd name="connsiteY55" fmla="*/ 167161 h 918356"/>
              <a:gd name="connsiteX56" fmla="*/ 6648353 w 9517857"/>
              <a:gd name="connsiteY56" fmla="*/ 172250 h 918356"/>
              <a:gd name="connsiteX57" fmla="*/ 6736227 w 9517857"/>
              <a:gd name="connsiteY57" fmla="*/ 173216 h 918356"/>
              <a:gd name="connsiteX58" fmla="*/ 6977218 w 9517857"/>
              <a:gd name="connsiteY58" fmla="*/ 184289 h 918356"/>
              <a:gd name="connsiteX59" fmla="*/ 7065221 w 9517857"/>
              <a:gd name="connsiteY59" fmla="*/ 227531 h 918356"/>
              <a:gd name="connsiteX60" fmla="*/ 7358195 w 9517857"/>
              <a:gd name="connsiteY60" fmla="*/ 251740 h 918356"/>
              <a:gd name="connsiteX61" fmla="*/ 7565449 w 9517857"/>
              <a:gd name="connsiteY61" fmla="*/ 258950 h 918356"/>
              <a:gd name="connsiteX62" fmla="*/ 7599285 w 9517857"/>
              <a:gd name="connsiteY62" fmla="*/ 266021 h 918356"/>
              <a:gd name="connsiteX63" fmla="*/ 7644411 w 9517857"/>
              <a:gd name="connsiteY63" fmla="*/ 258986 h 918356"/>
              <a:gd name="connsiteX64" fmla="*/ 7825110 w 9517857"/>
              <a:gd name="connsiteY64" fmla="*/ 229109 h 918356"/>
              <a:gd name="connsiteX65" fmla="*/ 7965805 w 9517857"/>
              <a:gd name="connsiteY65" fmla="*/ 200355 h 918356"/>
              <a:gd name="connsiteX66" fmla="*/ 8147401 w 9517857"/>
              <a:gd name="connsiteY66" fmla="*/ 205617 h 918356"/>
              <a:gd name="connsiteX67" fmla="*/ 8256033 w 9517857"/>
              <a:gd name="connsiteY67" fmla="*/ 193713 h 918356"/>
              <a:gd name="connsiteX68" fmla="*/ 8614948 w 9517857"/>
              <a:gd name="connsiteY68" fmla="*/ 168247 h 918356"/>
              <a:gd name="connsiteX69" fmla="*/ 8715976 w 9517857"/>
              <a:gd name="connsiteY69" fmla="*/ 178374 h 918356"/>
              <a:gd name="connsiteX70" fmla="*/ 8778827 w 9517857"/>
              <a:gd name="connsiteY70" fmla="*/ 172936 h 918356"/>
              <a:gd name="connsiteX71" fmla="*/ 8855248 w 9517857"/>
              <a:gd name="connsiteY71" fmla="*/ 143149 h 918356"/>
              <a:gd name="connsiteX72" fmla="*/ 9010380 w 9517857"/>
              <a:gd name="connsiteY72" fmla="*/ 91891 h 918356"/>
              <a:gd name="connsiteX73" fmla="*/ 9110856 w 9517857"/>
              <a:gd name="connsiteY73" fmla="*/ 70997 h 918356"/>
              <a:gd name="connsiteX74" fmla="*/ 9268817 w 9517857"/>
              <a:gd name="connsiteY74" fmla="*/ 53082 h 918356"/>
              <a:gd name="connsiteX75" fmla="*/ 9316667 w 9517857"/>
              <a:gd name="connsiteY75" fmla="*/ 45047 h 918356"/>
              <a:gd name="connsiteX76" fmla="*/ 9428209 w 9517857"/>
              <a:gd name="connsiteY76" fmla="*/ 29923 h 918356"/>
              <a:gd name="connsiteX77" fmla="*/ 9488916 w 9517857"/>
              <a:gd name="connsiteY77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274069 w 9517857"/>
              <a:gd name="connsiteY28" fmla="*/ 451605 h 918356"/>
              <a:gd name="connsiteX29" fmla="*/ 3349632 w 9517857"/>
              <a:gd name="connsiteY29" fmla="*/ 432583 h 918356"/>
              <a:gd name="connsiteX30" fmla="*/ 3479593 w 9517857"/>
              <a:gd name="connsiteY30" fmla="*/ 390437 h 918356"/>
              <a:gd name="connsiteX31" fmla="*/ 3651428 w 9517857"/>
              <a:gd name="connsiteY31" fmla="*/ 361807 h 918356"/>
              <a:gd name="connsiteX32" fmla="*/ 3844133 w 9517857"/>
              <a:gd name="connsiteY32" fmla="*/ 360648 h 918356"/>
              <a:gd name="connsiteX33" fmla="*/ 3933803 w 9517857"/>
              <a:gd name="connsiteY33" fmla="*/ 357315 h 918356"/>
              <a:gd name="connsiteX34" fmla="*/ 4266740 w 9517857"/>
              <a:gd name="connsiteY34" fmla="*/ 361454 h 918356"/>
              <a:gd name="connsiteX35" fmla="*/ 4430770 w 9517857"/>
              <a:gd name="connsiteY35" fmla="*/ 342643 h 918356"/>
              <a:gd name="connsiteX36" fmla="*/ 4512664 w 9517857"/>
              <a:gd name="connsiteY36" fmla="*/ 319948 h 918356"/>
              <a:gd name="connsiteX37" fmla="*/ 4616423 w 9517857"/>
              <a:gd name="connsiteY37" fmla="*/ 290914 h 918356"/>
              <a:gd name="connsiteX38" fmla="*/ 4689163 w 9517857"/>
              <a:gd name="connsiteY38" fmla="*/ 272812 h 918356"/>
              <a:gd name="connsiteX39" fmla="*/ 4783273 w 9517857"/>
              <a:gd name="connsiteY39" fmla="*/ 248463 h 918356"/>
              <a:gd name="connsiteX40" fmla="*/ 4836507 w 9517857"/>
              <a:gd name="connsiteY40" fmla="*/ 256788 h 918356"/>
              <a:gd name="connsiteX41" fmla="*/ 4892569 w 9517857"/>
              <a:gd name="connsiteY41" fmla="*/ 249933 h 918356"/>
              <a:gd name="connsiteX42" fmla="*/ 4896611 w 9517857"/>
              <a:gd name="connsiteY42" fmla="*/ 240448 h 918356"/>
              <a:gd name="connsiteX43" fmla="*/ 4917286 w 9517857"/>
              <a:gd name="connsiteY43" fmla="*/ 243659 h 918356"/>
              <a:gd name="connsiteX44" fmla="*/ 4981173 w 9517857"/>
              <a:gd name="connsiteY44" fmla="*/ 247103 h 918356"/>
              <a:gd name="connsiteX45" fmla="*/ 5060397 w 9517857"/>
              <a:gd name="connsiteY45" fmla="*/ 263688 h 918356"/>
              <a:gd name="connsiteX46" fmla="*/ 5252996 w 9517857"/>
              <a:gd name="connsiteY46" fmla="*/ 270655 h 918356"/>
              <a:gd name="connsiteX47" fmla="*/ 5358056 w 9517857"/>
              <a:gd name="connsiteY47" fmla="*/ 247248 h 918356"/>
              <a:gd name="connsiteX48" fmla="*/ 5426496 w 9517857"/>
              <a:gd name="connsiteY48" fmla="*/ 235142 h 918356"/>
              <a:gd name="connsiteX49" fmla="*/ 5497161 w 9517857"/>
              <a:gd name="connsiteY49" fmla="*/ 228808 h 918356"/>
              <a:gd name="connsiteX50" fmla="*/ 5826043 w 9517857"/>
              <a:gd name="connsiteY50" fmla="*/ 148073 h 918356"/>
              <a:gd name="connsiteX51" fmla="*/ 6007627 w 9517857"/>
              <a:gd name="connsiteY51" fmla="*/ 147126 h 918356"/>
              <a:gd name="connsiteX52" fmla="*/ 6194152 w 9517857"/>
              <a:gd name="connsiteY52" fmla="*/ 151772 h 918356"/>
              <a:gd name="connsiteX53" fmla="*/ 6281379 w 9517857"/>
              <a:gd name="connsiteY53" fmla="*/ 181626 h 918356"/>
              <a:gd name="connsiteX54" fmla="*/ 6489033 w 9517857"/>
              <a:gd name="connsiteY54" fmla="*/ 167648 h 918356"/>
              <a:gd name="connsiteX55" fmla="*/ 6544700 w 9517857"/>
              <a:gd name="connsiteY55" fmla="*/ 167161 h 918356"/>
              <a:gd name="connsiteX56" fmla="*/ 6648353 w 9517857"/>
              <a:gd name="connsiteY56" fmla="*/ 172250 h 918356"/>
              <a:gd name="connsiteX57" fmla="*/ 6736227 w 9517857"/>
              <a:gd name="connsiteY57" fmla="*/ 173216 h 918356"/>
              <a:gd name="connsiteX58" fmla="*/ 6977218 w 9517857"/>
              <a:gd name="connsiteY58" fmla="*/ 184289 h 918356"/>
              <a:gd name="connsiteX59" fmla="*/ 7065221 w 9517857"/>
              <a:gd name="connsiteY59" fmla="*/ 227531 h 918356"/>
              <a:gd name="connsiteX60" fmla="*/ 7358195 w 9517857"/>
              <a:gd name="connsiteY60" fmla="*/ 251740 h 918356"/>
              <a:gd name="connsiteX61" fmla="*/ 7565449 w 9517857"/>
              <a:gd name="connsiteY61" fmla="*/ 258950 h 918356"/>
              <a:gd name="connsiteX62" fmla="*/ 7599285 w 9517857"/>
              <a:gd name="connsiteY62" fmla="*/ 266021 h 918356"/>
              <a:gd name="connsiteX63" fmla="*/ 7644411 w 9517857"/>
              <a:gd name="connsiteY63" fmla="*/ 258986 h 918356"/>
              <a:gd name="connsiteX64" fmla="*/ 7965805 w 9517857"/>
              <a:gd name="connsiteY64" fmla="*/ 200355 h 918356"/>
              <a:gd name="connsiteX65" fmla="*/ 8147401 w 9517857"/>
              <a:gd name="connsiteY65" fmla="*/ 205617 h 918356"/>
              <a:gd name="connsiteX66" fmla="*/ 8256033 w 9517857"/>
              <a:gd name="connsiteY66" fmla="*/ 193713 h 918356"/>
              <a:gd name="connsiteX67" fmla="*/ 8614948 w 9517857"/>
              <a:gd name="connsiteY67" fmla="*/ 168247 h 918356"/>
              <a:gd name="connsiteX68" fmla="*/ 8715976 w 9517857"/>
              <a:gd name="connsiteY68" fmla="*/ 178374 h 918356"/>
              <a:gd name="connsiteX69" fmla="*/ 8778827 w 9517857"/>
              <a:gd name="connsiteY69" fmla="*/ 172936 h 918356"/>
              <a:gd name="connsiteX70" fmla="*/ 8855248 w 9517857"/>
              <a:gd name="connsiteY70" fmla="*/ 143149 h 918356"/>
              <a:gd name="connsiteX71" fmla="*/ 9010380 w 9517857"/>
              <a:gd name="connsiteY71" fmla="*/ 91891 h 918356"/>
              <a:gd name="connsiteX72" fmla="*/ 9110856 w 9517857"/>
              <a:gd name="connsiteY72" fmla="*/ 70997 h 918356"/>
              <a:gd name="connsiteX73" fmla="*/ 9268817 w 9517857"/>
              <a:gd name="connsiteY73" fmla="*/ 53082 h 918356"/>
              <a:gd name="connsiteX74" fmla="*/ 9316667 w 9517857"/>
              <a:gd name="connsiteY74" fmla="*/ 45047 h 918356"/>
              <a:gd name="connsiteX75" fmla="*/ 9428209 w 9517857"/>
              <a:gd name="connsiteY75" fmla="*/ 29923 h 918356"/>
              <a:gd name="connsiteX76" fmla="*/ 9488916 w 9517857"/>
              <a:gd name="connsiteY76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274069 w 9517857"/>
              <a:gd name="connsiteY28" fmla="*/ 451605 h 918356"/>
              <a:gd name="connsiteX29" fmla="*/ 3349632 w 9517857"/>
              <a:gd name="connsiteY29" fmla="*/ 432583 h 918356"/>
              <a:gd name="connsiteX30" fmla="*/ 3479593 w 9517857"/>
              <a:gd name="connsiteY30" fmla="*/ 390437 h 918356"/>
              <a:gd name="connsiteX31" fmla="*/ 3651428 w 9517857"/>
              <a:gd name="connsiteY31" fmla="*/ 361807 h 918356"/>
              <a:gd name="connsiteX32" fmla="*/ 3844133 w 9517857"/>
              <a:gd name="connsiteY32" fmla="*/ 360648 h 918356"/>
              <a:gd name="connsiteX33" fmla="*/ 3933803 w 9517857"/>
              <a:gd name="connsiteY33" fmla="*/ 357315 h 918356"/>
              <a:gd name="connsiteX34" fmla="*/ 4266740 w 9517857"/>
              <a:gd name="connsiteY34" fmla="*/ 361454 h 918356"/>
              <a:gd name="connsiteX35" fmla="*/ 4430770 w 9517857"/>
              <a:gd name="connsiteY35" fmla="*/ 342643 h 918356"/>
              <a:gd name="connsiteX36" fmla="*/ 4512664 w 9517857"/>
              <a:gd name="connsiteY36" fmla="*/ 319948 h 918356"/>
              <a:gd name="connsiteX37" fmla="*/ 4616423 w 9517857"/>
              <a:gd name="connsiteY37" fmla="*/ 290914 h 918356"/>
              <a:gd name="connsiteX38" fmla="*/ 4689163 w 9517857"/>
              <a:gd name="connsiteY38" fmla="*/ 272812 h 918356"/>
              <a:gd name="connsiteX39" fmla="*/ 4783273 w 9517857"/>
              <a:gd name="connsiteY39" fmla="*/ 248463 h 918356"/>
              <a:gd name="connsiteX40" fmla="*/ 4836507 w 9517857"/>
              <a:gd name="connsiteY40" fmla="*/ 256788 h 918356"/>
              <a:gd name="connsiteX41" fmla="*/ 4892569 w 9517857"/>
              <a:gd name="connsiteY41" fmla="*/ 249933 h 918356"/>
              <a:gd name="connsiteX42" fmla="*/ 4896611 w 9517857"/>
              <a:gd name="connsiteY42" fmla="*/ 240448 h 918356"/>
              <a:gd name="connsiteX43" fmla="*/ 4917286 w 9517857"/>
              <a:gd name="connsiteY43" fmla="*/ 243659 h 918356"/>
              <a:gd name="connsiteX44" fmla="*/ 4981173 w 9517857"/>
              <a:gd name="connsiteY44" fmla="*/ 247103 h 918356"/>
              <a:gd name="connsiteX45" fmla="*/ 5060397 w 9517857"/>
              <a:gd name="connsiteY45" fmla="*/ 263688 h 918356"/>
              <a:gd name="connsiteX46" fmla="*/ 5252996 w 9517857"/>
              <a:gd name="connsiteY46" fmla="*/ 270655 h 918356"/>
              <a:gd name="connsiteX47" fmla="*/ 5358056 w 9517857"/>
              <a:gd name="connsiteY47" fmla="*/ 247248 h 918356"/>
              <a:gd name="connsiteX48" fmla="*/ 5426496 w 9517857"/>
              <a:gd name="connsiteY48" fmla="*/ 235142 h 918356"/>
              <a:gd name="connsiteX49" fmla="*/ 5497161 w 9517857"/>
              <a:gd name="connsiteY49" fmla="*/ 228808 h 918356"/>
              <a:gd name="connsiteX50" fmla="*/ 5826043 w 9517857"/>
              <a:gd name="connsiteY50" fmla="*/ 148073 h 918356"/>
              <a:gd name="connsiteX51" fmla="*/ 6007627 w 9517857"/>
              <a:gd name="connsiteY51" fmla="*/ 147126 h 918356"/>
              <a:gd name="connsiteX52" fmla="*/ 6194152 w 9517857"/>
              <a:gd name="connsiteY52" fmla="*/ 151772 h 918356"/>
              <a:gd name="connsiteX53" fmla="*/ 6281379 w 9517857"/>
              <a:gd name="connsiteY53" fmla="*/ 181626 h 918356"/>
              <a:gd name="connsiteX54" fmla="*/ 6489033 w 9517857"/>
              <a:gd name="connsiteY54" fmla="*/ 167648 h 918356"/>
              <a:gd name="connsiteX55" fmla="*/ 6544700 w 9517857"/>
              <a:gd name="connsiteY55" fmla="*/ 167161 h 918356"/>
              <a:gd name="connsiteX56" fmla="*/ 6648353 w 9517857"/>
              <a:gd name="connsiteY56" fmla="*/ 172250 h 918356"/>
              <a:gd name="connsiteX57" fmla="*/ 6736227 w 9517857"/>
              <a:gd name="connsiteY57" fmla="*/ 173216 h 918356"/>
              <a:gd name="connsiteX58" fmla="*/ 6977218 w 9517857"/>
              <a:gd name="connsiteY58" fmla="*/ 184289 h 918356"/>
              <a:gd name="connsiteX59" fmla="*/ 7065221 w 9517857"/>
              <a:gd name="connsiteY59" fmla="*/ 227531 h 918356"/>
              <a:gd name="connsiteX60" fmla="*/ 7358195 w 9517857"/>
              <a:gd name="connsiteY60" fmla="*/ 251740 h 918356"/>
              <a:gd name="connsiteX61" fmla="*/ 7565449 w 9517857"/>
              <a:gd name="connsiteY61" fmla="*/ 258950 h 918356"/>
              <a:gd name="connsiteX62" fmla="*/ 7599285 w 9517857"/>
              <a:gd name="connsiteY62" fmla="*/ 266021 h 918356"/>
              <a:gd name="connsiteX63" fmla="*/ 7644411 w 9517857"/>
              <a:gd name="connsiteY63" fmla="*/ 258986 h 918356"/>
              <a:gd name="connsiteX64" fmla="*/ 7965805 w 9517857"/>
              <a:gd name="connsiteY64" fmla="*/ 200355 h 918356"/>
              <a:gd name="connsiteX65" fmla="*/ 8147401 w 9517857"/>
              <a:gd name="connsiteY65" fmla="*/ 205617 h 918356"/>
              <a:gd name="connsiteX66" fmla="*/ 8256033 w 9517857"/>
              <a:gd name="connsiteY66" fmla="*/ 193713 h 918356"/>
              <a:gd name="connsiteX67" fmla="*/ 8614948 w 9517857"/>
              <a:gd name="connsiteY67" fmla="*/ 168247 h 918356"/>
              <a:gd name="connsiteX68" fmla="*/ 8715976 w 9517857"/>
              <a:gd name="connsiteY68" fmla="*/ 178374 h 918356"/>
              <a:gd name="connsiteX69" fmla="*/ 8778827 w 9517857"/>
              <a:gd name="connsiteY69" fmla="*/ 172936 h 918356"/>
              <a:gd name="connsiteX70" fmla="*/ 8855248 w 9517857"/>
              <a:gd name="connsiteY70" fmla="*/ 143149 h 918356"/>
              <a:gd name="connsiteX71" fmla="*/ 9010380 w 9517857"/>
              <a:gd name="connsiteY71" fmla="*/ 91891 h 918356"/>
              <a:gd name="connsiteX72" fmla="*/ 9110856 w 9517857"/>
              <a:gd name="connsiteY72" fmla="*/ 70997 h 918356"/>
              <a:gd name="connsiteX73" fmla="*/ 9268817 w 9517857"/>
              <a:gd name="connsiteY73" fmla="*/ 53082 h 918356"/>
              <a:gd name="connsiteX74" fmla="*/ 9316667 w 9517857"/>
              <a:gd name="connsiteY74" fmla="*/ 45047 h 918356"/>
              <a:gd name="connsiteX75" fmla="*/ 9428209 w 9517857"/>
              <a:gd name="connsiteY75" fmla="*/ 29923 h 918356"/>
              <a:gd name="connsiteX76" fmla="*/ 9488916 w 9517857"/>
              <a:gd name="connsiteY76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274069 w 9517857"/>
              <a:gd name="connsiteY28" fmla="*/ 451605 h 918356"/>
              <a:gd name="connsiteX29" fmla="*/ 3349632 w 9517857"/>
              <a:gd name="connsiteY29" fmla="*/ 432583 h 918356"/>
              <a:gd name="connsiteX30" fmla="*/ 3479593 w 9517857"/>
              <a:gd name="connsiteY30" fmla="*/ 390437 h 918356"/>
              <a:gd name="connsiteX31" fmla="*/ 3651428 w 9517857"/>
              <a:gd name="connsiteY31" fmla="*/ 361807 h 918356"/>
              <a:gd name="connsiteX32" fmla="*/ 3844133 w 9517857"/>
              <a:gd name="connsiteY32" fmla="*/ 360648 h 918356"/>
              <a:gd name="connsiteX33" fmla="*/ 3933803 w 9517857"/>
              <a:gd name="connsiteY33" fmla="*/ 357315 h 918356"/>
              <a:gd name="connsiteX34" fmla="*/ 4266740 w 9517857"/>
              <a:gd name="connsiteY34" fmla="*/ 361454 h 918356"/>
              <a:gd name="connsiteX35" fmla="*/ 4512664 w 9517857"/>
              <a:gd name="connsiteY35" fmla="*/ 319948 h 918356"/>
              <a:gd name="connsiteX36" fmla="*/ 4616423 w 9517857"/>
              <a:gd name="connsiteY36" fmla="*/ 290914 h 918356"/>
              <a:gd name="connsiteX37" fmla="*/ 4689163 w 9517857"/>
              <a:gd name="connsiteY37" fmla="*/ 272812 h 918356"/>
              <a:gd name="connsiteX38" fmla="*/ 4783273 w 9517857"/>
              <a:gd name="connsiteY38" fmla="*/ 248463 h 918356"/>
              <a:gd name="connsiteX39" fmla="*/ 4836507 w 9517857"/>
              <a:gd name="connsiteY39" fmla="*/ 256788 h 918356"/>
              <a:gd name="connsiteX40" fmla="*/ 4892569 w 9517857"/>
              <a:gd name="connsiteY40" fmla="*/ 249933 h 918356"/>
              <a:gd name="connsiteX41" fmla="*/ 4896611 w 9517857"/>
              <a:gd name="connsiteY41" fmla="*/ 240448 h 918356"/>
              <a:gd name="connsiteX42" fmla="*/ 4917286 w 9517857"/>
              <a:gd name="connsiteY42" fmla="*/ 243659 h 918356"/>
              <a:gd name="connsiteX43" fmla="*/ 4981173 w 9517857"/>
              <a:gd name="connsiteY43" fmla="*/ 247103 h 918356"/>
              <a:gd name="connsiteX44" fmla="*/ 5060397 w 9517857"/>
              <a:gd name="connsiteY44" fmla="*/ 263688 h 918356"/>
              <a:gd name="connsiteX45" fmla="*/ 5252996 w 9517857"/>
              <a:gd name="connsiteY45" fmla="*/ 270655 h 918356"/>
              <a:gd name="connsiteX46" fmla="*/ 5358056 w 9517857"/>
              <a:gd name="connsiteY46" fmla="*/ 247248 h 918356"/>
              <a:gd name="connsiteX47" fmla="*/ 5426496 w 9517857"/>
              <a:gd name="connsiteY47" fmla="*/ 235142 h 918356"/>
              <a:gd name="connsiteX48" fmla="*/ 5497161 w 9517857"/>
              <a:gd name="connsiteY48" fmla="*/ 228808 h 918356"/>
              <a:gd name="connsiteX49" fmla="*/ 5826043 w 9517857"/>
              <a:gd name="connsiteY49" fmla="*/ 148073 h 918356"/>
              <a:gd name="connsiteX50" fmla="*/ 6007627 w 9517857"/>
              <a:gd name="connsiteY50" fmla="*/ 147126 h 918356"/>
              <a:gd name="connsiteX51" fmla="*/ 6194152 w 9517857"/>
              <a:gd name="connsiteY51" fmla="*/ 151772 h 918356"/>
              <a:gd name="connsiteX52" fmla="*/ 6281379 w 9517857"/>
              <a:gd name="connsiteY52" fmla="*/ 181626 h 918356"/>
              <a:gd name="connsiteX53" fmla="*/ 6489033 w 9517857"/>
              <a:gd name="connsiteY53" fmla="*/ 167648 h 918356"/>
              <a:gd name="connsiteX54" fmla="*/ 6544700 w 9517857"/>
              <a:gd name="connsiteY54" fmla="*/ 167161 h 918356"/>
              <a:gd name="connsiteX55" fmla="*/ 6648353 w 9517857"/>
              <a:gd name="connsiteY55" fmla="*/ 172250 h 918356"/>
              <a:gd name="connsiteX56" fmla="*/ 6736227 w 9517857"/>
              <a:gd name="connsiteY56" fmla="*/ 173216 h 918356"/>
              <a:gd name="connsiteX57" fmla="*/ 6977218 w 9517857"/>
              <a:gd name="connsiteY57" fmla="*/ 184289 h 918356"/>
              <a:gd name="connsiteX58" fmla="*/ 7065221 w 9517857"/>
              <a:gd name="connsiteY58" fmla="*/ 227531 h 918356"/>
              <a:gd name="connsiteX59" fmla="*/ 7358195 w 9517857"/>
              <a:gd name="connsiteY59" fmla="*/ 251740 h 918356"/>
              <a:gd name="connsiteX60" fmla="*/ 7565449 w 9517857"/>
              <a:gd name="connsiteY60" fmla="*/ 258950 h 918356"/>
              <a:gd name="connsiteX61" fmla="*/ 7599285 w 9517857"/>
              <a:gd name="connsiteY61" fmla="*/ 266021 h 918356"/>
              <a:gd name="connsiteX62" fmla="*/ 7644411 w 9517857"/>
              <a:gd name="connsiteY62" fmla="*/ 258986 h 918356"/>
              <a:gd name="connsiteX63" fmla="*/ 7965805 w 9517857"/>
              <a:gd name="connsiteY63" fmla="*/ 200355 h 918356"/>
              <a:gd name="connsiteX64" fmla="*/ 8147401 w 9517857"/>
              <a:gd name="connsiteY64" fmla="*/ 205617 h 918356"/>
              <a:gd name="connsiteX65" fmla="*/ 8256033 w 9517857"/>
              <a:gd name="connsiteY65" fmla="*/ 193713 h 918356"/>
              <a:gd name="connsiteX66" fmla="*/ 8614948 w 9517857"/>
              <a:gd name="connsiteY66" fmla="*/ 168247 h 918356"/>
              <a:gd name="connsiteX67" fmla="*/ 8715976 w 9517857"/>
              <a:gd name="connsiteY67" fmla="*/ 178374 h 918356"/>
              <a:gd name="connsiteX68" fmla="*/ 8778827 w 9517857"/>
              <a:gd name="connsiteY68" fmla="*/ 172936 h 918356"/>
              <a:gd name="connsiteX69" fmla="*/ 8855248 w 9517857"/>
              <a:gd name="connsiteY69" fmla="*/ 143149 h 918356"/>
              <a:gd name="connsiteX70" fmla="*/ 9010380 w 9517857"/>
              <a:gd name="connsiteY70" fmla="*/ 91891 h 918356"/>
              <a:gd name="connsiteX71" fmla="*/ 9110856 w 9517857"/>
              <a:gd name="connsiteY71" fmla="*/ 70997 h 918356"/>
              <a:gd name="connsiteX72" fmla="*/ 9268817 w 9517857"/>
              <a:gd name="connsiteY72" fmla="*/ 53082 h 918356"/>
              <a:gd name="connsiteX73" fmla="*/ 9316667 w 9517857"/>
              <a:gd name="connsiteY73" fmla="*/ 45047 h 918356"/>
              <a:gd name="connsiteX74" fmla="*/ 9428209 w 9517857"/>
              <a:gd name="connsiteY74" fmla="*/ 29923 h 918356"/>
              <a:gd name="connsiteX75" fmla="*/ 9488916 w 9517857"/>
              <a:gd name="connsiteY75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274069 w 9517857"/>
              <a:gd name="connsiteY28" fmla="*/ 451605 h 918356"/>
              <a:gd name="connsiteX29" fmla="*/ 3349632 w 9517857"/>
              <a:gd name="connsiteY29" fmla="*/ 432583 h 918356"/>
              <a:gd name="connsiteX30" fmla="*/ 3479593 w 9517857"/>
              <a:gd name="connsiteY30" fmla="*/ 390437 h 918356"/>
              <a:gd name="connsiteX31" fmla="*/ 3651428 w 9517857"/>
              <a:gd name="connsiteY31" fmla="*/ 361807 h 918356"/>
              <a:gd name="connsiteX32" fmla="*/ 3844133 w 9517857"/>
              <a:gd name="connsiteY32" fmla="*/ 360648 h 918356"/>
              <a:gd name="connsiteX33" fmla="*/ 3933803 w 9517857"/>
              <a:gd name="connsiteY33" fmla="*/ 357315 h 918356"/>
              <a:gd name="connsiteX34" fmla="*/ 4266740 w 9517857"/>
              <a:gd name="connsiteY34" fmla="*/ 361454 h 918356"/>
              <a:gd name="connsiteX35" fmla="*/ 4512664 w 9517857"/>
              <a:gd name="connsiteY35" fmla="*/ 319948 h 918356"/>
              <a:gd name="connsiteX36" fmla="*/ 4616423 w 9517857"/>
              <a:gd name="connsiteY36" fmla="*/ 290914 h 918356"/>
              <a:gd name="connsiteX37" fmla="*/ 4689163 w 9517857"/>
              <a:gd name="connsiteY37" fmla="*/ 272812 h 918356"/>
              <a:gd name="connsiteX38" fmla="*/ 4783273 w 9517857"/>
              <a:gd name="connsiteY38" fmla="*/ 248463 h 918356"/>
              <a:gd name="connsiteX39" fmla="*/ 4836507 w 9517857"/>
              <a:gd name="connsiteY39" fmla="*/ 256788 h 918356"/>
              <a:gd name="connsiteX40" fmla="*/ 4892569 w 9517857"/>
              <a:gd name="connsiteY40" fmla="*/ 249933 h 918356"/>
              <a:gd name="connsiteX41" fmla="*/ 4896611 w 9517857"/>
              <a:gd name="connsiteY41" fmla="*/ 240448 h 918356"/>
              <a:gd name="connsiteX42" fmla="*/ 4917286 w 9517857"/>
              <a:gd name="connsiteY42" fmla="*/ 243659 h 918356"/>
              <a:gd name="connsiteX43" fmla="*/ 4981173 w 9517857"/>
              <a:gd name="connsiteY43" fmla="*/ 247103 h 918356"/>
              <a:gd name="connsiteX44" fmla="*/ 5060397 w 9517857"/>
              <a:gd name="connsiteY44" fmla="*/ 263688 h 918356"/>
              <a:gd name="connsiteX45" fmla="*/ 5252996 w 9517857"/>
              <a:gd name="connsiteY45" fmla="*/ 270655 h 918356"/>
              <a:gd name="connsiteX46" fmla="*/ 5358056 w 9517857"/>
              <a:gd name="connsiteY46" fmla="*/ 247248 h 918356"/>
              <a:gd name="connsiteX47" fmla="*/ 5426496 w 9517857"/>
              <a:gd name="connsiteY47" fmla="*/ 235142 h 918356"/>
              <a:gd name="connsiteX48" fmla="*/ 5497161 w 9517857"/>
              <a:gd name="connsiteY48" fmla="*/ 228808 h 918356"/>
              <a:gd name="connsiteX49" fmla="*/ 5826043 w 9517857"/>
              <a:gd name="connsiteY49" fmla="*/ 148073 h 918356"/>
              <a:gd name="connsiteX50" fmla="*/ 6007627 w 9517857"/>
              <a:gd name="connsiteY50" fmla="*/ 147126 h 918356"/>
              <a:gd name="connsiteX51" fmla="*/ 6194152 w 9517857"/>
              <a:gd name="connsiteY51" fmla="*/ 151772 h 918356"/>
              <a:gd name="connsiteX52" fmla="*/ 6281379 w 9517857"/>
              <a:gd name="connsiteY52" fmla="*/ 181626 h 918356"/>
              <a:gd name="connsiteX53" fmla="*/ 6489033 w 9517857"/>
              <a:gd name="connsiteY53" fmla="*/ 167648 h 918356"/>
              <a:gd name="connsiteX54" fmla="*/ 6544700 w 9517857"/>
              <a:gd name="connsiteY54" fmla="*/ 167161 h 918356"/>
              <a:gd name="connsiteX55" fmla="*/ 6648353 w 9517857"/>
              <a:gd name="connsiteY55" fmla="*/ 172250 h 918356"/>
              <a:gd name="connsiteX56" fmla="*/ 6736227 w 9517857"/>
              <a:gd name="connsiteY56" fmla="*/ 173216 h 918356"/>
              <a:gd name="connsiteX57" fmla="*/ 6977218 w 9517857"/>
              <a:gd name="connsiteY57" fmla="*/ 184289 h 918356"/>
              <a:gd name="connsiteX58" fmla="*/ 7065221 w 9517857"/>
              <a:gd name="connsiteY58" fmla="*/ 227531 h 918356"/>
              <a:gd name="connsiteX59" fmla="*/ 7358195 w 9517857"/>
              <a:gd name="connsiteY59" fmla="*/ 251740 h 918356"/>
              <a:gd name="connsiteX60" fmla="*/ 7565449 w 9517857"/>
              <a:gd name="connsiteY60" fmla="*/ 258950 h 918356"/>
              <a:gd name="connsiteX61" fmla="*/ 7599285 w 9517857"/>
              <a:gd name="connsiteY61" fmla="*/ 266021 h 918356"/>
              <a:gd name="connsiteX62" fmla="*/ 7644411 w 9517857"/>
              <a:gd name="connsiteY62" fmla="*/ 258986 h 918356"/>
              <a:gd name="connsiteX63" fmla="*/ 7965805 w 9517857"/>
              <a:gd name="connsiteY63" fmla="*/ 200355 h 918356"/>
              <a:gd name="connsiteX64" fmla="*/ 8147401 w 9517857"/>
              <a:gd name="connsiteY64" fmla="*/ 205617 h 918356"/>
              <a:gd name="connsiteX65" fmla="*/ 8256033 w 9517857"/>
              <a:gd name="connsiteY65" fmla="*/ 193713 h 918356"/>
              <a:gd name="connsiteX66" fmla="*/ 8614948 w 9517857"/>
              <a:gd name="connsiteY66" fmla="*/ 168247 h 918356"/>
              <a:gd name="connsiteX67" fmla="*/ 8715976 w 9517857"/>
              <a:gd name="connsiteY67" fmla="*/ 178374 h 918356"/>
              <a:gd name="connsiteX68" fmla="*/ 8778827 w 9517857"/>
              <a:gd name="connsiteY68" fmla="*/ 172936 h 918356"/>
              <a:gd name="connsiteX69" fmla="*/ 8855248 w 9517857"/>
              <a:gd name="connsiteY69" fmla="*/ 143149 h 918356"/>
              <a:gd name="connsiteX70" fmla="*/ 9010380 w 9517857"/>
              <a:gd name="connsiteY70" fmla="*/ 91891 h 918356"/>
              <a:gd name="connsiteX71" fmla="*/ 9110856 w 9517857"/>
              <a:gd name="connsiteY71" fmla="*/ 70997 h 918356"/>
              <a:gd name="connsiteX72" fmla="*/ 9268817 w 9517857"/>
              <a:gd name="connsiteY72" fmla="*/ 53082 h 918356"/>
              <a:gd name="connsiteX73" fmla="*/ 9316667 w 9517857"/>
              <a:gd name="connsiteY73" fmla="*/ 45047 h 918356"/>
              <a:gd name="connsiteX74" fmla="*/ 9428209 w 9517857"/>
              <a:gd name="connsiteY74" fmla="*/ 29923 h 918356"/>
              <a:gd name="connsiteX75" fmla="*/ 9488916 w 9517857"/>
              <a:gd name="connsiteY75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274069 w 9517857"/>
              <a:gd name="connsiteY28" fmla="*/ 451605 h 918356"/>
              <a:gd name="connsiteX29" fmla="*/ 3349632 w 9517857"/>
              <a:gd name="connsiteY29" fmla="*/ 432583 h 918356"/>
              <a:gd name="connsiteX30" fmla="*/ 3479593 w 9517857"/>
              <a:gd name="connsiteY30" fmla="*/ 390437 h 918356"/>
              <a:gd name="connsiteX31" fmla="*/ 3651428 w 9517857"/>
              <a:gd name="connsiteY31" fmla="*/ 361807 h 918356"/>
              <a:gd name="connsiteX32" fmla="*/ 3844133 w 9517857"/>
              <a:gd name="connsiteY32" fmla="*/ 360648 h 918356"/>
              <a:gd name="connsiteX33" fmla="*/ 3933803 w 9517857"/>
              <a:gd name="connsiteY33" fmla="*/ 357315 h 918356"/>
              <a:gd name="connsiteX34" fmla="*/ 4266740 w 9517857"/>
              <a:gd name="connsiteY34" fmla="*/ 361454 h 918356"/>
              <a:gd name="connsiteX35" fmla="*/ 4512664 w 9517857"/>
              <a:gd name="connsiteY35" fmla="*/ 319948 h 918356"/>
              <a:gd name="connsiteX36" fmla="*/ 4616423 w 9517857"/>
              <a:gd name="connsiteY36" fmla="*/ 290914 h 918356"/>
              <a:gd name="connsiteX37" fmla="*/ 4689163 w 9517857"/>
              <a:gd name="connsiteY37" fmla="*/ 272812 h 918356"/>
              <a:gd name="connsiteX38" fmla="*/ 4783273 w 9517857"/>
              <a:gd name="connsiteY38" fmla="*/ 248463 h 918356"/>
              <a:gd name="connsiteX39" fmla="*/ 4892569 w 9517857"/>
              <a:gd name="connsiteY39" fmla="*/ 249933 h 918356"/>
              <a:gd name="connsiteX40" fmla="*/ 4896611 w 9517857"/>
              <a:gd name="connsiteY40" fmla="*/ 240448 h 918356"/>
              <a:gd name="connsiteX41" fmla="*/ 4917286 w 9517857"/>
              <a:gd name="connsiteY41" fmla="*/ 243659 h 918356"/>
              <a:gd name="connsiteX42" fmla="*/ 4981173 w 9517857"/>
              <a:gd name="connsiteY42" fmla="*/ 247103 h 918356"/>
              <a:gd name="connsiteX43" fmla="*/ 5060397 w 9517857"/>
              <a:gd name="connsiteY43" fmla="*/ 263688 h 918356"/>
              <a:gd name="connsiteX44" fmla="*/ 5252996 w 9517857"/>
              <a:gd name="connsiteY44" fmla="*/ 270655 h 918356"/>
              <a:gd name="connsiteX45" fmla="*/ 5358056 w 9517857"/>
              <a:gd name="connsiteY45" fmla="*/ 247248 h 918356"/>
              <a:gd name="connsiteX46" fmla="*/ 5426496 w 9517857"/>
              <a:gd name="connsiteY46" fmla="*/ 235142 h 918356"/>
              <a:gd name="connsiteX47" fmla="*/ 5497161 w 9517857"/>
              <a:gd name="connsiteY47" fmla="*/ 228808 h 918356"/>
              <a:gd name="connsiteX48" fmla="*/ 5826043 w 9517857"/>
              <a:gd name="connsiteY48" fmla="*/ 148073 h 918356"/>
              <a:gd name="connsiteX49" fmla="*/ 6007627 w 9517857"/>
              <a:gd name="connsiteY49" fmla="*/ 147126 h 918356"/>
              <a:gd name="connsiteX50" fmla="*/ 6194152 w 9517857"/>
              <a:gd name="connsiteY50" fmla="*/ 151772 h 918356"/>
              <a:gd name="connsiteX51" fmla="*/ 6281379 w 9517857"/>
              <a:gd name="connsiteY51" fmla="*/ 181626 h 918356"/>
              <a:gd name="connsiteX52" fmla="*/ 6489033 w 9517857"/>
              <a:gd name="connsiteY52" fmla="*/ 167648 h 918356"/>
              <a:gd name="connsiteX53" fmla="*/ 6544700 w 9517857"/>
              <a:gd name="connsiteY53" fmla="*/ 167161 h 918356"/>
              <a:gd name="connsiteX54" fmla="*/ 6648353 w 9517857"/>
              <a:gd name="connsiteY54" fmla="*/ 172250 h 918356"/>
              <a:gd name="connsiteX55" fmla="*/ 6736227 w 9517857"/>
              <a:gd name="connsiteY55" fmla="*/ 173216 h 918356"/>
              <a:gd name="connsiteX56" fmla="*/ 6977218 w 9517857"/>
              <a:gd name="connsiteY56" fmla="*/ 184289 h 918356"/>
              <a:gd name="connsiteX57" fmla="*/ 7065221 w 9517857"/>
              <a:gd name="connsiteY57" fmla="*/ 227531 h 918356"/>
              <a:gd name="connsiteX58" fmla="*/ 7358195 w 9517857"/>
              <a:gd name="connsiteY58" fmla="*/ 251740 h 918356"/>
              <a:gd name="connsiteX59" fmla="*/ 7565449 w 9517857"/>
              <a:gd name="connsiteY59" fmla="*/ 258950 h 918356"/>
              <a:gd name="connsiteX60" fmla="*/ 7599285 w 9517857"/>
              <a:gd name="connsiteY60" fmla="*/ 266021 h 918356"/>
              <a:gd name="connsiteX61" fmla="*/ 7644411 w 9517857"/>
              <a:gd name="connsiteY61" fmla="*/ 258986 h 918356"/>
              <a:gd name="connsiteX62" fmla="*/ 7965805 w 9517857"/>
              <a:gd name="connsiteY62" fmla="*/ 200355 h 918356"/>
              <a:gd name="connsiteX63" fmla="*/ 8147401 w 9517857"/>
              <a:gd name="connsiteY63" fmla="*/ 205617 h 918356"/>
              <a:gd name="connsiteX64" fmla="*/ 8256033 w 9517857"/>
              <a:gd name="connsiteY64" fmla="*/ 193713 h 918356"/>
              <a:gd name="connsiteX65" fmla="*/ 8614948 w 9517857"/>
              <a:gd name="connsiteY65" fmla="*/ 168247 h 918356"/>
              <a:gd name="connsiteX66" fmla="*/ 8715976 w 9517857"/>
              <a:gd name="connsiteY66" fmla="*/ 178374 h 918356"/>
              <a:gd name="connsiteX67" fmla="*/ 8778827 w 9517857"/>
              <a:gd name="connsiteY67" fmla="*/ 172936 h 918356"/>
              <a:gd name="connsiteX68" fmla="*/ 8855248 w 9517857"/>
              <a:gd name="connsiteY68" fmla="*/ 143149 h 918356"/>
              <a:gd name="connsiteX69" fmla="*/ 9010380 w 9517857"/>
              <a:gd name="connsiteY69" fmla="*/ 91891 h 918356"/>
              <a:gd name="connsiteX70" fmla="*/ 9110856 w 9517857"/>
              <a:gd name="connsiteY70" fmla="*/ 70997 h 918356"/>
              <a:gd name="connsiteX71" fmla="*/ 9268817 w 9517857"/>
              <a:gd name="connsiteY71" fmla="*/ 53082 h 918356"/>
              <a:gd name="connsiteX72" fmla="*/ 9316667 w 9517857"/>
              <a:gd name="connsiteY72" fmla="*/ 45047 h 918356"/>
              <a:gd name="connsiteX73" fmla="*/ 9428209 w 9517857"/>
              <a:gd name="connsiteY73" fmla="*/ 29923 h 918356"/>
              <a:gd name="connsiteX74" fmla="*/ 9488916 w 9517857"/>
              <a:gd name="connsiteY74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274069 w 9517857"/>
              <a:gd name="connsiteY28" fmla="*/ 451605 h 918356"/>
              <a:gd name="connsiteX29" fmla="*/ 3349632 w 9517857"/>
              <a:gd name="connsiteY29" fmla="*/ 432583 h 918356"/>
              <a:gd name="connsiteX30" fmla="*/ 3479593 w 9517857"/>
              <a:gd name="connsiteY30" fmla="*/ 390437 h 918356"/>
              <a:gd name="connsiteX31" fmla="*/ 3651428 w 9517857"/>
              <a:gd name="connsiteY31" fmla="*/ 361807 h 918356"/>
              <a:gd name="connsiteX32" fmla="*/ 3844133 w 9517857"/>
              <a:gd name="connsiteY32" fmla="*/ 360648 h 918356"/>
              <a:gd name="connsiteX33" fmla="*/ 3933803 w 9517857"/>
              <a:gd name="connsiteY33" fmla="*/ 357315 h 918356"/>
              <a:gd name="connsiteX34" fmla="*/ 4266740 w 9517857"/>
              <a:gd name="connsiteY34" fmla="*/ 361454 h 918356"/>
              <a:gd name="connsiteX35" fmla="*/ 4512664 w 9517857"/>
              <a:gd name="connsiteY35" fmla="*/ 319948 h 918356"/>
              <a:gd name="connsiteX36" fmla="*/ 4616423 w 9517857"/>
              <a:gd name="connsiteY36" fmla="*/ 290914 h 918356"/>
              <a:gd name="connsiteX37" fmla="*/ 4689163 w 9517857"/>
              <a:gd name="connsiteY37" fmla="*/ 272812 h 918356"/>
              <a:gd name="connsiteX38" fmla="*/ 4783273 w 9517857"/>
              <a:gd name="connsiteY38" fmla="*/ 248463 h 918356"/>
              <a:gd name="connsiteX39" fmla="*/ 4892569 w 9517857"/>
              <a:gd name="connsiteY39" fmla="*/ 249933 h 918356"/>
              <a:gd name="connsiteX40" fmla="*/ 4917286 w 9517857"/>
              <a:gd name="connsiteY40" fmla="*/ 243659 h 918356"/>
              <a:gd name="connsiteX41" fmla="*/ 4981173 w 9517857"/>
              <a:gd name="connsiteY41" fmla="*/ 247103 h 918356"/>
              <a:gd name="connsiteX42" fmla="*/ 5060397 w 9517857"/>
              <a:gd name="connsiteY42" fmla="*/ 263688 h 918356"/>
              <a:gd name="connsiteX43" fmla="*/ 5252996 w 9517857"/>
              <a:gd name="connsiteY43" fmla="*/ 270655 h 918356"/>
              <a:gd name="connsiteX44" fmla="*/ 5358056 w 9517857"/>
              <a:gd name="connsiteY44" fmla="*/ 247248 h 918356"/>
              <a:gd name="connsiteX45" fmla="*/ 5426496 w 9517857"/>
              <a:gd name="connsiteY45" fmla="*/ 235142 h 918356"/>
              <a:gd name="connsiteX46" fmla="*/ 5497161 w 9517857"/>
              <a:gd name="connsiteY46" fmla="*/ 228808 h 918356"/>
              <a:gd name="connsiteX47" fmla="*/ 5826043 w 9517857"/>
              <a:gd name="connsiteY47" fmla="*/ 148073 h 918356"/>
              <a:gd name="connsiteX48" fmla="*/ 6007627 w 9517857"/>
              <a:gd name="connsiteY48" fmla="*/ 147126 h 918356"/>
              <a:gd name="connsiteX49" fmla="*/ 6194152 w 9517857"/>
              <a:gd name="connsiteY49" fmla="*/ 151772 h 918356"/>
              <a:gd name="connsiteX50" fmla="*/ 6281379 w 9517857"/>
              <a:gd name="connsiteY50" fmla="*/ 181626 h 918356"/>
              <a:gd name="connsiteX51" fmla="*/ 6489033 w 9517857"/>
              <a:gd name="connsiteY51" fmla="*/ 167648 h 918356"/>
              <a:gd name="connsiteX52" fmla="*/ 6544700 w 9517857"/>
              <a:gd name="connsiteY52" fmla="*/ 167161 h 918356"/>
              <a:gd name="connsiteX53" fmla="*/ 6648353 w 9517857"/>
              <a:gd name="connsiteY53" fmla="*/ 172250 h 918356"/>
              <a:gd name="connsiteX54" fmla="*/ 6736227 w 9517857"/>
              <a:gd name="connsiteY54" fmla="*/ 173216 h 918356"/>
              <a:gd name="connsiteX55" fmla="*/ 6977218 w 9517857"/>
              <a:gd name="connsiteY55" fmla="*/ 184289 h 918356"/>
              <a:gd name="connsiteX56" fmla="*/ 7065221 w 9517857"/>
              <a:gd name="connsiteY56" fmla="*/ 227531 h 918356"/>
              <a:gd name="connsiteX57" fmla="*/ 7358195 w 9517857"/>
              <a:gd name="connsiteY57" fmla="*/ 251740 h 918356"/>
              <a:gd name="connsiteX58" fmla="*/ 7565449 w 9517857"/>
              <a:gd name="connsiteY58" fmla="*/ 258950 h 918356"/>
              <a:gd name="connsiteX59" fmla="*/ 7599285 w 9517857"/>
              <a:gd name="connsiteY59" fmla="*/ 266021 h 918356"/>
              <a:gd name="connsiteX60" fmla="*/ 7644411 w 9517857"/>
              <a:gd name="connsiteY60" fmla="*/ 258986 h 918356"/>
              <a:gd name="connsiteX61" fmla="*/ 7965805 w 9517857"/>
              <a:gd name="connsiteY61" fmla="*/ 200355 h 918356"/>
              <a:gd name="connsiteX62" fmla="*/ 8147401 w 9517857"/>
              <a:gd name="connsiteY62" fmla="*/ 205617 h 918356"/>
              <a:gd name="connsiteX63" fmla="*/ 8256033 w 9517857"/>
              <a:gd name="connsiteY63" fmla="*/ 193713 h 918356"/>
              <a:gd name="connsiteX64" fmla="*/ 8614948 w 9517857"/>
              <a:gd name="connsiteY64" fmla="*/ 168247 h 918356"/>
              <a:gd name="connsiteX65" fmla="*/ 8715976 w 9517857"/>
              <a:gd name="connsiteY65" fmla="*/ 178374 h 918356"/>
              <a:gd name="connsiteX66" fmla="*/ 8778827 w 9517857"/>
              <a:gd name="connsiteY66" fmla="*/ 172936 h 918356"/>
              <a:gd name="connsiteX67" fmla="*/ 8855248 w 9517857"/>
              <a:gd name="connsiteY67" fmla="*/ 143149 h 918356"/>
              <a:gd name="connsiteX68" fmla="*/ 9010380 w 9517857"/>
              <a:gd name="connsiteY68" fmla="*/ 91891 h 918356"/>
              <a:gd name="connsiteX69" fmla="*/ 9110856 w 9517857"/>
              <a:gd name="connsiteY69" fmla="*/ 70997 h 918356"/>
              <a:gd name="connsiteX70" fmla="*/ 9268817 w 9517857"/>
              <a:gd name="connsiteY70" fmla="*/ 53082 h 918356"/>
              <a:gd name="connsiteX71" fmla="*/ 9316667 w 9517857"/>
              <a:gd name="connsiteY71" fmla="*/ 45047 h 918356"/>
              <a:gd name="connsiteX72" fmla="*/ 9428209 w 9517857"/>
              <a:gd name="connsiteY72" fmla="*/ 29923 h 918356"/>
              <a:gd name="connsiteX73" fmla="*/ 9488916 w 9517857"/>
              <a:gd name="connsiteY7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274069 w 9517857"/>
              <a:gd name="connsiteY28" fmla="*/ 451605 h 918356"/>
              <a:gd name="connsiteX29" fmla="*/ 3349632 w 9517857"/>
              <a:gd name="connsiteY29" fmla="*/ 432583 h 918356"/>
              <a:gd name="connsiteX30" fmla="*/ 3479593 w 9517857"/>
              <a:gd name="connsiteY30" fmla="*/ 390437 h 918356"/>
              <a:gd name="connsiteX31" fmla="*/ 3651428 w 9517857"/>
              <a:gd name="connsiteY31" fmla="*/ 361807 h 918356"/>
              <a:gd name="connsiteX32" fmla="*/ 3844133 w 9517857"/>
              <a:gd name="connsiteY32" fmla="*/ 360648 h 918356"/>
              <a:gd name="connsiteX33" fmla="*/ 3933803 w 9517857"/>
              <a:gd name="connsiteY33" fmla="*/ 357315 h 918356"/>
              <a:gd name="connsiteX34" fmla="*/ 4266740 w 9517857"/>
              <a:gd name="connsiteY34" fmla="*/ 361454 h 918356"/>
              <a:gd name="connsiteX35" fmla="*/ 4512664 w 9517857"/>
              <a:gd name="connsiteY35" fmla="*/ 319948 h 918356"/>
              <a:gd name="connsiteX36" fmla="*/ 4616423 w 9517857"/>
              <a:gd name="connsiteY36" fmla="*/ 290914 h 918356"/>
              <a:gd name="connsiteX37" fmla="*/ 4689163 w 9517857"/>
              <a:gd name="connsiteY37" fmla="*/ 272812 h 918356"/>
              <a:gd name="connsiteX38" fmla="*/ 4783273 w 9517857"/>
              <a:gd name="connsiteY38" fmla="*/ 248463 h 918356"/>
              <a:gd name="connsiteX39" fmla="*/ 4917286 w 9517857"/>
              <a:gd name="connsiteY39" fmla="*/ 243659 h 918356"/>
              <a:gd name="connsiteX40" fmla="*/ 4981173 w 9517857"/>
              <a:gd name="connsiteY40" fmla="*/ 247103 h 918356"/>
              <a:gd name="connsiteX41" fmla="*/ 5060397 w 9517857"/>
              <a:gd name="connsiteY41" fmla="*/ 263688 h 918356"/>
              <a:gd name="connsiteX42" fmla="*/ 5252996 w 9517857"/>
              <a:gd name="connsiteY42" fmla="*/ 270655 h 918356"/>
              <a:gd name="connsiteX43" fmla="*/ 5358056 w 9517857"/>
              <a:gd name="connsiteY43" fmla="*/ 247248 h 918356"/>
              <a:gd name="connsiteX44" fmla="*/ 5426496 w 9517857"/>
              <a:gd name="connsiteY44" fmla="*/ 235142 h 918356"/>
              <a:gd name="connsiteX45" fmla="*/ 5497161 w 9517857"/>
              <a:gd name="connsiteY45" fmla="*/ 228808 h 918356"/>
              <a:gd name="connsiteX46" fmla="*/ 5826043 w 9517857"/>
              <a:gd name="connsiteY46" fmla="*/ 148073 h 918356"/>
              <a:gd name="connsiteX47" fmla="*/ 6007627 w 9517857"/>
              <a:gd name="connsiteY47" fmla="*/ 147126 h 918356"/>
              <a:gd name="connsiteX48" fmla="*/ 6194152 w 9517857"/>
              <a:gd name="connsiteY48" fmla="*/ 151772 h 918356"/>
              <a:gd name="connsiteX49" fmla="*/ 6281379 w 9517857"/>
              <a:gd name="connsiteY49" fmla="*/ 181626 h 918356"/>
              <a:gd name="connsiteX50" fmla="*/ 6489033 w 9517857"/>
              <a:gd name="connsiteY50" fmla="*/ 167648 h 918356"/>
              <a:gd name="connsiteX51" fmla="*/ 6544700 w 9517857"/>
              <a:gd name="connsiteY51" fmla="*/ 167161 h 918356"/>
              <a:gd name="connsiteX52" fmla="*/ 6648353 w 9517857"/>
              <a:gd name="connsiteY52" fmla="*/ 172250 h 918356"/>
              <a:gd name="connsiteX53" fmla="*/ 6736227 w 9517857"/>
              <a:gd name="connsiteY53" fmla="*/ 173216 h 918356"/>
              <a:gd name="connsiteX54" fmla="*/ 6977218 w 9517857"/>
              <a:gd name="connsiteY54" fmla="*/ 184289 h 918356"/>
              <a:gd name="connsiteX55" fmla="*/ 7065221 w 9517857"/>
              <a:gd name="connsiteY55" fmla="*/ 227531 h 918356"/>
              <a:gd name="connsiteX56" fmla="*/ 7358195 w 9517857"/>
              <a:gd name="connsiteY56" fmla="*/ 251740 h 918356"/>
              <a:gd name="connsiteX57" fmla="*/ 7565449 w 9517857"/>
              <a:gd name="connsiteY57" fmla="*/ 258950 h 918356"/>
              <a:gd name="connsiteX58" fmla="*/ 7599285 w 9517857"/>
              <a:gd name="connsiteY58" fmla="*/ 266021 h 918356"/>
              <a:gd name="connsiteX59" fmla="*/ 7644411 w 9517857"/>
              <a:gd name="connsiteY59" fmla="*/ 258986 h 918356"/>
              <a:gd name="connsiteX60" fmla="*/ 7965805 w 9517857"/>
              <a:gd name="connsiteY60" fmla="*/ 200355 h 918356"/>
              <a:gd name="connsiteX61" fmla="*/ 8147401 w 9517857"/>
              <a:gd name="connsiteY61" fmla="*/ 205617 h 918356"/>
              <a:gd name="connsiteX62" fmla="*/ 8256033 w 9517857"/>
              <a:gd name="connsiteY62" fmla="*/ 193713 h 918356"/>
              <a:gd name="connsiteX63" fmla="*/ 8614948 w 9517857"/>
              <a:gd name="connsiteY63" fmla="*/ 168247 h 918356"/>
              <a:gd name="connsiteX64" fmla="*/ 8715976 w 9517857"/>
              <a:gd name="connsiteY64" fmla="*/ 178374 h 918356"/>
              <a:gd name="connsiteX65" fmla="*/ 8778827 w 9517857"/>
              <a:gd name="connsiteY65" fmla="*/ 172936 h 918356"/>
              <a:gd name="connsiteX66" fmla="*/ 8855248 w 9517857"/>
              <a:gd name="connsiteY66" fmla="*/ 143149 h 918356"/>
              <a:gd name="connsiteX67" fmla="*/ 9010380 w 9517857"/>
              <a:gd name="connsiteY67" fmla="*/ 91891 h 918356"/>
              <a:gd name="connsiteX68" fmla="*/ 9110856 w 9517857"/>
              <a:gd name="connsiteY68" fmla="*/ 70997 h 918356"/>
              <a:gd name="connsiteX69" fmla="*/ 9268817 w 9517857"/>
              <a:gd name="connsiteY69" fmla="*/ 53082 h 918356"/>
              <a:gd name="connsiteX70" fmla="*/ 9316667 w 9517857"/>
              <a:gd name="connsiteY70" fmla="*/ 45047 h 918356"/>
              <a:gd name="connsiteX71" fmla="*/ 9428209 w 9517857"/>
              <a:gd name="connsiteY71" fmla="*/ 29923 h 918356"/>
              <a:gd name="connsiteX72" fmla="*/ 9488916 w 9517857"/>
              <a:gd name="connsiteY72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274069 w 9517857"/>
              <a:gd name="connsiteY28" fmla="*/ 451605 h 918356"/>
              <a:gd name="connsiteX29" fmla="*/ 3349632 w 9517857"/>
              <a:gd name="connsiteY29" fmla="*/ 432583 h 918356"/>
              <a:gd name="connsiteX30" fmla="*/ 3479593 w 9517857"/>
              <a:gd name="connsiteY30" fmla="*/ 390437 h 918356"/>
              <a:gd name="connsiteX31" fmla="*/ 3651428 w 9517857"/>
              <a:gd name="connsiteY31" fmla="*/ 361807 h 918356"/>
              <a:gd name="connsiteX32" fmla="*/ 3844133 w 9517857"/>
              <a:gd name="connsiteY32" fmla="*/ 360648 h 918356"/>
              <a:gd name="connsiteX33" fmla="*/ 3933803 w 9517857"/>
              <a:gd name="connsiteY33" fmla="*/ 357315 h 918356"/>
              <a:gd name="connsiteX34" fmla="*/ 4266740 w 9517857"/>
              <a:gd name="connsiteY34" fmla="*/ 361454 h 918356"/>
              <a:gd name="connsiteX35" fmla="*/ 4512664 w 9517857"/>
              <a:gd name="connsiteY35" fmla="*/ 319948 h 918356"/>
              <a:gd name="connsiteX36" fmla="*/ 4616423 w 9517857"/>
              <a:gd name="connsiteY36" fmla="*/ 290914 h 918356"/>
              <a:gd name="connsiteX37" fmla="*/ 4689163 w 9517857"/>
              <a:gd name="connsiteY37" fmla="*/ 272812 h 918356"/>
              <a:gd name="connsiteX38" fmla="*/ 4783273 w 9517857"/>
              <a:gd name="connsiteY38" fmla="*/ 248463 h 918356"/>
              <a:gd name="connsiteX39" fmla="*/ 4908371 w 9517857"/>
              <a:gd name="connsiteY39" fmla="*/ 243659 h 918356"/>
              <a:gd name="connsiteX40" fmla="*/ 4981173 w 9517857"/>
              <a:gd name="connsiteY40" fmla="*/ 247103 h 918356"/>
              <a:gd name="connsiteX41" fmla="*/ 5060397 w 9517857"/>
              <a:gd name="connsiteY41" fmla="*/ 263688 h 918356"/>
              <a:gd name="connsiteX42" fmla="*/ 5252996 w 9517857"/>
              <a:gd name="connsiteY42" fmla="*/ 270655 h 918356"/>
              <a:gd name="connsiteX43" fmla="*/ 5358056 w 9517857"/>
              <a:gd name="connsiteY43" fmla="*/ 247248 h 918356"/>
              <a:gd name="connsiteX44" fmla="*/ 5426496 w 9517857"/>
              <a:gd name="connsiteY44" fmla="*/ 235142 h 918356"/>
              <a:gd name="connsiteX45" fmla="*/ 5497161 w 9517857"/>
              <a:gd name="connsiteY45" fmla="*/ 228808 h 918356"/>
              <a:gd name="connsiteX46" fmla="*/ 5826043 w 9517857"/>
              <a:gd name="connsiteY46" fmla="*/ 148073 h 918356"/>
              <a:gd name="connsiteX47" fmla="*/ 6007627 w 9517857"/>
              <a:gd name="connsiteY47" fmla="*/ 147126 h 918356"/>
              <a:gd name="connsiteX48" fmla="*/ 6194152 w 9517857"/>
              <a:gd name="connsiteY48" fmla="*/ 151772 h 918356"/>
              <a:gd name="connsiteX49" fmla="*/ 6281379 w 9517857"/>
              <a:gd name="connsiteY49" fmla="*/ 181626 h 918356"/>
              <a:gd name="connsiteX50" fmla="*/ 6489033 w 9517857"/>
              <a:gd name="connsiteY50" fmla="*/ 167648 h 918356"/>
              <a:gd name="connsiteX51" fmla="*/ 6544700 w 9517857"/>
              <a:gd name="connsiteY51" fmla="*/ 167161 h 918356"/>
              <a:gd name="connsiteX52" fmla="*/ 6648353 w 9517857"/>
              <a:gd name="connsiteY52" fmla="*/ 172250 h 918356"/>
              <a:gd name="connsiteX53" fmla="*/ 6736227 w 9517857"/>
              <a:gd name="connsiteY53" fmla="*/ 173216 h 918356"/>
              <a:gd name="connsiteX54" fmla="*/ 6977218 w 9517857"/>
              <a:gd name="connsiteY54" fmla="*/ 184289 h 918356"/>
              <a:gd name="connsiteX55" fmla="*/ 7065221 w 9517857"/>
              <a:gd name="connsiteY55" fmla="*/ 227531 h 918356"/>
              <a:gd name="connsiteX56" fmla="*/ 7358195 w 9517857"/>
              <a:gd name="connsiteY56" fmla="*/ 251740 h 918356"/>
              <a:gd name="connsiteX57" fmla="*/ 7565449 w 9517857"/>
              <a:gd name="connsiteY57" fmla="*/ 258950 h 918356"/>
              <a:gd name="connsiteX58" fmla="*/ 7599285 w 9517857"/>
              <a:gd name="connsiteY58" fmla="*/ 266021 h 918356"/>
              <a:gd name="connsiteX59" fmla="*/ 7644411 w 9517857"/>
              <a:gd name="connsiteY59" fmla="*/ 258986 h 918356"/>
              <a:gd name="connsiteX60" fmla="*/ 7965805 w 9517857"/>
              <a:gd name="connsiteY60" fmla="*/ 200355 h 918356"/>
              <a:gd name="connsiteX61" fmla="*/ 8147401 w 9517857"/>
              <a:gd name="connsiteY61" fmla="*/ 205617 h 918356"/>
              <a:gd name="connsiteX62" fmla="*/ 8256033 w 9517857"/>
              <a:gd name="connsiteY62" fmla="*/ 193713 h 918356"/>
              <a:gd name="connsiteX63" fmla="*/ 8614948 w 9517857"/>
              <a:gd name="connsiteY63" fmla="*/ 168247 h 918356"/>
              <a:gd name="connsiteX64" fmla="*/ 8715976 w 9517857"/>
              <a:gd name="connsiteY64" fmla="*/ 178374 h 918356"/>
              <a:gd name="connsiteX65" fmla="*/ 8778827 w 9517857"/>
              <a:gd name="connsiteY65" fmla="*/ 172936 h 918356"/>
              <a:gd name="connsiteX66" fmla="*/ 8855248 w 9517857"/>
              <a:gd name="connsiteY66" fmla="*/ 143149 h 918356"/>
              <a:gd name="connsiteX67" fmla="*/ 9010380 w 9517857"/>
              <a:gd name="connsiteY67" fmla="*/ 91891 h 918356"/>
              <a:gd name="connsiteX68" fmla="*/ 9110856 w 9517857"/>
              <a:gd name="connsiteY68" fmla="*/ 70997 h 918356"/>
              <a:gd name="connsiteX69" fmla="*/ 9268817 w 9517857"/>
              <a:gd name="connsiteY69" fmla="*/ 53082 h 918356"/>
              <a:gd name="connsiteX70" fmla="*/ 9316667 w 9517857"/>
              <a:gd name="connsiteY70" fmla="*/ 45047 h 918356"/>
              <a:gd name="connsiteX71" fmla="*/ 9428209 w 9517857"/>
              <a:gd name="connsiteY71" fmla="*/ 29923 h 918356"/>
              <a:gd name="connsiteX72" fmla="*/ 9488916 w 9517857"/>
              <a:gd name="connsiteY72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397459 w 9517857"/>
              <a:gd name="connsiteY18" fmla="*/ 691190 h 918356"/>
              <a:gd name="connsiteX19" fmla="*/ 1580688 w 9517857"/>
              <a:gd name="connsiteY19" fmla="*/ 693697 h 918356"/>
              <a:gd name="connsiteX20" fmla="*/ 2054652 w 9517857"/>
              <a:gd name="connsiteY20" fmla="*/ 656648 h 918356"/>
              <a:gd name="connsiteX21" fmla="*/ 2135144 w 9517857"/>
              <a:gd name="connsiteY21" fmla="*/ 636501 h 918356"/>
              <a:gd name="connsiteX22" fmla="*/ 2440292 w 9517857"/>
              <a:gd name="connsiteY22" fmla="*/ 593862 h 918356"/>
              <a:gd name="connsiteX23" fmla="*/ 2547829 w 9517857"/>
              <a:gd name="connsiteY23" fmla="*/ 566150 h 918356"/>
              <a:gd name="connsiteX24" fmla="*/ 2693698 w 9517857"/>
              <a:gd name="connsiteY24" fmla="*/ 560029 h 918356"/>
              <a:gd name="connsiteX25" fmla="*/ 2727306 w 9517857"/>
              <a:gd name="connsiteY25" fmla="*/ 550698 h 918356"/>
              <a:gd name="connsiteX26" fmla="*/ 3073635 w 9517857"/>
              <a:gd name="connsiteY26" fmla="*/ 491294 h 918356"/>
              <a:gd name="connsiteX27" fmla="*/ 3222071 w 9517857"/>
              <a:gd name="connsiteY27" fmla="*/ 470559 h 918356"/>
              <a:gd name="connsiteX28" fmla="*/ 3349632 w 9517857"/>
              <a:gd name="connsiteY28" fmla="*/ 432583 h 918356"/>
              <a:gd name="connsiteX29" fmla="*/ 3479593 w 9517857"/>
              <a:gd name="connsiteY29" fmla="*/ 390437 h 918356"/>
              <a:gd name="connsiteX30" fmla="*/ 3651428 w 9517857"/>
              <a:gd name="connsiteY30" fmla="*/ 361807 h 918356"/>
              <a:gd name="connsiteX31" fmla="*/ 3844133 w 9517857"/>
              <a:gd name="connsiteY31" fmla="*/ 360648 h 918356"/>
              <a:gd name="connsiteX32" fmla="*/ 3933803 w 9517857"/>
              <a:gd name="connsiteY32" fmla="*/ 357315 h 918356"/>
              <a:gd name="connsiteX33" fmla="*/ 4266740 w 9517857"/>
              <a:gd name="connsiteY33" fmla="*/ 361454 h 918356"/>
              <a:gd name="connsiteX34" fmla="*/ 4512664 w 9517857"/>
              <a:gd name="connsiteY34" fmla="*/ 319948 h 918356"/>
              <a:gd name="connsiteX35" fmla="*/ 4616423 w 9517857"/>
              <a:gd name="connsiteY35" fmla="*/ 290914 h 918356"/>
              <a:gd name="connsiteX36" fmla="*/ 4689163 w 9517857"/>
              <a:gd name="connsiteY36" fmla="*/ 272812 h 918356"/>
              <a:gd name="connsiteX37" fmla="*/ 4783273 w 9517857"/>
              <a:gd name="connsiteY37" fmla="*/ 248463 h 918356"/>
              <a:gd name="connsiteX38" fmla="*/ 4908371 w 9517857"/>
              <a:gd name="connsiteY38" fmla="*/ 243659 h 918356"/>
              <a:gd name="connsiteX39" fmla="*/ 4981173 w 9517857"/>
              <a:gd name="connsiteY39" fmla="*/ 247103 h 918356"/>
              <a:gd name="connsiteX40" fmla="*/ 5060397 w 9517857"/>
              <a:gd name="connsiteY40" fmla="*/ 263688 h 918356"/>
              <a:gd name="connsiteX41" fmla="*/ 5252996 w 9517857"/>
              <a:gd name="connsiteY41" fmla="*/ 270655 h 918356"/>
              <a:gd name="connsiteX42" fmla="*/ 5358056 w 9517857"/>
              <a:gd name="connsiteY42" fmla="*/ 247248 h 918356"/>
              <a:gd name="connsiteX43" fmla="*/ 5426496 w 9517857"/>
              <a:gd name="connsiteY43" fmla="*/ 235142 h 918356"/>
              <a:gd name="connsiteX44" fmla="*/ 5497161 w 9517857"/>
              <a:gd name="connsiteY44" fmla="*/ 228808 h 918356"/>
              <a:gd name="connsiteX45" fmla="*/ 5826043 w 9517857"/>
              <a:gd name="connsiteY45" fmla="*/ 148073 h 918356"/>
              <a:gd name="connsiteX46" fmla="*/ 6007627 w 9517857"/>
              <a:gd name="connsiteY46" fmla="*/ 147126 h 918356"/>
              <a:gd name="connsiteX47" fmla="*/ 6194152 w 9517857"/>
              <a:gd name="connsiteY47" fmla="*/ 151772 h 918356"/>
              <a:gd name="connsiteX48" fmla="*/ 6281379 w 9517857"/>
              <a:gd name="connsiteY48" fmla="*/ 181626 h 918356"/>
              <a:gd name="connsiteX49" fmla="*/ 6489033 w 9517857"/>
              <a:gd name="connsiteY49" fmla="*/ 167648 h 918356"/>
              <a:gd name="connsiteX50" fmla="*/ 6544700 w 9517857"/>
              <a:gd name="connsiteY50" fmla="*/ 167161 h 918356"/>
              <a:gd name="connsiteX51" fmla="*/ 6648353 w 9517857"/>
              <a:gd name="connsiteY51" fmla="*/ 172250 h 918356"/>
              <a:gd name="connsiteX52" fmla="*/ 6736227 w 9517857"/>
              <a:gd name="connsiteY52" fmla="*/ 173216 h 918356"/>
              <a:gd name="connsiteX53" fmla="*/ 6977218 w 9517857"/>
              <a:gd name="connsiteY53" fmla="*/ 184289 h 918356"/>
              <a:gd name="connsiteX54" fmla="*/ 7065221 w 9517857"/>
              <a:gd name="connsiteY54" fmla="*/ 227531 h 918356"/>
              <a:gd name="connsiteX55" fmla="*/ 7358195 w 9517857"/>
              <a:gd name="connsiteY55" fmla="*/ 251740 h 918356"/>
              <a:gd name="connsiteX56" fmla="*/ 7565449 w 9517857"/>
              <a:gd name="connsiteY56" fmla="*/ 258950 h 918356"/>
              <a:gd name="connsiteX57" fmla="*/ 7599285 w 9517857"/>
              <a:gd name="connsiteY57" fmla="*/ 266021 h 918356"/>
              <a:gd name="connsiteX58" fmla="*/ 7644411 w 9517857"/>
              <a:gd name="connsiteY58" fmla="*/ 258986 h 918356"/>
              <a:gd name="connsiteX59" fmla="*/ 7965805 w 9517857"/>
              <a:gd name="connsiteY59" fmla="*/ 200355 h 918356"/>
              <a:gd name="connsiteX60" fmla="*/ 8147401 w 9517857"/>
              <a:gd name="connsiteY60" fmla="*/ 205617 h 918356"/>
              <a:gd name="connsiteX61" fmla="*/ 8256033 w 9517857"/>
              <a:gd name="connsiteY61" fmla="*/ 193713 h 918356"/>
              <a:gd name="connsiteX62" fmla="*/ 8614948 w 9517857"/>
              <a:gd name="connsiteY62" fmla="*/ 168247 h 918356"/>
              <a:gd name="connsiteX63" fmla="*/ 8715976 w 9517857"/>
              <a:gd name="connsiteY63" fmla="*/ 178374 h 918356"/>
              <a:gd name="connsiteX64" fmla="*/ 8778827 w 9517857"/>
              <a:gd name="connsiteY64" fmla="*/ 172936 h 918356"/>
              <a:gd name="connsiteX65" fmla="*/ 8855248 w 9517857"/>
              <a:gd name="connsiteY65" fmla="*/ 143149 h 918356"/>
              <a:gd name="connsiteX66" fmla="*/ 9010380 w 9517857"/>
              <a:gd name="connsiteY66" fmla="*/ 91891 h 918356"/>
              <a:gd name="connsiteX67" fmla="*/ 9110856 w 9517857"/>
              <a:gd name="connsiteY67" fmla="*/ 70997 h 918356"/>
              <a:gd name="connsiteX68" fmla="*/ 9268817 w 9517857"/>
              <a:gd name="connsiteY68" fmla="*/ 53082 h 918356"/>
              <a:gd name="connsiteX69" fmla="*/ 9316667 w 9517857"/>
              <a:gd name="connsiteY69" fmla="*/ 45047 h 918356"/>
              <a:gd name="connsiteX70" fmla="*/ 9428209 w 9517857"/>
              <a:gd name="connsiteY70" fmla="*/ 29923 h 918356"/>
              <a:gd name="connsiteX71" fmla="*/ 9488916 w 9517857"/>
              <a:gd name="connsiteY71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580688 w 9517857"/>
              <a:gd name="connsiteY18" fmla="*/ 693697 h 918356"/>
              <a:gd name="connsiteX19" fmla="*/ 2054652 w 9517857"/>
              <a:gd name="connsiteY19" fmla="*/ 656648 h 918356"/>
              <a:gd name="connsiteX20" fmla="*/ 2135144 w 9517857"/>
              <a:gd name="connsiteY20" fmla="*/ 636501 h 918356"/>
              <a:gd name="connsiteX21" fmla="*/ 2440292 w 9517857"/>
              <a:gd name="connsiteY21" fmla="*/ 593862 h 918356"/>
              <a:gd name="connsiteX22" fmla="*/ 2547829 w 9517857"/>
              <a:gd name="connsiteY22" fmla="*/ 566150 h 918356"/>
              <a:gd name="connsiteX23" fmla="*/ 2693698 w 9517857"/>
              <a:gd name="connsiteY23" fmla="*/ 560029 h 918356"/>
              <a:gd name="connsiteX24" fmla="*/ 2727306 w 9517857"/>
              <a:gd name="connsiteY24" fmla="*/ 550698 h 918356"/>
              <a:gd name="connsiteX25" fmla="*/ 3073635 w 9517857"/>
              <a:gd name="connsiteY25" fmla="*/ 491294 h 918356"/>
              <a:gd name="connsiteX26" fmla="*/ 3222071 w 9517857"/>
              <a:gd name="connsiteY26" fmla="*/ 470559 h 918356"/>
              <a:gd name="connsiteX27" fmla="*/ 3349632 w 9517857"/>
              <a:gd name="connsiteY27" fmla="*/ 432583 h 918356"/>
              <a:gd name="connsiteX28" fmla="*/ 3479593 w 9517857"/>
              <a:gd name="connsiteY28" fmla="*/ 390437 h 918356"/>
              <a:gd name="connsiteX29" fmla="*/ 3651428 w 9517857"/>
              <a:gd name="connsiteY29" fmla="*/ 361807 h 918356"/>
              <a:gd name="connsiteX30" fmla="*/ 3844133 w 9517857"/>
              <a:gd name="connsiteY30" fmla="*/ 360648 h 918356"/>
              <a:gd name="connsiteX31" fmla="*/ 3933803 w 9517857"/>
              <a:gd name="connsiteY31" fmla="*/ 357315 h 918356"/>
              <a:gd name="connsiteX32" fmla="*/ 4266740 w 9517857"/>
              <a:gd name="connsiteY32" fmla="*/ 361454 h 918356"/>
              <a:gd name="connsiteX33" fmla="*/ 4512664 w 9517857"/>
              <a:gd name="connsiteY33" fmla="*/ 319948 h 918356"/>
              <a:gd name="connsiteX34" fmla="*/ 4616423 w 9517857"/>
              <a:gd name="connsiteY34" fmla="*/ 290914 h 918356"/>
              <a:gd name="connsiteX35" fmla="*/ 4689163 w 9517857"/>
              <a:gd name="connsiteY35" fmla="*/ 272812 h 918356"/>
              <a:gd name="connsiteX36" fmla="*/ 4783273 w 9517857"/>
              <a:gd name="connsiteY36" fmla="*/ 248463 h 918356"/>
              <a:gd name="connsiteX37" fmla="*/ 4908371 w 9517857"/>
              <a:gd name="connsiteY37" fmla="*/ 243659 h 918356"/>
              <a:gd name="connsiteX38" fmla="*/ 4981173 w 9517857"/>
              <a:gd name="connsiteY38" fmla="*/ 247103 h 918356"/>
              <a:gd name="connsiteX39" fmla="*/ 5060397 w 9517857"/>
              <a:gd name="connsiteY39" fmla="*/ 263688 h 918356"/>
              <a:gd name="connsiteX40" fmla="*/ 5252996 w 9517857"/>
              <a:gd name="connsiteY40" fmla="*/ 270655 h 918356"/>
              <a:gd name="connsiteX41" fmla="*/ 5358056 w 9517857"/>
              <a:gd name="connsiteY41" fmla="*/ 247248 h 918356"/>
              <a:gd name="connsiteX42" fmla="*/ 5426496 w 9517857"/>
              <a:gd name="connsiteY42" fmla="*/ 235142 h 918356"/>
              <a:gd name="connsiteX43" fmla="*/ 5497161 w 9517857"/>
              <a:gd name="connsiteY43" fmla="*/ 228808 h 918356"/>
              <a:gd name="connsiteX44" fmla="*/ 5826043 w 9517857"/>
              <a:gd name="connsiteY44" fmla="*/ 148073 h 918356"/>
              <a:gd name="connsiteX45" fmla="*/ 6007627 w 9517857"/>
              <a:gd name="connsiteY45" fmla="*/ 147126 h 918356"/>
              <a:gd name="connsiteX46" fmla="*/ 6194152 w 9517857"/>
              <a:gd name="connsiteY46" fmla="*/ 151772 h 918356"/>
              <a:gd name="connsiteX47" fmla="*/ 6281379 w 9517857"/>
              <a:gd name="connsiteY47" fmla="*/ 181626 h 918356"/>
              <a:gd name="connsiteX48" fmla="*/ 6489033 w 9517857"/>
              <a:gd name="connsiteY48" fmla="*/ 167648 h 918356"/>
              <a:gd name="connsiteX49" fmla="*/ 6544700 w 9517857"/>
              <a:gd name="connsiteY49" fmla="*/ 167161 h 918356"/>
              <a:gd name="connsiteX50" fmla="*/ 6648353 w 9517857"/>
              <a:gd name="connsiteY50" fmla="*/ 172250 h 918356"/>
              <a:gd name="connsiteX51" fmla="*/ 6736227 w 9517857"/>
              <a:gd name="connsiteY51" fmla="*/ 173216 h 918356"/>
              <a:gd name="connsiteX52" fmla="*/ 6977218 w 9517857"/>
              <a:gd name="connsiteY52" fmla="*/ 184289 h 918356"/>
              <a:gd name="connsiteX53" fmla="*/ 7065221 w 9517857"/>
              <a:gd name="connsiteY53" fmla="*/ 227531 h 918356"/>
              <a:gd name="connsiteX54" fmla="*/ 7358195 w 9517857"/>
              <a:gd name="connsiteY54" fmla="*/ 251740 h 918356"/>
              <a:gd name="connsiteX55" fmla="*/ 7565449 w 9517857"/>
              <a:gd name="connsiteY55" fmla="*/ 258950 h 918356"/>
              <a:gd name="connsiteX56" fmla="*/ 7599285 w 9517857"/>
              <a:gd name="connsiteY56" fmla="*/ 266021 h 918356"/>
              <a:gd name="connsiteX57" fmla="*/ 7644411 w 9517857"/>
              <a:gd name="connsiteY57" fmla="*/ 258986 h 918356"/>
              <a:gd name="connsiteX58" fmla="*/ 7965805 w 9517857"/>
              <a:gd name="connsiteY58" fmla="*/ 200355 h 918356"/>
              <a:gd name="connsiteX59" fmla="*/ 8147401 w 9517857"/>
              <a:gd name="connsiteY59" fmla="*/ 205617 h 918356"/>
              <a:gd name="connsiteX60" fmla="*/ 8256033 w 9517857"/>
              <a:gd name="connsiteY60" fmla="*/ 193713 h 918356"/>
              <a:gd name="connsiteX61" fmla="*/ 8614948 w 9517857"/>
              <a:gd name="connsiteY61" fmla="*/ 168247 h 918356"/>
              <a:gd name="connsiteX62" fmla="*/ 8715976 w 9517857"/>
              <a:gd name="connsiteY62" fmla="*/ 178374 h 918356"/>
              <a:gd name="connsiteX63" fmla="*/ 8778827 w 9517857"/>
              <a:gd name="connsiteY63" fmla="*/ 172936 h 918356"/>
              <a:gd name="connsiteX64" fmla="*/ 8855248 w 9517857"/>
              <a:gd name="connsiteY64" fmla="*/ 143149 h 918356"/>
              <a:gd name="connsiteX65" fmla="*/ 9010380 w 9517857"/>
              <a:gd name="connsiteY65" fmla="*/ 91891 h 918356"/>
              <a:gd name="connsiteX66" fmla="*/ 9110856 w 9517857"/>
              <a:gd name="connsiteY66" fmla="*/ 70997 h 918356"/>
              <a:gd name="connsiteX67" fmla="*/ 9268817 w 9517857"/>
              <a:gd name="connsiteY67" fmla="*/ 53082 h 918356"/>
              <a:gd name="connsiteX68" fmla="*/ 9316667 w 9517857"/>
              <a:gd name="connsiteY68" fmla="*/ 45047 h 918356"/>
              <a:gd name="connsiteX69" fmla="*/ 9428209 w 9517857"/>
              <a:gd name="connsiteY69" fmla="*/ 29923 h 918356"/>
              <a:gd name="connsiteX70" fmla="*/ 9488916 w 9517857"/>
              <a:gd name="connsiteY70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023734 w 9517857"/>
              <a:gd name="connsiteY15" fmla="*/ 718571 h 918356"/>
              <a:gd name="connsiteX16" fmla="*/ 1142754 w 9517857"/>
              <a:gd name="connsiteY16" fmla="*/ 725374 h 918356"/>
              <a:gd name="connsiteX17" fmla="*/ 1218120 w 9517857"/>
              <a:gd name="connsiteY17" fmla="*/ 713280 h 918356"/>
              <a:gd name="connsiteX18" fmla="*/ 1580688 w 9517857"/>
              <a:gd name="connsiteY18" fmla="*/ 693697 h 918356"/>
              <a:gd name="connsiteX19" fmla="*/ 2054652 w 9517857"/>
              <a:gd name="connsiteY19" fmla="*/ 656648 h 918356"/>
              <a:gd name="connsiteX20" fmla="*/ 2135144 w 9517857"/>
              <a:gd name="connsiteY20" fmla="*/ 636501 h 918356"/>
              <a:gd name="connsiteX21" fmla="*/ 2440292 w 9517857"/>
              <a:gd name="connsiteY21" fmla="*/ 593862 h 918356"/>
              <a:gd name="connsiteX22" fmla="*/ 2547829 w 9517857"/>
              <a:gd name="connsiteY22" fmla="*/ 566150 h 918356"/>
              <a:gd name="connsiteX23" fmla="*/ 2693698 w 9517857"/>
              <a:gd name="connsiteY23" fmla="*/ 560029 h 918356"/>
              <a:gd name="connsiteX24" fmla="*/ 2727306 w 9517857"/>
              <a:gd name="connsiteY24" fmla="*/ 550698 h 918356"/>
              <a:gd name="connsiteX25" fmla="*/ 3073635 w 9517857"/>
              <a:gd name="connsiteY25" fmla="*/ 491294 h 918356"/>
              <a:gd name="connsiteX26" fmla="*/ 3222071 w 9517857"/>
              <a:gd name="connsiteY26" fmla="*/ 470559 h 918356"/>
              <a:gd name="connsiteX27" fmla="*/ 3349632 w 9517857"/>
              <a:gd name="connsiteY27" fmla="*/ 432583 h 918356"/>
              <a:gd name="connsiteX28" fmla="*/ 3479593 w 9517857"/>
              <a:gd name="connsiteY28" fmla="*/ 390437 h 918356"/>
              <a:gd name="connsiteX29" fmla="*/ 3651428 w 9517857"/>
              <a:gd name="connsiteY29" fmla="*/ 361807 h 918356"/>
              <a:gd name="connsiteX30" fmla="*/ 3844133 w 9517857"/>
              <a:gd name="connsiteY30" fmla="*/ 360648 h 918356"/>
              <a:gd name="connsiteX31" fmla="*/ 3933803 w 9517857"/>
              <a:gd name="connsiteY31" fmla="*/ 357315 h 918356"/>
              <a:gd name="connsiteX32" fmla="*/ 4266740 w 9517857"/>
              <a:gd name="connsiteY32" fmla="*/ 361454 h 918356"/>
              <a:gd name="connsiteX33" fmla="*/ 4512664 w 9517857"/>
              <a:gd name="connsiteY33" fmla="*/ 319948 h 918356"/>
              <a:gd name="connsiteX34" fmla="*/ 4616423 w 9517857"/>
              <a:gd name="connsiteY34" fmla="*/ 290914 h 918356"/>
              <a:gd name="connsiteX35" fmla="*/ 4689163 w 9517857"/>
              <a:gd name="connsiteY35" fmla="*/ 272812 h 918356"/>
              <a:gd name="connsiteX36" fmla="*/ 4783273 w 9517857"/>
              <a:gd name="connsiteY36" fmla="*/ 248463 h 918356"/>
              <a:gd name="connsiteX37" fmla="*/ 4908371 w 9517857"/>
              <a:gd name="connsiteY37" fmla="*/ 243659 h 918356"/>
              <a:gd name="connsiteX38" fmla="*/ 4981173 w 9517857"/>
              <a:gd name="connsiteY38" fmla="*/ 247103 h 918356"/>
              <a:gd name="connsiteX39" fmla="*/ 5060397 w 9517857"/>
              <a:gd name="connsiteY39" fmla="*/ 263688 h 918356"/>
              <a:gd name="connsiteX40" fmla="*/ 5252996 w 9517857"/>
              <a:gd name="connsiteY40" fmla="*/ 270655 h 918356"/>
              <a:gd name="connsiteX41" fmla="*/ 5358056 w 9517857"/>
              <a:gd name="connsiteY41" fmla="*/ 247248 h 918356"/>
              <a:gd name="connsiteX42" fmla="*/ 5426496 w 9517857"/>
              <a:gd name="connsiteY42" fmla="*/ 235142 h 918356"/>
              <a:gd name="connsiteX43" fmla="*/ 5497161 w 9517857"/>
              <a:gd name="connsiteY43" fmla="*/ 228808 h 918356"/>
              <a:gd name="connsiteX44" fmla="*/ 5826043 w 9517857"/>
              <a:gd name="connsiteY44" fmla="*/ 148073 h 918356"/>
              <a:gd name="connsiteX45" fmla="*/ 6007627 w 9517857"/>
              <a:gd name="connsiteY45" fmla="*/ 147126 h 918356"/>
              <a:gd name="connsiteX46" fmla="*/ 6194152 w 9517857"/>
              <a:gd name="connsiteY46" fmla="*/ 151772 h 918356"/>
              <a:gd name="connsiteX47" fmla="*/ 6281379 w 9517857"/>
              <a:gd name="connsiteY47" fmla="*/ 181626 h 918356"/>
              <a:gd name="connsiteX48" fmla="*/ 6489033 w 9517857"/>
              <a:gd name="connsiteY48" fmla="*/ 167648 h 918356"/>
              <a:gd name="connsiteX49" fmla="*/ 6544700 w 9517857"/>
              <a:gd name="connsiteY49" fmla="*/ 167161 h 918356"/>
              <a:gd name="connsiteX50" fmla="*/ 6648353 w 9517857"/>
              <a:gd name="connsiteY50" fmla="*/ 172250 h 918356"/>
              <a:gd name="connsiteX51" fmla="*/ 6736227 w 9517857"/>
              <a:gd name="connsiteY51" fmla="*/ 173216 h 918356"/>
              <a:gd name="connsiteX52" fmla="*/ 6977218 w 9517857"/>
              <a:gd name="connsiteY52" fmla="*/ 184289 h 918356"/>
              <a:gd name="connsiteX53" fmla="*/ 7065221 w 9517857"/>
              <a:gd name="connsiteY53" fmla="*/ 227531 h 918356"/>
              <a:gd name="connsiteX54" fmla="*/ 7358195 w 9517857"/>
              <a:gd name="connsiteY54" fmla="*/ 251740 h 918356"/>
              <a:gd name="connsiteX55" fmla="*/ 7565449 w 9517857"/>
              <a:gd name="connsiteY55" fmla="*/ 258950 h 918356"/>
              <a:gd name="connsiteX56" fmla="*/ 7599285 w 9517857"/>
              <a:gd name="connsiteY56" fmla="*/ 266021 h 918356"/>
              <a:gd name="connsiteX57" fmla="*/ 7644411 w 9517857"/>
              <a:gd name="connsiteY57" fmla="*/ 258986 h 918356"/>
              <a:gd name="connsiteX58" fmla="*/ 7965805 w 9517857"/>
              <a:gd name="connsiteY58" fmla="*/ 200355 h 918356"/>
              <a:gd name="connsiteX59" fmla="*/ 8147401 w 9517857"/>
              <a:gd name="connsiteY59" fmla="*/ 205617 h 918356"/>
              <a:gd name="connsiteX60" fmla="*/ 8256033 w 9517857"/>
              <a:gd name="connsiteY60" fmla="*/ 193713 h 918356"/>
              <a:gd name="connsiteX61" fmla="*/ 8614948 w 9517857"/>
              <a:gd name="connsiteY61" fmla="*/ 168247 h 918356"/>
              <a:gd name="connsiteX62" fmla="*/ 8715976 w 9517857"/>
              <a:gd name="connsiteY62" fmla="*/ 178374 h 918356"/>
              <a:gd name="connsiteX63" fmla="*/ 8778827 w 9517857"/>
              <a:gd name="connsiteY63" fmla="*/ 172936 h 918356"/>
              <a:gd name="connsiteX64" fmla="*/ 8855248 w 9517857"/>
              <a:gd name="connsiteY64" fmla="*/ 143149 h 918356"/>
              <a:gd name="connsiteX65" fmla="*/ 9010380 w 9517857"/>
              <a:gd name="connsiteY65" fmla="*/ 91891 h 918356"/>
              <a:gd name="connsiteX66" fmla="*/ 9110856 w 9517857"/>
              <a:gd name="connsiteY66" fmla="*/ 70997 h 918356"/>
              <a:gd name="connsiteX67" fmla="*/ 9268817 w 9517857"/>
              <a:gd name="connsiteY67" fmla="*/ 53082 h 918356"/>
              <a:gd name="connsiteX68" fmla="*/ 9316667 w 9517857"/>
              <a:gd name="connsiteY68" fmla="*/ 45047 h 918356"/>
              <a:gd name="connsiteX69" fmla="*/ 9428209 w 9517857"/>
              <a:gd name="connsiteY69" fmla="*/ 29923 h 918356"/>
              <a:gd name="connsiteX70" fmla="*/ 9488916 w 9517857"/>
              <a:gd name="connsiteY70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142754 w 9517857"/>
              <a:gd name="connsiteY15" fmla="*/ 725374 h 918356"/>
              <a:gd name="connsiteX16" fmla="*/ 1218120 w 9517857"/>
              <a:gd name="connsiteY16" fmla="*/ 713280 h 918356"/>
              <a:gd name="connsiteX17" fmla="*/ 1580688 w 9517857"/>
              <a:gd name="connsiteY17" fmla="*/ 693697 h 918356"/>
              <a:gd name="connsiteX18" fmla="*/ 2054652 w 9517857"/>
              <a:gd name="connsiteY18" fmla="*/ 656648 h 918356"/>
              <a:gd name="connsiteX19" fmla="*/ 2135144 w 9517857"/>
              <a:gd name="connsiteY19" fmla="*/ 636501 h 918356"/>
              <a:gd name="connsiteX20" fmla="*/ 2440292 w 9517857"/>
              <a:gd name="connsiteY20" fmla="*/ 593862 h 918356"/>
              <a:gd name="connsiteX21" fmla="*/ 2547829 w 9517857"/>
              <a:gd name="connsiteY21" fmla="*/ 566150 h 918356"/>
              <a:gd name="connsiteX22" fmla="*/ 2693698 w 9517857"/>
              <a:gd name="connsiteY22" fmla="*/ 560029 h 918356"/>
              <a:gd name="connsiteX23" fmla="*/ 2727306 w 9517857"/>
              <a:gd name="connsiteY23" fmla="*/ 550698 h 918356"/>
              <a:gd name="connsiteX24" fmla="*/ 3073635 w 9517857"/>
              <a:gd name="connsiteY24" fmla="*/ 491294 h 918356"/>
              <a:gd name="connsiteX25" fmla="*/ 3222071 w 9517857"/>
              <a:gd name="connsiteY25" fmla="*/ 470559 h 918356"/>
              <a:gd name="connsiteX26" fmla="*/ 3349632 w 9517857"/>
              <a:gd name="connsiteY26" fmla="*/ 432583 h 918356"/>
              <a:gd name="connsiteX27" fmla="*/ 3479593 w 9517857"/>
              <a:gd name="connsiteY27" fmla="*/ 390437 h 918356"/>
              <a:gd name="connsiteX28" fmla="*/ 3651428 w 9517857"/>
              <a:gd name="connsiteY28" fmla="*/ 361807 h 918356"/>
              <a:gd name="connsiteX29" fmla="*/ 3844133 w 9517857"/>
              <a:gd name="connsiteY29" fmla="*/ 360648 h 918356"/>
              <a:gd name="connsiteX30" fmla="*/ 3933803 w 9517857"/>
              <a:gd name="connsiteY30" fmla="*/ 357315 h 918356"/>
              <a:gd name="connsiteX31" fmla="*/ 4266740 w 9517857"/>
              <a:gd name="connsiteY31" fmla="*/ 361454 h 918356"/>
              <a:gd name="connsiteX32" fmla="*/ 4512664 w 9517857"/>
              <a:gd name="connsiteY32" fmla="*/ 319948 h 918356"/>
              <a:gd name="connsiteX33" fmla="*/ 4616423 w 9517857"/>
              <a:gd name="connsiteY33" fmla="*/ 290914 h 918356"/>
              <a:gd name="connsiteX34" fmla="*/ 4689163 w 9517857"/>
              <a:gd name="connsiteY34" fmla="*/ 272812 h 918356"/>
              <a:gd name="connsiteX35" fmla="*/ 4783273 w 9517857"/>
              <a:gd name="connsiteY35" fmla="*/ 248463 h 918356"/>
              <a:gd name="connsiteX36" fmla="*/ 4908371 w 9517857"/>
              <a:gd name="connsiteY36" fmla="*/ 243659 h 918356"/>
              <a:gd name="connsiteX37" fmla="*/ 4981173 w 9517857"/>
              <a:gd name="connsiteY37" fmla="*/ 247103 h 918356"/>
              <a:gd name="connsiteX38" fmla="*/ 5060397 w 9517857"/>
              <a:gd name="connsiteY38" fmla="*/ 263688 h 918356"/>
              <a:gd name="connsiteX39" fmla="*/ 5252996 w 9517857"/>
              <a:gd name="connsiteY39" fmla="*/ 270655 h 918356"/>
              <a:gd name="connsiteX40" fmla="*/ 5358056 w 9517857"/>
              <a:gd name="connsiteY40" fmla="*/ 247248 h 918356"/>
              <a:gd name="connsiteX41" fmla="*/ 5426496 w 9517857"/>
              <a:gd name="connsiteY41" fmla="*/ 235142 h 918356"/>
              <a:gd name="connsiteX42" fmla="*/ 5497161 w 9517857"/>
              <a:gd name="connsiteY42" fmla="*/ 228808 h 918356"/>
              <a:gd name="connsiteX43" fmla="*/ 5826043 w 9517857"/>
              <a:gd name="connsiteY43" fmla="*/ 148073 h 918356"/>
              <a:gd name="connsiteX44" fmla="*/ 6007627 w 9517857"/>
              <a:gd name="connsiteY44" fmla="*/ 147126 h 918356"/>
              <a:gd name="connsiteX45" fmla="*/ 6194152 w 9517857"/>
              <a:gd name="connsiteY45" fmla="*/ 151772 h 918356"/>
              <a:gd name="connsiteX46" fmla="*/ 6281379 w 9517857"/>
              <a:gd name="connsiteY46" fmla="*/ 181626 h 918356"/>
              <a:gd name="connsiteX47" fmla="*/ 6489033 w 9517857"/>
              <a:gd name="connsiteY47" fmla="*/ 167648 h 918356"/>
              <a:gd name="connsiteX48" fmla="*/ 6544700 w 9517857"/>
              <a:gd name="connsiteY48" fmla="*/ 167161 h 918356"/>
              <a:gd name="connsiteX49" fmla="*/ 6648353 w 9517857"/>
              <a:gd name="connsiteY49" fmla="*/ 172250 h 918356"/>
              <a:gd name="connsiteX50" fmla="*/ 6736227 w 9517857"/>
              <a:gd name="connsiteY50" fmla="*/ 173216 h 918356"/>
              <a:gd name="connsiteX51" fmla="*/ 6977218 w 9517857"/>
              <a:gd name="connsiteY51" fmla="*/ 184289 h 918356"/>
              <a:gd name="connsiteX52" fmla="*/ 7065221 w 9517857"/>
              <a:gd name="connsiteY52" fmla="*/ 227531 h 918356"/>
              <a:gd name="connsiteX53" fmla="*/ 7358195 w 9517857"/>
              <a:gd name="connsiteY53" fmla="*/ 251740 h 918356"/>
              <a:gd name="connsiteX54" fmla="*/ 7565449 w 9517857"/>
              <a:gd name="connsiteY54" fmla="*/ 258950 h 918356"/>
              <a:gd name="connsiteX55" fmla="*/ 7599285 w 9517857"/>
              <a:gd name="connsiteY55" fmla="*/ 266021 h 918356"/>
              <a:gd name="connsiteX56" fmla="*/ 7644411 w 9517857"/>
              <a:gd name="connsiteY56" fmla="*/ 258986 h 918356"/>
              <a:gd name="connsiteX57" fmla="*/ 7965805 w 9517857"/>
              <a:gd name="connsiteY57" fmla="*/ 200355 h 918356"/>
              <a:gd name="connsiteX58" fmla="*/ 8147401 w 9517857"/>
              <a:gd name="connsiteY58" fmla="*/ 205617 h 918356"/>
              <a:gd name="connsiteX59" fmla="*/ 8256033 w 9517857"/>
              <a:gd name="connsiteY59" fmla="*/ 193713 h 918356"/>
              <a:gd name="connsiteX60" fmla="*/ 8614948 w 9517857"/>
              <a:gd name="connsiteY60" fmla="*/ 168247 h 918356"/>
              <a:gd name="connsiteX61" fmla="*/ 8715976 w 9517857"/>
              <a:gd name="connsiteY61" fmla="*/ 178374 h 918356"/>
              <a:gd name="connsiteX62" fmla="*/ 8778827 w 9517857"/>
              <a:gd name="connsiteY62" fmla="*/ 172936 h 918356"/>
              <a:gd name="connsiteX63" fmla="*/ 8855248 w 9517857"/>
              <a:gd name="connsiteY63" fmla="*/ 143149 h 918356"/>
              <a:gd name="connsiteX64" fmla="*/ 9010380 w 9517857"/>
              <a:gd name="connsiteY64" fmla="*/ 91891 h 918356"/>
              <a:gd name="connsiteX65" fmla="*/ 9110856 w 9517857"/>
              <a:gd name="connsiteY65" fmla="*/ 70997 h 918356"/>
              <a:gd name="connsiteX66" fmla="*/ 9268817 w 9517857"/>
              <a:gd name="connsiteY66" fmla="*/ 53082 h 918356"/>
              <a:gd name="connsiteX67" fmla="*/ 9316667 w 9517857"/>
              <a:gd name="connsiteY67" fmla="*/ 45047 h 918356"/>
              <a:gd name="connsiteX68" fmla="*/ 9428209 w 9517857"/>
              <a:gd name="connsiteY68" fmla="*/ 29923 h 918356"/>
              <a:gd name="connsiteX69" fmla="*/ 9488916 w 9517857"/>
              <a:gd name="connsiteY69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58674 w 9517857"/>
              <a:gd name="connsiteY6" fmla="*/ 890322 h 918356"/>
              <a:gd name="connsiteX7" fmla="*/ 275005 w 9517857"/>
              <a:gd name="connsiteY7" fmla="*/ 823579 h 918356"/>
              <a:gd name="connsiteX8" fmla="*/ 587824 w 9517857"/>
              <a:gd name="connsiteY8" fmla="*/ 798195 h 918356"/>
              <a:gd name="connsiteX9" fmla="*/ 752936 w 9517857"/>
              <a:gd name="connsiteY9" fmla="*/ 742843 h 918356"/>
              <a:gd name="connsiteX10" fmla="*/ 855732 w 9517857"/>
              <a:gd name="connsiteY10" fmla="*/ 731068 h 918356"/>
              <a:gd name="connsiteX11" fmla="*/ 901402 w 9517857"/>
              <a:gd name="connsiteY11" fmla="*/ 729045 h 918356"/>
              <a:gd name="connsiteX12" fmla="*/ 930946 w 9517857"/>
              <a:gd name="connsiteY12" fmla="*/ 734046 h 918356"/>
              <a:gd name="connsiteX13" fmla="*/ 986250 w 9517857"/>
              <a:gd name="connsiteY13" fmla="*/ 713530 h 918356"/>
              <a:gd name="connsiteX14" fmla="*/ 1013752 w 9517857"/>
              <a:gd name="connsiteY14" fmla="*/ 713361 h 918356"/>
              <a:gd name="connsiteX15" fmla="*/ 1142754 w 9517857"/>
              <a:gd name="connsiteY15" fmla="*/ 725374 h 918356"/>
              <a:gd name="connsiteX16" fmla="*/ 1218120 w 9517857"/>
              <a:gd name="connsiteY16" fmla="*/ 713280 h 918356"/>
              <a:gd name="connsiteX17" fmla="*/ 1580688 w 9517857"/>
              <a:gd name="connsiteY17" fmla="*/ 693697 h 918356"/>
              <a:gd name="connsiteX18" fmla="*/ 2054652 w 9517857"/>
              <a:gd name="connsiteY18" fmla="*/ 656648 h 918356"/>
              <a:gd name="connsiteX19" fmla="*/ 2135144 w 9517857"/>
              <a:gd name="connsiteY19" fmla="*/ 636501 h 918356"/>
              <a:gd name="connsiteX20" fmla="*/ 2440292 w 9517857"/>
              <a:gd name="connsiteY20" fmla="*/ 593862 h 918356"/>
              <a:gd name="connsiteX21" fmla="*/ 2547829 w 9517857"/>
              <a:gd name="connsiteY21" fmla="*/ 566150 h 918356"/>
              <a:gd name="connsiteX22" fmla="*/ 2693698 w 9517857"/>
              <a:gd name="connsiteY22" fmla="*/ 560029 h 918356"/>
              <a:gd name="connsiteX23" fmla="*/ 2727306 w 9517857"/>
              <a:gd name="connsiteY23" fmla="*/ 550698 h 918356"/>
              <a:gd name="connsiteX24" fmla="*/ 3073635 w 9517857"/>
              <a:gd name="connsiteY24" fmla="*/ 491294 h 918356"/>
              <a:gd name="connsiteX25" fmla="*/ 3222071 w 9517857"/>
              <a:gd name="connsiteY25" fmla="*/ 470559 h 918356"/>
              <a:gd name="connsiteX26" fmla="*/ 3349632 w 9517857"/>
              <a:gd name="connsiteY26" fmla="*/ 432583 h 918356"/>
              <a:gd name="connsiteX27" fmla="*/ 3479593 w 9517857"/>
              <a:gd name="connsiteY27" fmla="*/ 390437 h 918356"/>
              <a:gd name="connsiteX28" fmla="*/ 3651428 w 9517857"/>
              <a:gd name="connsiteY28" fmla="*/ 361807 h 918356"/>
              <a:gd name="connsiteX29" fmla="*/ 3844133 w 9517857"/>
              <a:gd name="connsiteY29" fmla="*/ 360648 h 918356"/>
              <a:gd name="connsiteX30" fmla="*/ 3933803 w 9517857"/>
              <a:gd name="connsiteY30" fmla="*/ 357315 h 918356"/>
              <a:gd name="connsiteX31" fmla="*/ 4266740 w 9517857"/>
              <a:gd name="connsiteY31" fmla="*/ 361454 h 918356"/>
              <a:gd name="connsiteX32" fmla="*/ 4512664 w 9517857"/>
              <a:gd name="connsiteY32" fmla="*/ 319948 h 918356"/>
              <a:gd name="connsiteX33" fmla="*/ 4616423 w 9517857"/>
              <a:gd name="connsiteY33" fmla="*/ 290914 h 918356"/>
              <a:gd name="connsiteX34" fmla="*/ 4689163 w 9517857"/>
              <a:gd name="connsiteY34" fmla="*/ 272812 h 918356"/>
              <a:gd name="connsiteX35" fmla="*/ 4783273 w 9517857"/>
              <a:gd name="connsiteY35" fmla="*/ 248463 h 918356"/>
              <a:gd name="connsiteX36" fmla="*/ 4908371 w 9517857"/>
              <a:gd name="connsiteY36" fmla="*/ 243659 h 918356"/>
              <a:gd name="connsiteX37" fmla="*/ 4981173 w 9517857"/>
              <a:gd name="connsiteY37" fmla="*/ 247103 h 918356"/>
              <a:gd name="connsiteX38" fmla="*/ 5060397 w 9517857"/>
              <a:gd name="connsiteY38" fmla="*/ 263688 h 918356"/>
              <a:gd name="connsiteX39" fmla="*/ 5252996 w 9517857"/>
              <a:gd name="connsiteY39" fmla="*/ 270655 h 918356"/>
              <a:gd name="connsiteX40" fmla="*/ 5358056 w 9517857"/>
              <a:gd name="connsiteY40" fmla="*/ 247248 h 918356"/>
              <a:gd name="connsiteX41" fmla="*/ 5426496 w 9517857"/>
              <a:gd name="connsiteY41" fmla="*/ 235142 h 918356"/>
              <a:gd name="connsiteX42" fmla="*/ 5497161 w 9517857"/>
              <a:gd name="connsiteY42" fmla="*/ 228808 h 918356"/>
              <a:gd name="connsiteX43" fmla="*/ 5826043 w 9517857"/>
              <a:gd name="connsiteY43" fmla="*/ 148073 h 918356"/>
              <a:gd name="connsiteX44" fmla="*/ 6007627 w 9517857"/>
              <a:gd name="connsiteY44" fmla="*/ 147126 h 918356"/>
              <a:gd name="connsiteX45" fmla="*/ 6194152 w 9517857"/>
              <a:gd name="connsiteY45" fmla="*/ 151772 h 918356"/>
              <a:gd name="connsiteX46" fmla="*/ 6281379 w 9517857"/>
              <a:gd name="connsiteY46" fmla="*/ 181626 h 918356"/>
              <a:gd name="connsiteX47" fmla="*/ 6489033 w 9517857"/>
              <a:gd name="connsiteY47" fmla="*/ 167648 h 918356"/>
              <a:gd name="connsiteX48" fmla="*/ 6544700 w 9517857"/>
              <a:gd name="connsiteY48" fmla="*/ 167161 h 918356"/>
              <a:gd name="connsiteX49" fmla="*/ 6648353 w 9517857"/>
              <a:gd name="connsiteY49" fmla="*/ 172250 h 918356"/>
              <a:gd name="connsiteX50" fmla="*/ 6736227 w 9517857"/>
              <a:gd name="connsiteY50" fmla="*/ 173216 h 918356"/>
              <a:gd name="connsiteX51" fmla="*/ 6977218 w 9517857"/>
              <a:gd name="connsiteY51" fmla="*/ 184289 h 918356"/>
              <a:gd name="connsiteX52" fmla="*/ 7065221 w 9517857"/>
              <a:gd name="connsiteY52" fmla="*/ 227531 h 918356"/>
              <a:gd name="connsiteX53" fmla="*/ 7358195 w 9517857"/>
              <a:gd name="connsiteY53" fmla="*/ 251740 h 918356"/>
              <a:gd name="connsiteX54" fmla="*/ 7565449 w 9517857"/>
              <a:gd name="connsiteY54" fmla="*/ 258950 h 918356"/>
              <a:gd name="connsiteX55" fmla="*/ 7599285 w 9517857"/>
              <a:gd name="connsiteY55" fmla="*/ 266021 h 918356"/>
              <a:gd name="connsiteX56" fmla="*/ 7644411 w 9517857"/>
              <a:gd name="connsiteY56" fmla="*/ 258986 h 918356"/>
              <a:gd name="connsiteX57" fmla="*/ 7965805 w 9517857"/>
              <a:gd name="connsiteY57" fmla="*/ 200355 h 918356"/>
              <a:gd name="connsiteX58" fmla="*/ 8147401 w 9517857"/>
              <a:gd name="connsiteY58" fmla="*/ 205617 h 918356"/>
              <a:gd name="connsiteX59" fmla="*/ 8256033 w 9517857"/>
              <a:gd name="connsiteY59" fmla="*/ 193713 h 918356"/>
              <a:gd name="connsiteX60" fmla="*/ 8614948 w 9517857"/>
              <a:gd name="connsiteY60" fmla="*/ 168247 h 918356"/>
              <a:gd name="connsiteX61" fmla="*/ 8715976 w 9517857"/>
              <a:gd name="connsiteY61" fmla="*/ 178374 h 918356"/>
              <a:gd name="connsiteX62" fmla="*/ 8778827 w 9517857"/>
              <a:gd name="connsiteY62" fmla="*/ 172936 h 918356"/>
              <a:gd name="connsiteX63" fmla="*/ 8855248 w 9517857"/>
              <a:gd name="connsiteY63" fmla="*/ 143149 h 918356"/>
              <a:gd name="connsiteX64" fmla="*/ 9010380 w 9517857"/>
              <a:gd name="connsiteY64" fmla="*/ 91891 h 918356"/>
              <a:gd name="connsiteX65" fmla="*/ 9110856 w 9517857"/>
              <a:gd name="connsiteY65" fmla="*/ 70997 h 918356"/>
              <a:gd name="connsiteX66" fmla="*/ 9268817 w 9517857"/>
              <a:gd name="connsiteY66" fmla="*/ 53082 h 918356"/>
              <a:gd name="connsiteX67" fmla="*/ 9316667 w 9517857"/>
              <a:gd name="connsiteY67" fmla="*/ 45047 h 918356"/>
              <a:gd name="connsiteX68" fmla="*/ 9428209 w 9517857"/>
              <a:gd name="connsiteY68" fmla="*/ 29923 h 918356"/>
              <a:gd name="connsiteX69" fmla="*/ 9488916 w 9517857"/>
              <a:gd name="connsiteY69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135144 w 9517857"/>
              <a:gd name="connsiteY18" fmla="*/ 636501 h 918356"/>
              <a:gd name="connsiteX19" fmla="*/ 2440292 w 9517857"/>
              <a:gd name="connsiteY19" fmla="*/ 593862 h 918356"/>
              <a:gd name="connsiteX20" fmla="*/ 2547829 w 9517857"/>
              <a:gd name="connsiteY20" fmla="*/ 566150 h 918356"/>
              <a:gd name="connsiteX21" fmla="*/ 2693698 w 9517857"/>
              <a:gd name="connsiteY21" fmla="*/ 560029 h 918356"/>
              <a:gd name="connsiteX22" fmla="*/ 2727306 w 9517857"/>
              <a:gd name="connsiteY22" fmla="*/ 550698 h 918356"/>
              <a:gd name="connsiteX23" fmla="*/ 3073635 w 9517857"/>
              <a:gd name="connsiteY23" fmla="*/ 491294 h 918356"/>
              <a:gd name="connsiteX24" fmla="*/ 3222071 w 9517857"/>
              <a:gd name="connsiteY24" fmla="*/ 470559 h 918356"/>
              <a:gd name="connsiteX25" fmla="*/ 3349632 w 9517857"/>
              <a:gd name="connsiteY25" fmla="*/ 432583 h 918356"/>
              <a:gd name="connsiteX26" fmla="*/ 3479593 w 9517857"/>
              <a:gd name="connsiteY26" fmla="*/ 390437 h 918356"/>
              <a:gd name="connsiteX27" fmla="*/ 3651428 w 9517857"/>
              <a:gd name="connsiteY27" fmla="*/ 361807 h 918356"/>
              <a:gd name="connsiteX28" fmla="*/ 3844133 w 9517857"/>
              <a:gd name="connsiteY28" fmla="*/ 360648 h 918356"/>
              <a:gd name="connsiteX29" fmla="*/ 3933803 w 9517857"/>
              <a:gd name="connsiteY29" fmla="*/ 357315 h 918356"/>
              <a:gd name="connsiteX30" fmla="*/ 4266740 w 9517857"/>
              <a:gd name="connsiteY30" fmla="*/ 361454 h 918356"/>
              <a:gd name="connsiteX31" fmla="*/ 4512664 w 9517857"/>
              <a:gd name="connsiteY31" fmla="*/ 319948 h 918356"/>
              <a:gd name="connsiteX32" fmla="*/ 4616423 w 9517857"/>
              <a:gd name="connsiteY32" fmla="*/ 290914 h 918356"/>
              <a:gd name="connsiteX33" fmla="*/ 4689163 w 9517857"/>
              <a:gd name="connsiteY33" fmla="*/ 272812 h 918356"/>
              <a:gd name="connsiteX34" fmla="*/ 4783273 w 9517857"/>
              <a:gd name="connsiteY34" fmla="*/ 248463 h 918356"/>
              <a:gd name="connsiteX35" fmla="*/ 4908371 w 9517857"/>
              <a:gd name="connsiteY35" fmla="*/ 243659 h 918356"/>
              <a:gd name="connsiteX36" fmla="*/ 4981173 w 9517857"/>
              <a:gd name="connsiteY36" fmla="*/ 247103 h 918356"/>
              <a:gd name="connsiteX37" fmla="*/ 5060397 w 9517857"/>
              <a:gd name="connsiteY37" fmla="*/ 263688 h 918356"/>
              <a:gd name="connsiteX38" fmla="*/ 5252996 w 9517857"/>
              <a:gd name="connsiteY38" fmla="*/ 270655 h 918356"/>
              <a:gd name="connsiteX39" fmla="*/ 5358056 w 9517857"/>
              <a:gd name="connsiteY39" fmla="*/ 247248 h 918356"/>
              <a:gd name="connsiteX40" fmla="*/ 5426496 w 9517857"/>
              <a:gd name="connsiteY40" fmla="*/ 235142 h 918356"/>
              <a:gd name="connsiteX41" fmla="*/ 5497161 w 9517857"/>
              <a:gd name="connsiteY41" fmla="*/ 228808 h 918356"/>
              <a:gd name="connsiteX42" fmla="*/ 5826043 w 9517857"/>
              <a:gd name="connsiteY42" fmla="*/ 148073 h 918356"/>
              <a:gd name="connsiteX43" fmla="*/ 6007627 w 9517857"/>
              <a:gd name="connsiteY43" fmla="*/ 147126 h 918356"/>
              <a:gd name="connsiteX44" fmla="*/ 6194152 w 9517857"/>
              <a:gd name="connsiteY44" fmla="*/ 151772 h 918356"/>
              <a:gd name="connsiteX45" fmla="*/ 6281379 w 9517857"/>
              <a:gd name="connsiteY45" fmla="*/ 181626 h 918356"/>
              <a:gd name="connsiteX46" fmla="*/ 6489033 w 9517857"/>
              <a:gd name="connsiteY46" fmla="*/ 167648 h 918356"/>
              <a:gd name="connsiteX47" fmla="*/ 6544700 w 9517857"/>
              <a:gd name="connsiteY47" fmla="*/ 167161 h 918356"/>
              <a:gd name="connsiteX48" fmla="*/ 6648353 w 9517857"/>
              <a:gd name="connsiteY48" fmla="*/ 172250 h 918356"/>
              <a:gd name="connsiteX49" fmla="*/ 6736227 w 9517857"/>
              <a:gd name="connsiteY49" fmla="*/ 173216 h 918356"/>
              <a:gd name="connsiteX50" fmla="*/ 6977218 w 9517857"/>
              <a:gd name="connsiteY50" fmla="*/ 184289 h 918356"/>
              <a:gd name="connsiteX51" fmla="*/ 7065221 w 9517857"/>
              <a:gd name="connsiteY51" fmla="*/ 227531 h 918356"/>
              <a:gd name="connsiteX52" fmla="*/ 7358195 w 9517857"/>
              <a:gd name="connsiteY52" fmla="*/ 251740 h 918356"/>
              <a:gd name="connsiteX53" fmla="*/ 7565449 w 9517857"/>
              <a:gd name="connsiteY53" fmla="*/ 258950 h 918356"/>
              <a:gd name="connsiteX54" fmla="*/ 7599285 w 9517857"/>
              <a:gd name="connsiteY54" fmla="*/ 266021 h 918356"/>
              <a:gd name="connsiteX55" fmla="*/ 7644411 w 9517857"/>
              <a:gd name="connsiteY55" fmla="*/ 258986 h 918356"/>
              <a:gd name="connsiteX56" fmla="*/ 7965805 w 9517857"/>
              <a:gd name="connsiteY56" fmla="*/ 200355 h 918356"/>
              <a:gd name="connsiteX57" fmla="*/ 8147401 w 9517857"/>
              <a:gd name="connsiteY57" fmla="*/ 205617 h 918356"/>
              <a:gd name="connsiteX58" fmla="*/ 8256033 w 9517857"/>
              <a:gd name="connsiteY58" fmla="*/ 193713 h 918356"/>
              <a:gd name="connsiteX59" fmla="*/ 8614948 w 9517857"/>
              <a:gd name="connsiteY59" fmla="*/ 168247 h 918356"/>
              <a:gd name="connsiteX60" fmla="*/ 8715976 w 9517857"/>
              <a:gd name="connsiteY60" fmla="*/ 178374 h 918356"/>
              <a:gd name="connsiteX61" fmla="*/ 8778827 w 9517857"/>
              <a:gd name="connsiteY61" fmla="*/ 172936 h 918356"/>
              <a:gd name="connsiteX62" fmla="*/ 8855248 w 9517857"/>
              <a:gd name="connsiteY62" fmla="*/ 143149 h 918356"/>
              <a:gd name="connsiteX63" fmla="*/ 9010380 w 9517857"/>
              <a:gd name="connsiteY63" fmla="*/ 91891 h 918356"/>
              <a:gd name="connsiteX64" fmla="*/ 9110856 w 9517857"/>
              <a:gd name="connsiteY64" fmla="*/ 70997 h 918356"/>
              <a:gd name="connsiteX65" fmla="*/ 9268817 w 9517857"/>
              <a:gd name="connsiteY65" fmla="*/ 53082 h 918356"/>
              <a:gd name="connsiteX66" fmla="*/ 9316667 w 9517857"/>
              <a:gd name="connsiteY66" fmla="*/ 45047 h 918356"/>
              <a:gd name="connsiteX67" fmla="*/ 9428209 w 9517857"/>
              <a:gd name="connsiteY67" fmla="*/ 29923 h 918356"/>
              <a:gd name="connsiteX68" fmla="*/ 9488916 w 9517857"/>
              <a:gd name="connsiteY6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135144 w 9517857"/>
              <a:gd name="connsiteY18" fmla="*/ 636501 h 918356"/>
              <a:gd name="connsiteX19" fmla="*/ 2440292 w 9517857"/>
              <a:gd name="connsiteY19" fmla="*/ 593862 h 918356"/>
              <a:gd name="connsiteX20" fmla="*/ 2547829 w 9517857"/>
              <a:gd name="connsiteY20" fmla="*/ 566150 h 918356"/>
              <a:gd name="connsiteX21" fmla="*/ 2693698 w 9517857"/>
              <a:gd name="connsiteY21" fmla="*/ 560029 h 918356"/>
              <a:gd name="connsiteX22" fmla="*/ 2727306 w 9517857"/>
              <a:gd name="connsiteY22" fmla="*/ 550698 h 918356"/>
              <a:gd name="connsiteX23" fmla="*/ 3073635 w 9517857"/>
              <a:gd name="connsiteY23" fmla="*/ 491294 h 918356"/>
              <a:gd name="connsiteX24" fmla="*/ 3222071 w 9517857"/>
              <a:gd name="connsiteY24" fmla="*/ 470559 h 918356"/>
              <a:gd name="connsiteX25" fmla="*/ 3349632 w 9517857"/>
              <a:gd name="connsiteY25" fmla="*/ 432583 h 918356"/>
              <a:gd name="connsiteX26" fmla="*/ 3479593 w 9517857"/>
              <a:gd name="connsiteY26" fmla="*/ 390437 h 918356"/>
              <a:gd name="connsiteX27" fmla="*/ 3651428 w 9517857"/>
              <a:gd name="connsiteY27" fmla="*/ 361807 h 918356"/>
              <a:gd name="connsiteX28" fmla="*/ 3844133 w 9517857"/>
              <a:gd name="connsiteY28" fmla="*/ 360648 h 918356"/>
              <a:gd name="connsiteX29" fmla="*/ 3933803 w 9517857"/>
              <a:gd name="connsiteY29" fmla="*/ 357315 h 918356"/>
              <a:gd name="connsiteX30" fmla="*/ 4266740 w 9517857"/>
              <a:gd name="connsiteY30" fmla="*/ 361454 h 918356"/>
              <a:gd name="connsiteX31" fmla="*/ 4512664 w 9517857"/>
              <a:gd name="connsiteY31" fmla="*/ 319948 h 918356"/>
              <a:gd name="connsiteX32" fmla="*/ 4616423 w 9517857"/>
              <a:gd name="connsiteY32" fmla="*/ 290914 h 918356"/>
              <a:gd name="connsiteX33" fmla="*/ 4689163 w 9517857"/>
              <a:gd name="connsiteY33" fmla="*/ 272812 h 918356"/>
              <a:gd name="connsiteX34" fmla="*/ 4783273 w 9517857"/>
              <a:gd name="connsiteY34" fmla="*/ 248463 h 918356"/>
              <a:gd name="connsiteX35" fmla="*/ 4908371 w 9517857"/>
              <a:gd name="connsiteY35" fmla="*/ 243659 h 918356"/>
              <a:gd name="connsiteX36" fmla="*/ 4981173 w 9517857"/>
              <a:gd name="connsiteY36" fmla="*/ 247103 h 918356"/>
              <a:gd name="connsiteX37" fmla="*/ 5060397 w 9517857"/>
              <a:gd name="connsiteY37" fmla="*/ 263688 h 918356"/>
              <a:gd name="connsiteX38" fmla="*/ 5252996 w 9517857"/>
              <a:gd name="connsiteY38" fmla="*/ 270655 h 918356"/>
              <a:gd name="connsiteX39" fmla="*/ 5358056 w 9517857"/>
              <a:gd name="connsiteY39" fmla="*/ 247248 h 918356"/>
              <a:gd name="connsiteX40" fmla="*/ 5426496 w 9517857"/>
              <a:gd name="connsiteY40" fmla="*/ 235142 h 918356"/>
              <a:gd name="connsiteX41" fmla="*/ 5497161 w 9517857"/>
              <a:gd name="connsiteY41" fmla="*/ 228808 h 918356"/>
              <a:gd name="connsiteX42" fmla="*/ 5826043 w 9517857"/>
              <a:gd name="connsiteY42" fmla="*/ 148073 h 918356"/>
              <a:gd name="connsiteX43" fmla="*/ 6007627 w 9517857"/>
              <a:gd name="connsiteY43" fmla="*/ 147126 h 918356"/>
              <a:gd name="connsiteX44" fmla="*/ 6194152 w 9517857"/>
              <a:gd name="connsiteY44" fmla="*/ 151772 h 918356"/>
              <a:gd name="connsiteX45" fmla="*/ 6281379 w 9517857"/>
              <a:gd name="connsiteY45" fmla="*/ 181626 h 918356"/>
              <a:gd name="connsiteX46" fmla="*/ 6489033 w 9517857"/>
              <a:gd name="connsiteY46" fmla="*/ 167648 h 918356"/>
              <a:gd name="connsiteX47" fmla="*/ 6544700 w 9517857"/>
              <a:gd name="connsiteY47" fmla="*/ 167161 h 918356"/>
              <a:gd name="connsiteX48" fmla="*/ 6648353 w 9517857"/>
              <a:gd name="connsiteY48" fmla="*/ 172250 h 918356"/>
              <a:gd name="connsiteX49" fmla="*/ 6736227 w 9517857"/>
              <a:gd name="connsiteY49" fmla="*/ 173216 h 918356"/>
              <a:gd name="connsiteX50" fmla="*/ 6977218 w 9517857"/>
              <a:gd name="connsiteY50" fmla="*/ 184289 h 918356"/>
              <a:gd name="connsiteX51" fmla="*/ 7065221 w 9517857"/>
              <a:gd name="connsiteY51" fmla="*/ 227531 h 918356"/>
              <a:gd name="connsiteX52" fmla="*/ 7358195 w 9517857"/>
              <a:gd name="connsiteY52" fmla="*/ 251740 h 918356"/>
              <a:gd name="connsiteX53" fmla="*/ 7565449 w 9517857"/>
              <a:gd name="connsiteY53" fmla="*/ 258950 h 918356"/>
              <a:gd name="connsiteX54" fmla="*/ 7599285 w 9517857"/>
              <a:gd name="connsiteY54" fmla="*/ 266021 h 918356"/>
              <a:gd name="connsiteX55" fmla="*/ 7644411 w 9517857"/>
              <a:gd name="connsiteY55" fmla="*/ 258986 h 918356"/>
              <a:gd name="connsiteX56" fmla="*/ 7965805 w 9517857"/>
              <a:gd name="connsiteY56" fmla="*/ 200355 h 918356"/>
              <a:gd name="connsiteX57" fmla="*/ 8147401 w 9517857"/>
              <a:gd name="connsiteY57" fmla="*/ 205617 h 918356"/>
              <a:gd name="connsiteX58" fmla="*/ 8256033 w 9517857"/>
              <a:gd name="connsiteY58" fmla="*/ 193713 h 918356"/>
              <a:gd name="connsiteX59" fmla="*/ 8614948 w 9517857"/>
              <a:gd name="connsiteY59" fmla="*/ 168247 h 918356"/>
              <a:gd name="connsiteX60" fmla="*/ 8715976 w 9517857"/>
              <a:gd name="connsiteY60" fmla="*/ 178374 h 918356"/>
              <a:gd name="connsiteX61" fmla="*/ 8778827 w 9517857"/>
              <a:gd name="connsiteY61" fmla="*/ 172936 h 918356"/>
              <a:gd name="connsiteX62" fmla="*/ 8855248 w 9517857"/>
              <a:gd name="connsiteY62" fmla="*/ 143149 h 918356"/>
              <a:gd name="connsiteX63" fmla="*/ 9010380 w 9517857"/>
              <a:gd name="connsiteY63" fmla="*/ 91891 h 918356"/>
              <a:gd name="connsiteX64" fmla="*/ 9110856 w 9517857"/>
              <a:gd name="connsiteY64" fmla="*/ 70997 h 918356"/>
              <a:gd name="connsiteX65" fmla="*/ 9268817 w 9517857"/>
              <a:gd name="connsiteY65" fmla="*/ 53082 h 918356"/>
              <a:gd name="connsiteX66" fmla="*/ 9316667 w 9517857"/>
              <a:gd name="connsiteY66" fmla="*/ 45047 h 918356"/>
              <a:gd name="connsiteX67" fmla="*/ 9428209 w 9517857"/>
              <a:gd name="connsiteY67" fmla="*/ 29923 h 918356"/>
              <a:gd name="connsiteX68" fmla="*/ 9488916 w 9517857"/>
              <a:gd name="connsiteY6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135144 w 9517857"/>
              <a:gd name="connsiteY18" fmla="*/ 636501 h 918356"/>
              <a:gd name="connsiteX19" fmla="*/ 2440292 w 9517857"/>
              <a:gd name="connsiteY19" fmla="*/ 593862 h 918356"/>
              <a:gd name="connsiteX20" fmla="*/ 2547829 w 9517857"/>
              <a:gd name="connsiteY20" fmla="*/ 566150 h 918356"/>
              <a:gd name="connsiteX21" fmla="*/ 2693698 w 9517857"/>
              <a:gd name="connsiteY21" fmla="*/ 560029 h 918356"/>
              <a:gd name="connsiteX22" fmla="*/ 2727306 w 9517857"/>
              <a:gd name="connsiteY22" fmla="*/ 550698 h 918356"/>
              <a:gd name="connsiteX23" fmla="*/ 3073635 w 9517857"/>
              <a:gd name="connsiteY23" fmla="*/ 491294 h 918356"/>
              <a:gd name="connsiteX24" fmla="*/ 3222071 w 9517857"/>
              <a:gd name="connsiteY24" fmla="*/ 470559 h 918356"/>
              <a:gd name="connsiteX25" fmla="*/ 3349632 w 9517857"/>
              <a:gd name="connsiteY25" fmla="*/ 432583 h 918356"/>
              <a:gd name="connsiteX26" fmla="*/ 3479593 w 9517857"/>
              <a:gd name="connsiteY26" fmla="*/ 390437 h 918356"/>
              <a:gd name="connsiteX27" fmla="*/ 3651428 w 9517857"/>
              <a:gd name="connsiteY27" fmla="*/ 361807 h 918356"/>
              <a:gd name="connsiteX28" fmla="*/ 3844133 w 9517857"/>
              <a:gd name="connsiteY28" fmla="*/ 360648 h 918356"/>
              <a:gd name="connsiteX29" fmla="*/ 3933803 w 9517857"/>
              <a:gd name="connsiteY29" fmla="*/ 357315 h 918356"/>
              <a:gd name="connsiteX30" fmla="*/ 4266740 w 9517857"/>
              <a:gd name="connsiteY30" fmla="*/ 361454 h 918356"/>
              <a:gd name="connsiteX31" fmla="*/ 4512664 w 9517857"/>
              <a:gd name="connsiteY31" fmla="*/ 319948 h 918356"/>
              <a:gd name="connsiteX32" fmla="*/ 4616423 w 9517857"/>
              <a:gd name="connsiteY32" fmla="*/ 290914 h 918356"/>
              <a:gd name="connsiteX33" fmla="*/ 4689163 w 9517857"/>
              <a:gd name="connsiteY33" fmla="*/ 272812 h 918356"/>
              <a:gd name="connsiteX34" fmla="*/ 4783273 w 9517857"/>
              <a:gd name="connsiteY34" fmla="*/ 248463 h 918356"/>
              <a:gd name="connsiteX35" fmla="*/ 4908371 w 9517857"/>
              <a:gd name="connsiteY35" fmla="*/ 243659 h 918356"/>
              <a:gd name="connsiteX36" fmla="*/ 4981173 w 9517857"/>
              <a:gd name="connsiteY36" fmla="*/ 247103 h 918356"/>
              <a:gd name="connsiteX37" fmla="*/ 5060397 w 9517857"/>
              <a:gd name="connsiteY37" fmla="*/ 263688 h 918356"/>
              <a:gd name="connsiteX38" fmla="*/ 5252996 w 9517857"/>
              <a:gd name="connsiteY38" fmla="*/ 270655 h 918356"/>
              <a:gd name="connsiteX39" fmla="*/ 5358056 w 9517857"/>
              <a:gd name="connsiteY39" fmla="*/ 247248 h 918356"/>
              <a:gd name="connsiteX40" fmla="*/ 5426496 w 9517857"/>
              <a:gd name="connsiteY40" fmla="*/ 235142 h 918356"/>
              <a:gd name="connsiteX41" fmla="*/ 5497161 w 9517857"/>
              <a:gd name="connsiteY41" fmla="*/ 228808 h 918356"/>
              <a:gd name="connsiteX42" fmla="*/ 5826043 w 9517857"/>
              <a:gd name="connsiteY42" fmla="*/ 148073 h 918356"/>
              <a:gd name="connsiteX43" fmla="*/ 6007627 w 9517857"/>
              <a:gd name="connsiteY43" fmla="*/ 147126 h 918356"/>
              <a:gd name="connsiteX44" fmla="*/ 6194152 w 9517857"/>
              <a:gd name="connsiteY44" fmla="*/ 151772 h 918356"/>
              <a:gd name="connsiteX45" fmla="*/ 6281379 w 9517857"/>
              <a:gd name="connsiteY45" fmla="*/ 181626 h 918356"/>
              <a:gd name="connsiteX46" fmla="*/ 6489033 w 9517857"/>
              <a:gd name="connsiteY46" fmla="*/ 167648 h 918356"/>
              <a:gd name="connsiteX47" fmla="*/ 6544700 w 9517857"/>
              <a:gd name="connsiteY47" fmla="*/ 167161 h 918356"/>
              <a:gd name="connsiteX48" fmla="*/ 6648353 w 9517857"/>
              <a:gd name="connsiteY48" fmla="*/ 172250 h 918356"/>
              <a:gd name="connsiteX49" fmla="*/ 6736227 w 9517857"/>
              <a:gd name="connsiteY49" fmla="*/ 173216 h 918356"/>
              <a:gd name="connsiteX50" fmla="*/ 6977218 w 9517857"/>
              <a:gd name="connsiteY50" fmla="*/ 184289 h 918356"/>
              <a:gd name="connsiteX51" fmla="*/ 7065221 w 9517857"/>
              <a:gd name="connsiteY51" fmla="*/ 227531 h 918356"/>
              <a:gd name="connsiteX52" fmla="*/ 7358195 w 9517857"/>
              <a:gd name="connsiteY52" fmla="*/ 251740 h 918356"/>
              <a:gd name="connsiteX53" fmla="*/ 7565449 w 9517857"/>
              <a:gd name="connsiteY53" fmla="*/ 258950 h 918356"/>
              <a:gd name="connsiteX54" fmla="*/ 7599285 w 9517857"/>
              <a:gd name="connsiteY54" fmla="*/ 266021 h 918356"/>
              <a:gd name="connsiteX55" fmla="*/ 7644411 w 9517857"/>
              <a:gd name="connsiteY55" fmla="*/ 258986 h 918356"/>
              <a:gd name="connsiteX56" fmla="*/ 7965805 w 9517857"/>
              <a:gd name="connsiteY56" fmla="*/ 200355 h 918356"/>
              <a:gd name="connsiteX57" fmla="*/ 8147401 w 9517857"/>
              <a:gd name="connsiteY57" fmla="*/ 205617 h 918356"/>
              <a:gd name="connsiteX58" fmla="*/ 8256033 w 9517857"/>
              <a:gd name="connsiteY58" fmla="*/ 193713 h 918356"/>
              <a:gd name="connsiteX59" fmla="*/ 8614948 w 9517857"/>
              <a:gd name="connsiteY59" fmla="*/ 168247 h 918356"/>
              <a:gd name="connsiteX60" fmla="*/ 8715976 w 9517857"/>
              <a:gd name="connsiteY60" fmla="*/ 178374 h 918356"/>
              <a:gd name="connsiteX61" fmla="*/ 8778827 w 9517857"/>
              <a:gd name="connsiteY61" fmla="*/ 172936 h 918356"/>
              <a:gd name="connsiteX62" fmla="*/ 8855248 w 9517857"/>
              <a:gd name="connsiteY62" fmla="*/ 143149 h 918356"/>
              <a:gd name="connsiteX63" fmla="*/ 9010380 w 9517857"/>
              <a:gd name="connsiteY63" fmla="*/ 91891 h 918356"/>
              <a:gd name="connsiteX64" fmla="*/ 9110856 w 9517857"/>
              <a:gd name="connsiteY64" fmla="*/ 70997 h 918356"/>
              <a:gd name="connsiteX65" fmla="*/ 9268817 w 9517857"/>
              <a:gd name="connsiteY65" fmla="*/ 53082 h 918356"/>
              <a:gd name="connsiteX66" fmla="*/ 9316667 w 9517857"/>
              <a:gd name="connsiteY66" fmla="*/ 45047 h 918356"/>
              <a:gd name="connsiteX67" fmla="*/ 9428209 w 9517857"/>
              <a:gd name="connsiteY67" fmla="*/ 29923 h 918356"/>
              <a:gd name="connsiteX68" fmla="*/ 9488916 w 9517857"/>
              <a:gd name="connsiteY68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689163 w 9517857"/>
              <a:gd name="connsiteY32" fmla="*/ 272812 h 918356"/>
              <a:gd name="connsiteX33" fmla="*/ 4783273 w 9517857"/>
              <a:gd name="connsiteY33" fmla="*/ 248463 h 918356"/>
              <a:gd name="connsiteX34" fmla="*/ 4908371 w 9517857"/>
              <a:gd name="connsiteY34" fmla="*/ 243659 h 918356"/>
              <a:gd name="connsiteX35" fmla="*/ 4981173 w 9517857"/>
              <a:gd name="connsiteY35" fmla="*/ 247103 h 918356"/>
              <a:gd name="connsiteX36" fmla="*/ 5060397 w 9517857"/>
              <a:gd name="connsiteY36" fmla="*/ 263688 h 918356"/>
              <a:gd name="connsiteX37" fmla="*/ 5252996 w 9517857"/>
              <a:gd name="connsiteY37" fmla="*/ 270655 h 918356"/>
              <a:gd name="connsiteX38" fmla="*/ 5358056 w 9517857"/>
              <a:gd name="connsiteY38" fmla="*/ 247248 h 918356"/>
              <a:gd name="connsiteX39" fmla="*/ 5426496 w 9517857"/>
              <a:gd name="connsiteY39" fmla="*/ 235142 h 918356"/>
              <a:gd name="connsiteX40" fmla="*/ 5497161 w 9517857"/>
              <a:gd name="connsiteY40" fmla="*/ 228808 h 918356"/>
              <a:gd name="connsiteX41" fmla="*/ 5826043 w 9517857"/>
              <a:gd name="connsiteY41" fmla="*/ 148073 h 918356"/>
              <a:gd name="connsiteX42" fmla="*/ 6007627 w 9517857"/>
              <a:gd name="connsiteY42" fmla="*/ 147126 h 918356"/>
              <a:gd name="connsiteX43" fmla="*/ 6194152 w 9517857"/>
              <a:gd name="connsiteY43" fmla="*/ 151772 h 918356"/>
              <a:gd name="connsiteX44" fmla="*/ 6281379 w 9517857"/>
              <a:gd name="connsiteY44" fmla="*/ 181626 h 918356"/>
              <a:gd name="connsiteX45" fmla="*/ 6489033 w 9517857"/>
              <a:gd name="connsiteY45" fmla="*/ 167648 h 918356"/>
              <a:gd name="connsiteX46" fmla="*/ 6544700 w 9517857"/>
              <a:gd name="connsiteY46" fmla="*/ 167161 h 918356"/>
              <a:gd name="connsiteX47" fmla="*/ 6648353 w 9517857"/>
              <a:gd name="connsiteY47" fmla="*/ 172250 h 918356"/>
              <a:gd name="connsiteX48" fmla="*/ 6736227 w 9517857"/>
              <a:gd name="connsiteY48" fmla="*/ 173216 h 918356"/>
              <a:gd name="connsiteX49" fmla="*/ 6977218 w 9517857"/>
              <a:gd name="connsiteY49" fmla="*/ 184289 h 918356"/>
              <a:gd name="connsiteX50" fmla="*/ 7065221 w 9517857"/>
              <a:gd name="connsiteY50" fmla="*/ 227531 h 918356"/>
              <a:gd name="connsiteX51" fmla="*/ 7358195 w 9517857"/>
              <a:gd name="connsiteY51" fmla="*/ 251740 h 918356"/>
              <a:gd name="connsiteX52" fmla="*/ 7565449 w 9517857"/>
              <a:gd name="connsiteY52" fmla="*/ 258950 h 918356"/>
              <a:gd name="connsiteX53" fmla="*/ 7599285 w 9517857"/>
              <a:gd name="connsiteY53" fmla="*/ 266021 h 918356"/>
              <a:gd name="connsiteX54" fmla="*/ 7644411 w 9517857"/>
              <a:gd name="connsiteY54" fmla="*/ 258986 h 918356"/>
              <a:gd name="connsiteX55" fmla="*/ 7965805 w 9517857"/>
              <a:gd name="connsiteY55" fmla="*/ 200355 h 918356"/>
              <a:gd name="connsiteX56" fmla="*/ 8147401 w 9517857"/>
              <a:gd name="connsiteY56" fmla="*/ 205617 h 918356"/>
              <a:gd name="connsiteX57" fmla="*/ 8256033 w 9517857"/>
              <a:gd name="connsiteY57" fmla="*/ 193713 h 918356"/>
              <a:gd name="connsiteX58" fmla="*/ 8614948 w 9517857"/>
              <a:gd name="connsiteY58" fmla="*/ 168247 h 918356"/>
              <a:gd name="connsiteX59" fmla="*/ 8715976 w 9517857"/>
              <a:gd name="connsiteY59" fmla="*/ 178374 h 918356"/>
              <a:gd name="connsiteX60" fmla="*/ 8778827 w 9517857"/>
              <a:gd name="connsiteY60" fmla="*/ 172936 h 918356"/>
              <a:gd name="connsiteX61" fmla="*/ 8855248 w 9517857"/>
              <a:gd name="connsiteY61" fmla="*/ 143149 h 918356"/>
              <a:gd name="connsiteX62" fmla="*/ 9010380 w 9517857"/>
              <a:gd name="connsiteY62" fmla="*/ 91891 h 918356"/>
              <a:gd name="connsiteX63" fmla="*/ 9110856 w 9517857"/>
              <a:gd name="connsiteY63" fmla="*/ 70997 h 918356"/>
              <a:gd name="connsiteX64" fmla="*/ 9268817 w 9517857"/>
              <a:gd name="connsiteY64" fmla="*/ 53082 h 918356"/>
              <a:gd name="connsiteX65" fmla="*/ 9316667 w 9517857"/>
              <a:gd name="connsiteY65" fmla="*/ 45047 h 918356"/>
              <a:gd name="connsiteX66" fmla="*/ 9428209 w 9517857"/>
              <a:gd name="connsiteY66" fmla="*/ 29923 h 918356"/>
              <a:gd name="connsiteX67" fmla="*/ 9488916 w 9517857"/>
              <a:gd name="connsiteY67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689163 w 9517857"/>
              <a:gd name="connsiteY32" fmla="*/ 272812 h 918356"/>
              <a:gd name="connsiteX33" fmla="*/ 4783273 w 9517857"/>
              <a:gd name="connsiteY33" fmla="*/ 248463 h 918356"/>
              <a:gd name="connsiteX34" fmla="*/ 4908371 w 9517857"/>
              <a:gd name="connsiteY34" fmla="*/ 243659 h 918356"/>
              <a:gd name="connsiteX35" fmla="*/ 4981173 w 9517857"/>
              <a:gd name="connsiteY35" fmla="*/ 247103 h 918356"/>
              <a:gd name="connsiteX36" fmla="*/ 5060397 w 9517857"/>
              <a:gd name="connsiteY36" fmla="*/ 263688 h 918356"/>
              <a:gd name="connsiteX37" fmla="*/ 5252996 w 9517857"/>
              <a:gd name="connsiteY37" fmla="*/ 270655 h 918356"/>
              <a:gd name="connsiteX38" fmla="*/ 5358056 w 9517857"/>
              <a:gd name="connsiteY38" fmla="*/ 247248 h 918356"/>
              <a:gd name="connsiteX39" fmla="*/ 5426496 w 9517857"/>
              <a:gd name="connsiteY39" fmla="*/ 235142 h 918356"/>
              <a:gd name="connsiteX40" fmla="*/ 5497161 w 9517857"/>
              <a:gd name="connsiteY40" fmla="*/ 228808 h 918356"/>
              <a:gd name="connsiteX41" fmla="*/ 5826043 w 9517857"/>
              <a:gd name="connsiteY41" fmla="*/ 148073 h 918356"/>
              <a:gd name="connsiteX42" fmla="*/ 6007627 w 9517857"/>
              <a:gd name="connsiteY42" fmla="*/ 147126 h 918356"/>
              <a:gd name="connsiteX43" fmla="*/ 6194152 w 9517857"/>
              <a:gd name="connsiteY43" fmla="*/ 151772 h 918356"/>
              <a:gd name="connsiteX44" fmla="*/ 6281379 w 9517857"/>
              <a:gd name="connsiteY44" fmla="*/ 181626 h 918356"/>
              <a:gd name="connsiteX45" fmla="*/ 6489033 w 9517857"/>
              <a:gd name="connsiteY45" fmla="*/ 167648 h 918356"/>
              <a:gd name="connsiteX46" fmla="*/ 6544700 w 9517857"/>
              <a:gd name="connsiteY46" fmla="*/ 167161 h 918356"/>
              <a:gd name="connsiteX47" fmla="*/ 6648353 w 9517857"/>
              <a:gd name="connsiteY47" fmla="*/ 172250 h 918356"/>
              <a:gd name="connsiteX48" fmla="*/ 6736227 w 9517857"/>
              <a:gd name="connsiteY48" fmla="*/ 173216 h 918356"/>
              <a:gd name="connsiteX49" fmla="*/ 6977218 w 9517857"/>
              <a:gd name="connsiteY49" fmla="*/ 184289 h 918356"/>
              <a:gd name="connsiteX50" fmla="*/ 7065221 w 9517857"/>
              <a:gd name="connsiteY50" fmla="*/ 227531 h 918356"/>
              <a:gd name="connsiteX51" fmla="*/ 7358195 w 9517857"/>
              <a:gd name="connsiteY51" fmla="*/ 251740 h 918356"/>
              <a:gd name="connsiteX52" fmla="*/ 7565449 w 9517857"/>
              <a:gd name="connsiteY52" fmla="*/ 258950 h 918356"/>
              <a:gd name="connsiteX53" fmla="*/ 7599285 w 9517857"/>
              <a:gd name="connsiteY53" fmla="*/ 266021 h 918356"/>
              <a:gd name="connsiteX54" fmla="*/ 7644411 w 9517857"/>
              <a:gd name="connsiteY54" fmla="*/ 258986 h 918356"/>
              <a:gd name="connsiteX55" fmla="*/ 7965805 w 9517857"/>
              <a:gd name="connsiteY55" fmla="*/ 200355 h 918356"/>
              <a:gd name="connsiteX56" fmla="*/ 8147401 w 9517857"/>
              <a:gd name="connsiteY56" fmla="*/ 205617 h 918356"/>
              <a:gd name="connsiteX57" fmla="*/ 8256033 w 9517857"/>
              <a:gd name="connsiteY57" fmla="*/ 193713 h 918356"/>
              <a:gd name="connsiteX58" fmla="*/ 8614948 w 9517857"/>
              <a:gd name="connsiteY58" fmla="*/ 168247 h 918356"/>
              <a:gd name="connsiteX59" fmla="*/ 8715976 w 9517857"/>
              <a:gd name="connsiteY59" fmla="*/ 178374 h 918356"/>
              <a:gd name="connsiteX60" fmla="*/ 8778827 w 9517857"/>
              <a:gd name="connsiteY60" fmla="*/ 172936 h 918356"/>
              <a:gd name="connsiteX61" fmla="*/ 8855248 w 9517857"/>
              <a:gd name="connsiteY61" fmla="*/ 143149 h 918356"/>
              <a:gd name="connsiteX62" fmla="*/ 9010380 w 9517857"/>
              <a:gd name="connsiteY62" fmla="*/ 91891 h 918356"/>
              <a:gd name="connsiteX63" fmla="*/ 9110856 w 9517857"/>
              <a:gd name="connsiteY63" fmla="*/ 70997 h 918356"/>
              <a:gd name="connsiteX64" fmla="*/ 9268817 w 9517857"/>
              <a:gd name="connsiteY64" fmla="*/ 53082 h 918356"/>
              <a:gd name="connsiteX65" fmla="*/ 9316667 w 9517857"/>
              <a:gd name="connsiteY65" fmla="*/ 45047 h 918356"/>
              <a:gd name="connsiteX66" fmla="*/ 9428209 w 9517857"/>
              <a:gd name="connsiteY66" fmla="*/ 29923 h 918356"/>
              <a:gd name="connsiteX67" fmla="*/ 9488916 w 9517857"/>
              <a:gd name="connsiteY67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689163 w 9517857"/>
              <a:gd name="connsiteY32" fmla="*/ 272812 h 918356"/>
              <a:gd name="connsiteX33" fmla="*/ 4783273 w 9517857"/>
              <a:gd name="connsiteY33" fmla="*/ 248463 h 918356"/>
              <a:gd name="connsiteX34" fmla="*/ 4908371 w 9517857"/>
              <a:gd name="connsiteY34" fmla="*/ 243659 h 918356"/>
              <a:gd name="connsiteX35" fmla="*/ 4981173 w 9517857"/>
              <a:gd name="connsiteY35" fmla="*/ 247103 h 918356"/>
              <a:gd name="connsiteX36" fmla="*/ 5060397 w 9517857"/>
              <a:gd name="connsiteY36" fmla="*/ 263688 h 918356"/>
              <a:gd name="connsiteX37" fmla="*/ 5252996 w 9517857"/>
              <a:gd name="connsiteY37" fmla="*/ 270655 h 918356"/>
              <a:gd name="connsiteX38" fmla="*/ 5358056 w 9517857"/>
              <a:gd name="connsiteY38" fmla="*/ 247248 h 918356"/>
              <a:gd name="connsiteX39" fmla="*/ 5426496 w 9517857"/>
              <a:gd name="connsiteY39" fmla="*/ 235142 h 918356"/>
              <a:gd name="connsiteX40" fmla="*/ 5497161 w 9517857"/>
              <a:gd name="connsiteY40" fmla="*/ 228808 h 918356"/>
              <a:gd name="connsiteX41" fmla="*/ 5826043 w 9517857"/>
              <a:gd name="connsiteY41" fmla="*/ 148073 h 918356"/>
              <a:gd name="connsiteX42" fmla="*/ 6007627 w 9517857"/>
              <a:gd name="connsiteY42" fmla="*/ 147126 h 918356"/>
              <a:gd name="connsiteX43" fmla="*/ 6194152 w 9517857"/>
              <a:gd name="connsiteY43" fmla="*/ 151772 h 918356"/>
              <a:gd name="connsiteX44" fmla="*/ 6281379 w 9517857"/>
              <a:gd name="connsiteY44" fmla="*/ 181626 h 918356"/>
              <a:gd name="connsiteX45" fmla="*/ 6489033 w 9517857"/>
              <a:gd name="connsiteY45" fmla="*/ 167648 h 918356"/>
              <a:gd name="connsiteX46" fmla="*/ 6544700 w 9517857"/>
              <a:gd name="connsiteY46" fmla="*/ 167161 h 918356"/>
              <a:gd name="connsiteX47" fmla="*/ 6648353 w 9517857"/>
              <a:gd name="connsiteY47" fmla="*/ 172250 h 918356"/>
              <a:gd name="connsiteX48" fmla="*/ 6736227 w 9517857"/>
              <a:gd name="connsiteY48" fmla="*/ 173216 h 918356"/>
              <a:gd name="connsiteX49" fmla="*/ 6977218 w 9517857"/>
              <a:gd name="connsiteY49" fmla="*/ 184289 h 918356"/>
              <a:gd name="connsiteX50" fmla="*/ 7065221 w 9517857"/>
              <a:gd name="connsiteY50" fmla="*/ 227531 h 918356"/>
              <a:gd name="connsiteX51" fmla="*/ 7358195 w 9517857"/>
              <a:gd name="connsiteY51" fmla="*/ 251740 h 918356"/>
              <a:gd name="connsiteX52" fmla="*/ 7565449 w 9517857"/>
              <a:gd name="connsiteY52" fmla="*/ 258950 h 918356"/>
              <a:gd name="connsiteX53" fmla="*/ 7599285 w 9517857"/>
              <a:gd name="connsiteY53" fmla="*/ 266021 h 918356"/>
              <a:gd name="connsiteX54" fmla="*/ 7644411 w 9517857"/>
              <a:gd name="connsiteY54" fmla="*/ 258986 h 918356"/>
              <a:gd name="connsiteX55" fmla="*/ 7965805 w 9517857"/>
              <a:gd name="connsiteY55" fmla="*/ 200355 h 918356"/>
              <a:gd name="connsiteX56" fmla="*/ 8147401 w 9517857"/>
              <a:gd name="connsiteY56" fmla="*/ 205617 h 918356"/>
              <a:gd name="connsiteX57" fmla="*/ 8256033 w 9517857"/>
              <a:gd name="connsiteY57" fmla="*/ 193713 h 918356"/>
              <a:gd name="connsiteX58" fmla="*/ 8614948 w 9517857"/>
              <a:gd name="connsiteY58" fmla="*/ 168247 h 918356"/>
              <a:gd name="connsiteX59" fmla="*/ 8715976 w 9517857"/>
              <a:gd name="connsiteY59" fmla="*/ 178374 h 918356"/>
              <a:gd name="connsiteX60" fmla="*/ 8778827 w 9517857"/>
              <a:gd name="connsiteY60" fmla="*/ 172936 h 918356"/>
              <a:gd name="connsiteX61" fmla="*/ 8855248 w 9517857"/>
              <a:gd name="connsiteY61" fmla="*/ 143149 h 918356"/>
              <a:gd name="connsiteX62" fmla="*/ 9010380 w 9517857"/>
              <a:gd name="connsiteY62" fmla="*/ 91891 h 918356"/>
              <a:gd name="connsiteX63" fmla="*/ 9110856 w 9517857"/>
              <a:gd name="connsiteY63" fmla="*/ 70997 h 918356"/>
              <a:gd name="connsiteX64" fmla="*/ 9268817 w 9517857"/>
              <a:gd name="connsiteY64" fmla="*/ 53082 h 918356"/>
              <a:gd name="connsiteX65" fmla="*/ 9316667 w 9517857"/>
              <a:gd name="connsiteY65" fmla="*/ 45047 h 918356"/>
              <a:gd name="connsiteX66" fmla="*/ 9428209 w 9517857"/>
              <a:gd name="connsiteY66" fmla="*/ 29923 h 918356"/>
              <a:gd name="connsiteX67" fmla="*/ 9488916 w 9517857"/>
              <a:gd name="connsiteY67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689163 w 9517857"/>
              <a:gd name="connsiteY32" fmla="*/ 272812 h 918356"/>
              <a:gd name="connsiteX33" fmla="*/ 4783273 w 9517857"/>
              <a:gd name="connsiteY33" fmla="*/ 248463 h 918356"/>
              <a:gd name="connsiteX34" fmla="*/ 4908371 w 9517857"/>
              <a:gd name="connsiteY34" fmla="*/ 243659 h 918356"/>
              <a:gd name="connsiteX35" fmla="*/ 5060397 w 9517857"/>
              <a:gd name="connsiteY35" fmla="*/ 263688 h 918356"/>
              <a:gd name="connsiteX36" fmla="*/ 5252996 w 9517857"/>
              <a:gd name="connsiteY36" fmla="*/ 270655 h 918356"/>
              <a:gd name="connsiteX37" fmla="*/ 5358056 w 9517857"/>
              <a:gd name="connsiteY37" fmla="*/ 247248 h 918356"/>
              <a:gd name="connsiteX38" fmla="*/ 5426496 w 9517857"/>
              <a:gd name="connsiteY38" fmla="*/ 235142 h 918356"/>
              <a:gd name="connsiteX39" fmla="*/ 5497161 w 9517857"/>
              <a:gd name="connsiteY39" fmla="*/ 228808 h 918356"/>
              <a:gd name="connsiteX40" fmla="*/ 5826043 w 9517857"/>
              <a:gd name="connsiteY40" fmla="*/ 148073 h 918356"/>
              <a:gd name="connsiteX41" fmla="*/ 6007627 w 9517857"/>
              <a:gd name="connsiteY41" fmla="*/ 147126 h 918356"/>
              <a:gd name="connsiteX42" fmla="*/ 6194152 w 9517857"/>
              <a:gd name="connsiteY42" fmla="*/ 151772 h 918356"/>
              <a:gd name="connsiteX43" fmla="*/ 6281379 w 9517857"/>
              <a:gd name="connsiteY43" fmla="*/ 181626 h 918356"/>
              <a:gd name="connsiteX44" fmla="*/ 6489033 w 9517857"/>
              <a:gd name="connsiteY44" fmla="*/ 167648 h 918356"/>
              <a:gd name="connsiteX45" fmla="*/ 6544700 w 9517857"/>
              <a:gd name="connsiteY45" fmla="*/ 167161 h 918356"/>
              <a:gd name="connsiteX46" fmla="*/ 6648353 w 9517857"/>
              <a:gd name="connsiteY46" fmla="*/ 172250 h 918356"/>
              <a:gd name="connsiteX47" fmla="*/ 6736227 w 9517857"/>
              <a:gd name="connsiteY47" fmla="*/ 173216 h 918356"/>
              <a:gd name="connsiteX48" fmla="*/ 6977218 w 9517857"/>
              <a:gd name="connsiteY48" fmla="*/ 184289 h 918356"/>
              <a:gd name="connsiteX49" fmla="*/ 7065221 w 9517857"/>
              <a:gd name="connsiteY49" fmla="*/ 227531 h 918356"/>
              <a:gd name="connsiteX50" fmla="*/ 7358195 w 9517857"/>
              <a:gd name="connsiteY50" fmla="*/ 251740 h 918356"/>
              <a:gd name="connsiteX51" fmla="*/ 7565449 w 9517857"/>
              <a:gd name="connsiteY51" fmla="*/ 258950 h 918356"/>
              <a:gd name="connsiteX52" fmla="*/ 7599285 w 9517857"/>
              <a:gd name="connsiteY52" fmla="*/ 266021 h 918356"/>
              <a:gd name="connsiteX53" fmla="*/ 7644411 w 9517857"/>
              <a:gd name="connsiteY53" fmla="*/ 258986 h 918356"/>
              <a:gd name="connsiteX54" fmla="*/ 7965805 w 9517857"/>
              <a:gd name="connsiteY54" fmla="*/ 200355 h 918356"/>
              <a:gd name="connsiteX55" fmla="*/ 8147401 w 9517857"/>
              <a:gd name="connsiteY55" fmla="*/ 205617 h 918356"/>
              <a:gd name="connsiteX56" fmla="*/ 8256033 w 9517857"/>
              <a:gd name="connsiteY56" fmla="*/ 193713 h 918356"/>
              <a:gd name="connsiteX57" fmla="*/ 8614948 w 9517857"/>
              <a:gd name="connsiteY57" fmla="*/ 168247 h 918356"/>
              <a:gd name="connsiteX58" fmla="*/ 8715976 w 9517857"/>
              <a:gd name="connsiteY58" fmla="*/ 178374 h 918356"/>
              <a:gd name="connsiteX59" fmla="*/ 8778827 w 9517857"/>
              <a:gd name="connsiteY59" fmla="*/ 172936 h 918356"/>
              <a:gd name="connsiteX60" fmla="*/ 8855248 w 9517857"/>
              <a:gd name="connsiteY60" fmla="*/ 143149 h 918356"/>
              <a:gd name="connsiteX61" fmla="*/ 9010380 w 9517857"/>
              <a:gd name="connsiteY61" fmla="*/ 91891 h 918356"/>
              <a:gd name="connsiteX62" fmla="*/ 9110856 w 9517857"/>
              <a:gd name="connsiteY62" fmla="*/ 70997 h 918356"/>
              <a:gd name="connsiteX63" fmla="*/ 9268817 w 9517857"/>
              <a:gd name="connsiteY63" fmla="*/ 53082 h 918356"/>
              <a:gd name="connsiteX64" fmla="*/ 9316667 w 9517857"/>
              <a:gd name="connsiteY64" fmla="*/ 45047 h 918356"/>
              <a:gd name="connsiteX65" fmla="*/ 9428209 w 9517857"/>
              <a:gd name="connsiteY65" fmla="*/ 29923 h 918356"/>
              <a:gd name="connsiteX66" fmla="*/ 9488916 w 9517857"/>
              <a:gd name="connsiteY66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060397 w 9517857"/>
              <a:gd name="connsiteY34" fmla="*/ 263688 h 918356"/>
              <a:gd name="connsiteX35" fmla="*/ 5252996 w 9517857"/>
              <a:gd name="connsiteY35" fmla="*/ 270655 h 918356"/>
              <a:gd name="connsiteX36" fmla="*/ 5358056 w 9517857"/>
              <a:gd name="connsiteY36" fmla="*/ 247248 h 918356"/>
              <a:gd name="connsiteX37" fmla="*/ 5426496 w 9517857"/>
              <a:gd name="connsiteY37" fmla="*/ 235142 h 918356"/>
              <a:gd name="connsiteX38" fmla="*/ 5497161 w 9517857"/>
              <a:gd name="connsiteY38" fmla="*/ 228808 h 918356"/>
              <a:gd name="connsiteX39" fmla="*/ 5826043 w 9517857"/>
              <a:gd name="connsiteY39" fmla="*/ 148073 h 918356"/>
              <a:gd name="connsiteX40" fmla="*/ 6007627 w 9517857"/>
              <a:gd name="connsiteY40" fmla="*/ 147126 h 918356"/>
              <a:gd name="connsiteX41" fmla="*/ 6194152 w 9517857"/>
              <a:gd name="connsiteY41" fmla="*/ 151772 h 918356"/>
              <a:gd name="connsiteX42" fmla="*/ 6281379 w 9517857"/>
              <a:gd name="connsiteY42" fmla="*/ 181626 h 918356"/>
              <a:gd name="connsiteX43" fmla="*/ 6489033 w 9517857"/>
              <a:gd name="connsiteY43" fmla="*/ 167648 h 918356"/>
              <a:gd name="connsiteX44" fmla="*/ 6544700 w 9517857"/>
              <a:gd name="connsiteY44" fmla="*/ 167161 h 918356"/>
              <a:gd name="connsiteX45" fmla="*/ 6648353 w 9517857"/>
              <a:gd name="connsiteY45" fmla="*/ 172250 h 918356"/>
              <a:gd name="connsiteX46" fmla="*/ 6736227 w 9517857"/>
              <a:gd name="connsiteY46" fmla="*/ 173216 h 918356"/>
              <a:gd name="connsiteX47" fmla="*/ 6977218 w 9517857"/>
              <a:gd name="connsiteY47" fmla="*/ 184289 h 918356"/>
              <a:gd name="connsiteX48" fmla="*/ 7065221 w 9517857"/>
              <a:gd name="connsiteY48" fmla="*/ 227531 h 918356"/>
              <a:gd name="connsiteX49" fmla="*/ 7358195 w 9517857"/>
              <a:gd name="connsiteY49" fmla="*/ 251740 h 918356"/>
              <a:gd name="connsiteX50" fmla="*/ 7565449 w 9517857"/>
              <a:gd name="connsiteY50" fmla="*/ 258950 h 918356"/>
              <a:gd name="connsiteX51" fmla="*/ 7599285 w 9517857"/>
              <a:gd name="connsiteY51" fmla="*/ 266021 h 918356"/>
              <a:gd name="connsiteX52" fmla="*/ 7644411 w 9517857"/>
              <a:gd name="connsiteY52" fmla="*/ 258986 h 918356"/>
              <a:gd name="connsiteX53" fmla="*/ 7965805 w 9517857"/>
              <a:gd name="connsiteY53" fmla="*/ 200355 h 918356"/>
              <a:gd name="connsiteX54" fmla="*/ 8147401 w 9517857"/>
              <a:gd name="connsiteY54" fmla="*/ 205617 h 918356"/>
              <a:gd name="connsiteX55" fmla="*/ 8256033 w 9517857"/>
              <a:gd name="connsiteY55" fmla="*/ 193713 h 918356"/>
              <a:gd name="connsiteX56" fmla="*/ 8614948 w 9517857"/>
              <a:gd name="connsiteY56" fmla="*/ 168247 h 918356"/>
              <a:gd name="connsiteX57" fmla="*/ 8715976 w 9517857"/>
              <a:gd name="connsiteY57" fmla="*/ 178374 h 918356"/>
              <a:gd name="connsiteX58" fmla="*/ 8778827 w 9517857"/>
              <a:gd name="connsiteY58" fmla="*/ 172936 h 918356"/>
              <a:gd name="connsiteX59" fmla="*/ 8855248 w 9517857"/>
              <a:gd name="connsiteY59" fmla="*/ 143149 h 918356"/>
              <a:gd name="connsiteX60" fmla="*/ 9010380 w 9517857"/>
              <a:gd name="connsiteY60" fmla="*/ 91891 h 918356"/>
              <a:gd name="connsiteX61" fmla="*/ 9110856 w 9517857"/>
              <a:gd name="connsiteY61" fmla="*/ 70997 h 918356"/>
              <a:gd name="connsiteX62" fmla="*/ 9268817 w 9517857"/>
              <a:gd name="connsiteY62" fmla="*/ 53082 h 918356"/>
              <a:gd name="connsiteX63" fmla="*/ 9316667 w 9517857"/>
              <a:gd name="connsiteY63" fmla="*/ 45047 h 918356"/>
              <a:gd name="connsiteX64" fmla="*/ 9428209 w 9517857"/>
              <a:gd name="connsiteY64" fmla="*/ 29923 h 918356"/>
              <a:gd name="connsiteX65" fmla="*/ 9488916 w 9517857"/>
              <a:gd name="connsiteY65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060397 w 9517857"/>
              <a:gd name="connsiteY34" fmla="*/ 263688 h 918356"/>
              <a:gd name="connsiteX35" fmla="*/ 5252996 w 9517857"/>
              <a:gd name="connsiteY35" fmla="*/ 270655 h 918356"/>
              <a:gd name="connsiteX36" fmla="*/ 5358056 w 9517857"/>
              <a:gd name="connsiteY36" fmla="*/ 247248 h 918356"/>
              <a:gd name="connsiteX37" fmla="*/ 5426496 w 9517857"/>
              <a:gd name="connsiteY37" fmla="*/ 235142 h 918356"/>
              <a:gd name="connsiteX38" fmla="*/ 5497161 w 9517857"/>
              <a:gd name="connsiteY38" fmla="*/ 228808 h 918356"/>
              <a:gd name="connsiteX39" fmla="*/ 5826043 w 9517857"/>
              <a:gd name="connsiteY39" fmla="*/ 148073 h 918356"/>
              <a:gd name="connsiteX40" fmla="*/ 6007627 w 9517857"/>
              <a:gd name="connsiteY40" fmla="*/ 147126 h 918356"/>
              <a:gd name="connsiteX41" fmla="*/ 6194152 w 9517857"/>
              <a:gd name="connsiteY41" fmla="*/ 151772 h 918356"/>
              <a:gd name="connsiteX42" fmla="*/ 6281379 w 9517857"/>
              <a:gd name="connsiteY42" fmla="*/ 181626 h 918356"/>
              <a:gd name="connsiteX43" fmla="*/ 6489033 w 9517857"/>
              <a:gd name="connsiteY43" fmla="*/ 167648 h 918356"/>
              <a:gd name="connsiteX44" fmla="*/ 6544700 w 9517857"/>
              <a:gd name="connsiteY44" fmla="*/ 167161 h 918356"/>
              <a:gd name="connsiteX45" fmla="*/ 6648353 w 9517857"/>
              <a:gd name="connsiteY45" fmla="*/ 172250 h 918356"/>
              <a:gd name="connsiteX46" fmla="*/ 6736227 w 9517857"/>
              <a:gd name="connsiteY46" fmla="*/ 173216 h 918356"/>
              <a:gd name="connsiteX47" fmla="*/ 6977218 w 9517857"/>
              <a:gd name="connsiteY47" fmla="*/ 184289 h 918356"/>
              <a:gd name="connsiteX48" fmla="*/ 7065221 w 9517857"/>
              <a:gd name="connsiteY48" fmla="*/ 227531 h 918356"/>
              <a:gd name="connsiteX49" fmla="*/ 7358195 w 9517857"/>
              <a:gd name="connsiteY49" fmla="*/ 251740 h 918356"/>
              <a:gd name="connsiteX50" fmla="*/ 7599285 w 9517857"/>
              <a:gd name="connsiteY50" fmla="*/ 266021 h 918356"/>
              <a:gd name="connsiteX51" fmla="*/ 7644411 w 9517857"/>
              <a:gd name="connsiteY51" fmla="*/ 258986 h 918356"/>
              <a:gd name="connsiteX52" fmla="*/ 7965805 w 9517857"/>
              <a:gd name="connsiteY52" fmla="*/ 200355 h 918356"/>
              <a:gd name="connsiteX53" fmla="*/ 8147401 w 9517857"/>
              <a:gd name="connsiteY53" fmla="*/ 205617 h 918356"/>
              <a:gd name="connsiteX54" fmla="*/ 8256033 w 9517857"/>
              <a:gd name="connsiteY54" fmla="*/ 193713 h 918356"/>
              <a:gd name="connsiteX55" fmla="*/ 8614948 w 9517857"/>
              <a:gd name="connsiteY55" fmla="*/ 168247 h 918356"/>
              <a:gd name="connsiteX56" fmla="*/ 8715976 w 9517857"/>
              <a:gd name="connsiteY56" fmla="*/ 178374 h 918356"/>
              <a:gd name="connsiteX57" fmla="*/ 8778827 w 9517857"/>
              <a:gd name="connsiteY57" fmla="*/ 172936 h 918356"/>
              <a:gd name="connsiteX58" fmla="*/ 8855248 w 9517857"/>
              <a:gd name="connsiteY58" fmla="*/ 143149 h 918356"/>
              <a:gd name="connsiteX59" fmla="*/ 9010380 w 9517857"/>
              <a:gd name="connsiteY59" fmla="*/ 91891 h 918356"/>
              <a:gd name="connsiteX60" fmla="*/ 9110856 w 9517857"/>
              <a:gd name="connsiteY60" fmla="*/ 70997 h 918356"/>
              <a:gd name="connsiteX61" fmla="*/ 9268817 w 9517857"/>
              <a:gd name="connsiteY61" fmla="*/ 53082 h 918356"/>
              <a:gd name="connsiteX62" fmla="*/ 9316667 w 9517857"/>
              <a:gd name="connsiteY62" fmla="*/ 45047 h 918356"/>
              <a:gd name="connsiteX63" fmla="*/ 9428209 w 9517857"/>
              <a:gd name="connsiteY63" fmla="*/ 29923 h 918356"/>
              <a:gd name="connsiteX64" fmla="*/ 9488916 w 9517857"/>
              <a:gd name="connsiteY64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060397 w 9517857"/>
              <a:gd name="connsiteY34" fmla="*/ 263688 h 918356"/>
              <a:gd name="connsiteX35" fmla="*/ 5252996 w 9517857"/>
              <a:gd name="connsiteY35" fmla="*/ 270655 h 918356"/>
              <a:gd name="connsiteX36" fmla="*/ 5358056 w 9517857"/>
              <a:gd name="connsiteY36" fmla="*/ 247248 h 918356"/>
              <a:gd name="connsiteX37" fmla="*/ 5426496 w 9517857"/>
              <a:gd name="connsiteY37" fmla="*/ 235142 h 918356"/>
              <a:gd name="connsiteX38" fmla="*/ 5497161 w 9517857"/>
              <a:gd name="connsiteY38" fmla="*/ 228808 h 918356"/>
              <a:gd name="connsiteX39" fmla="*/ 5826043 w 9517857"/>
              <a:gd name="connsiteY39" fmla="*/ 148073 h 918356"/>
              <a:gd name="connsiteX40" fmla="*/ 6007627 w 9517857"/>
              <a:gd name="connsiteY40" fmla="*/ 147126 h 918356"/>
              <a:gd name="connsiteX41" fmla="*/ 6194152 w 9517857"/>
              <a:gd name="connsiteY41" fmla="*/ 151772 h 918356"/>
              <a:gd name="connsiteX42" fmla="*/ 6281379 w 9517857"/>
              <a:gd name="connsiteY42" fmla="*/ 181626 h 918356"/>
              <a:gd name="connsiteX43" fmla="*/ 6489033 w 9517857"/>
              <a:gd name="connsiteY43" fmla="*/ 167648 h 918356"/>
              <a:gd name="connsiteX44" fmla="*/ 6544700 w 9517857"/>
              <a:gd name="connsiteY44" fmla="*/ 167161 h 918356"/>
              <a:gd name="connsiteX45" fmla="*/ 6648353 w 9517857"/>
              <a:gd name="connsiteY45" fmla="*/ 172250 h 918356"/>
              <a:gd name="connsiteX46" fmla="*/ 6736227 w 9517857"/>
              <a:gd name="connsiteY46" fmla="*/ 173216 h 918356"/>
              <a:gd name="connsiteX47" fmla="*/ 6977218 w 9517857"/>
              <a:gd name="connsiteY47" fmla="*/ 184289 h 918356"/>
              <a:gd name="connsiteX48" fmla="*/ 7065221 w 9517857"/>
              <a:gd name="connsiteY48" fmla="*/ 227531 h 918356"/>
              <a:gd name="connsiteX49" fmla="*/ 7358195 w 9517857"/>
              <a:gd name="connsiteY49" fmla="*/ 251740 h 918356"/>
              <a:gd name="connsiteX50" fmla="*/ 7599285 w 9517857"/>
              <a:gd name="connsiteY50" fmla="*/ 266021 h 918356"/>
              <a:gd name="connsiteX51" fmla="*/ 7644411 w 9517857"/>
              <a:gd name="connsiteY51" fmla="*/ 258986 h 918356"/>
              <a:gd name="connsiteX52" fmla="*/ 7965805 w 9517857"/>
              <a:gd name="connsiteY52" fmla="*/ 200355 h 918356"/>
              <a:gd name="connsiteX53" fmla="*/ 8147401 w 9517857"/>
              <a:gd name="connsiteY53" fmla="*/ 205617 h 918356"/>
              <a:gd name="connsiteX54" fmla="*/ 8256033 w 9517857"/>
              <a:gd name="connsiteY54" fmla="*/ 193713 h 918356"/>
              <a:gd name="connsiteX55" fmla="*/ 8614948 w 9517857"/>
              <a:gd name="connsiteY55" fmla="*/ 168247 h 918356"/>
              <a:gd name="connsiteX56" fmla="*/ 8715976 w 9517857"/>
              <a:gd name="connsiteY56" fmla="*/ 178374 h 918356"/>
              <a:gd name="connsiteX57" fmla="*/ 8778827 w 9517857"/>
              <a:gd name="connsiteY57" fmla="*/ 172936 h 918356"/>
              <a:gd name="connsiteX58" fmla="*/ 8855248 w 9517857"/>
              <a:gd name="connsiteY58" fmla="*/ 143149 h 918356"/>
              <a:gd name="connsiteX59" fmla="*/ 9010380 w 9517857"/>
              <a:gd name="connsiteY59" fmla="*/ 91891 h 918356"/>
              <a:gd name="connsiteX60" fmla="*/ 9110856 w 9517857"/>
              <a:gd name="connsiteY60" fmla="*/ 70997 h 918356"/>
              <a:gd name="connsiteX61" fmla="*/ 9268817 w 9517857"/>
              <a:gd name="connsiteY61" fmla="*/ 53082 h 918356"/>
              <a:gd name="connsiteX62" fmla="*/ 9316667 w 9517857"/>
              <a:gd name="connsiteY62" fmla="*/ 45047 h 918356"/>
              <a:gd name="connsiteX63" fmla="*/ 9428209 w 9517857"/>
              <a:gd name="connsiteY63" fmla="*/ 29923 h 918356"/>
              <a:gd name="connsiteX64" fmla="*/ 9488916 w 9517857"/>
              <a:gd name="connsiteY64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060397 w 9517857"/>
              <a:gd name="connsiteY34" fmla="*/ 263688 h 918356"/>
              <a:gd name="connsiteX35" fmla="*/ 5252996 w 9517857"/>
              <a:gd name="connsiteY35" fmla="*/ 270655 h 918356"/>
              <a:gd name="connsiteX36" fmla="*/ 5358056 w 9517857"/>
              <a:gd name="connsiteY36" fmla="*/ 247248 h 918356"/>
              <a:gd name="connsiteX37" fmla="*/ 5426496 w 9517857"/>
              <a:gd name="connsiteY37" fmla="*/ 235142 h 918356"/>
              <a:gd name="connsiteX38" fmla="*/ 5497161 w 9517857"/>
              <a:gd name="connsiteY38" fmla="*/ 228808 h 918356"/>
              <a:gd name="connsiteX39" fmla="*/ 5826043 w 9517857"/>
              <a:gd name="connsiteY39" fmla="*/ 148073 h 918356"/>
              <a:gd name="connsiteX40" fmla="*/ 6007627 w 9517857"/>
              <a:gd name="connsiteY40" fmla="*/ 147126 h 918356"/>
              <a:gd name="connsiteX41" fmla="*/ 6194152 w 9517857"/>
              <a:gd name="connsiteY41" fmla="*/ 151772 h 918356"/>
              <a:gd name="connsiteX42" fmla="*/ 6281379 w 9517857"/>
              <a:gd name="connsiteY42" fmla="*/ 181626 h 918356"/>
              <a:gd name="connsiteX43" fmla="*/ 6489033 w 9517857"/>
              <a:gd name="connsiteY43" fmla="*/ 167648 h 918356"/>
              <a:gd name="connsiteX44" fmla="*/ 6544700 w 9517857"/>
              <a:gd name="connsiteY44" fmla="*/ 167161 h 918356"/>
              <a:gd name="connsiteX45" fmla="*/ 6648353 w 9517857"/>
              <a:gd name="connsiteY45" fmla="*/ 172250 h 918356"/>
              <a:gd name="connsiteX46" fmla="*/ 6736227 w 9517857"/>
              <a:gd name="connsiteY46" fmla="*/ 173216 h 918356"/>
              <a:gd name="connsiteX47" fmla="*/ 6977218 w 9517857"/>
              <a:gd name="connsiteY47" fmla="*/ 184289 h 918356"/>
              <a:gd name="connsiteX48" fmla="*/ 7065221 w 9517857"/>
              <a:gd name="connsiteY48" fmla="*/ 227531 h 918356"/>
              <a:gd name="connsiteX49" fmla="*/ 7358195 w 9517857"/>
              <a:gd name="connsiteY49" fmla="*/ 251740 h 918356"/>
              <a:gd name="connsiteX50" fmla="*/ 7599285 w 9517857"/>
              <a:gd name="connsiteY50" fmla="*/ 266021 h 918356"/>
              <a:gd name="connsiteX51" fmla="*/ 7644411 w 9517857"/>
              <a:gd name="connsiteY51" fmla="*/ 258986 h 918356"/>
              <a:gd name="connsiteX52" fmla="*/ 7965805 w 9517857"/>
              <a:gd name="connsiteY52" fmla="*/ 200355 h 918356"/>
              <a:gd name="connsiteX53" fmla="*/ 8147401 w 9517857"/>
              <a:gd name="connsiteY53" fmla="*/ 205617 h 918356"/>
              <a:gd name="connsiteX54" fmla="*/ 8256033 w 9517857"/>
              <a:gd name="connsiteY54" fmla="*/ 193713 h 918356"/>
              <a:gd name="connsiteX55" fmla="*/ 8614948 w 9517857"/>
              <a:gd name="connsiteY55" fmla="*/ 168247 h 918356"/>
              <a:gd name="connsiteX56" fmla="*/ 8715976 w 9517857"/>
              <a:gd name="connsiteY56" fmla="*/ 178374 h 918356"/>
              <a:gd name="connsiteX57" fmla="*/ 8778827 w 9517857"/>
              <a:gd name="connsiteY57" fmla="*/ 172936 h 918356"/>
              <a:gd name="connsiteX58" fmla="*/ 8855248 w 9517857"/>
              <a:gd name="connsiteY58" fmla="*/ 143149 h 918356"/>
              <a:gd name="connsiteX59" fmla="*/ 9010380 w 9517857"/>
              <a:gd name="connsiteY59" fmla="*/ 91891 h 918356"/>
              <a:gd name="connsiteX60" fmla="*/ 9110856 w 9517857"/>
              <a:gd name="connsiteY60" fmla="*/ 70997 h 918356"/>
              <a:gd name="connsiteX61" fmla="*/ 9268817 w 9517857"/>
              <a:gd name="connsiteY61" fmla="*/ 53082 h 918356"/>
              <a:gd name="connsiteX62" fmla="*/ 9316667 w 9517857"/>
              <a:gd name="connsiteY62" fmla="*/ 45047 h 918356"/>
              <a:gd name="connsiteX63" fmla="*/ 9428209 w 9517857"/>
              <a:gd name="connsiteY63" fmla="*/ 29923 h 918356"/>
              <a:gd name="connsiteX64" fmla="*/ 9488916 w 9517857"/>
              <a:gd name="connsiteY64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060397 w 9517857"/>
              <a:gd name="connsiteY34" fmla="*/ 263688 h 918356"/>
              <a:gd name="connsiteX35" fmla="*/ 5252996 w 9517857"/>
              <a:gd name="connsiteY35" fmla="*/ 270655 h 918356"/>
              <a:gd name="connsiteX36" fmla="*/ 5358056 w 9517857"/>
              <a:gd name="connsiteY36" fmla="*/ 247248 h 918356"/>
              <a:gd name="connsiteX37" fmla="*/ 5426496 w 9517857"/>
              <a:gd name="connsiteY37" fmla="*/ 235142 h 918356"/>
              <a:gd name="connsiteX38" fmla="*/ 5497161 w 9517857"/>
              <a:gd name="connsiteY38" fmla="*/ 228808 h 918356"/>
              <a:gd name="connsiteX39" fmla="*/ 5826043 w 9517857"/>
              <a:gd name="connsiteY39" fmla="*/ 148073 h 918356"/>
              <a:gd name="connsiteX40" fmla="*/ 6007627 w 9517857"/>
              <a:gd name="connsiteY40" fmla="*/ 147126 h 918356"/>
              <a:gd name="connsiteX41" fmla="*/ 6194152 w 9517857"/>
              <a:gd name="connsiteY41" fmla="*/ 151772 h 918356"/>
              <a:gd name="connsiteX42" fmla="*/ 6281379 w 9517857"/>
              <a:gd name="connsiteY42" fmla="*/ 181626 h 918356"/>
              <a:gd name="connsiteX43" fmla="*/ 6489033 w 9517857"/>
              <a:gd name="connsiteY43" fmla="*/ 167648 h 918356"/>
              <a:gd name="connsiteX44" fmla="*/ 6544700 w 9517857"/>
              <a:gd name="connsiteY44" fmla="*/ 167161 h 918356"/>
              <a:gd name="connsiteX45" fmla="*/ 6633497 w 9517857"/>
              <a:gd name="connsiteY45" fmla="*/ 172250 h 918356"/>
              <a:gd name="connsiteX46" fmla="*/ 6736227 w 9517857"/>
              <a:gd name="connsiteY46" fmla="*/ 173216 h 918356"/>
              <a:gd name="connsiteX47" fmla="*/ 6977218 w 9517857"/>
              <a:gd name="connsiteY47" fmla="*/ 184289 h 918356"/>
              <a:gd name="connsiteX48" fmla="*/ 7065221 w 9517857"/>
              <a:gd name="connsiteY48" fmla="*/ 227531 h 918356"/>
              <a:gd name="connsiteX49" fmla="*/ 7358195 w 9517857"/>
              <a:gd name="connsiteY49" fmla="*/ 251740 h 918356"/>
              <a:gd name="connsiteX50" fmla="*/ 7599285 w 9517857"/>
              <a:gd name="connsiteY50" fmla="*/ 266021 h 918356"/>
              <a:gd name="connsiteX51" fmla="*/ 7644411 w 9517857"/>
              <a:gd name="connsiteY51" fmla="*/ 258986 h 918356"/>
              <a:gd name="connsiteX52" fmla="*/ 7965805 w 9517857"/>
              <a:gd name="connsiteY52" fmla="*/ 200355 h 918356"/>
              <a:gd name="connsiteX53" fmla="*/ 8147401 w 9517857"/>
              <a:gd name="connsiteY53" fmla="*/ 205617 h 918356"/>
              <a:gd name="connsiteX54" fmla="*/ 8256033 w 9517857"/>
              <a:gd name="connsiteY54" fmla="*/ 193713 h 918356"/>
              <a:gd name="connsiteX55" fmla="*/ 8614948 w 9517857"/>
              <a:gd name="connsiteY55" fmla="*/ 168247 h 918356"/>
              <a:gd name="connsiteX56" fmla="*/ 8715976 w 9517857"/>
              <a:gd name="connsiteY56" fmla="*/ 178374 h 918356"/>
              <a:gd name="connsiteX57" fmla="*/ 8778827 w 9517857"/>
              <a:gd name="connsiteY57" fmla="*/ 172936 h 918356"/>
              <a:gd name="connsiteX58" fmla="*/ 8855248 w 9517857"/>
              <a:gd name="connsiteY58" fmla="*/ 143149 h 918356"/>
              <a:gd name="connsiteX59" fmla="*/ 9010380 w 9517857"/>
              <a:gd name="connsiteY59" fmla="*/ 91891 h 918356"/>
              <a:gd name="connsiteX60" fmla="*/ 9110856 w 9517857"/>
              <a:gd name="connsiteY60" fmla="*/ 70997 h 918356"/>
              <a:gd name="connsiteX61" fmla="*/ 9268817 w 9517857"/>
              <a:gd name="connsiteY61" fmla="*/ 53082 h 918356"/>
              <a:gd name="connsiteX62" fmla="*/ 9316667 w 9517857"/>
              <a:gd name="connsiteY62" fmla="*/ 45047 h 918356"/>
              <a:gd name="connsiteX63" fmla="*/ 9428209 w 9517857"/>
              <a:gd name="connsiteY63" fmla="*/ 29923 h 918356"/>
              <a:gd name="connsiteX64" fmla="*/ 9488916 w 9517857"/>
              <a:gd name="connsiteY64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060397 w 9517857"/>
              <a:gd name="connsiteY34" fmla="*/ 263688 h 918356"/>
              <a:gd name="connsiteX35" fmla="*/ 5252996 w 9517857"/>
              <a:gd name="connsiteY35" fmla="*/ 270655 h 918356"/>
              <a:gd name="connsiteX36" fmla="*/ 5358056 w 9517857"/>
              <a:gd name="connsiteY36" fmla="*/ 247248 h 918356"/>
              <a:gd name="connsiteX37" fmla="*/ 5426496 w 9517857"/>
              <a:gd name="connsiteY37" fmla="*/ 235142 h 918356"/>
              <a:gd name="connsiteX38" fmla="*/ 5497161 w 9517857"/>
              <a:gd name="connsiteY38" fmla="*/ 228808 h 918356"/>
              <a:gd name="connsiteX39" fmla="*/ 5826043 w 9517857"/>
              <a:gd name="connsiteY39" fmla="*/ 148073 h 918356"/>
              <a:gd name="connsiteX40" fmla="*/ 6007627 w 9517857"/>
              <a:gd name="connsiteY40" fmla="*/ 147126 h 918356"/>
              <a:gd name="connsiteX41" fmla="*/ 6194152 w 9517857"/>
              <a:gd name="connsiteY41" fmla="*/ 151772 h 918356"/>
              <a:gd name="connsiteX42" fmla="*/ 6281379 w 9517857"/>
              <a:gd name="connsiteY42" fmla="*/ 181626 h 918356"/>
              <a:gd name="connsiteX43" fmla="*/ 6489033 w 9517857"/>
              <a:gd name="connsiteY43" fmla="*/ 167648 h 918356"/>
              <a:gd name="connsiteX44" fmla="*/ 6544700 w 9517857"/>
              <a:gd name="connsiteY44" fmla="*/ 167161 h 918356"/>
              <a:gd name="connsiteX45" fmla="*/ 6736227 w 9517857"/>
              <a:gd name="connsiteY45" fmla="*/ 173216 h 918356"/>
              <a:gd name="connsiteX46" fmla="*/ 6977218 w 9517857"/>
              <a:gd name="connsiteY46" fmla="*/ 184289 h 918356"/>
              <a:gd name="connsiteX47" fmla="*/ 7065221 w 9517857"/>
              <a:gd name="connsiteY47" fmla="*/ 227531 h 918356"/>
              <a:gd name="connsiteX48" fmla="*/ 7358195 w 9517857"/>
              <a:gd name="connsiteY48" fmla="*/ 251740 h 918356"/>
              <a:gd name="connsiteX49" fmla="*/ 7599285 w 9517857"/>
              <a:gd name="connsiteY49" fmla="*/ 266021 h 918356"/>
              <a:gd name="connsiteX50" fmla="*/ 7644411 w 9517857"/>
              <a:gd name="connsiteY50" fmla="*/ 258986 h 918356"/>
              <a:gd name="connsiteX51" fmla="*/ 7965805 w 9517857"/>
              <a:gd name="connsiteY51" fmla="*/ 200355 h 918356"/>
              <a:gd name="connsiteX52" fmla="*/ 8147401 w 9517857"/>
              <a:gd name="connsiteY52" fmla="*/ 205617 h 918356"/>
              <a:gd name="connsiteX53" fmla="*/ 8256033 w 9517857"/>
              <a:gd name="connsiteY53" fmla="*/ 193713 h 918356"/>
              <a:gd name="connsiteX54" fmla="*/ 8614948 w 9517857"/>
              <a:gd name="connsiteY54" fmla="*/ 168247 h 918356"/>
              <a:gd name="connsiteX55" fmla="*/ 8715976 w 9517857"/>
              <a:gd name="connsiteY55" fmla="*/ 178374 h 918356"/>
              <a:gd name="connsiteX56" fmla="*/ 8778827 w 9517857"/>
              <a:gd name="connsiteY56" fmla="*/ 172936 h 918356"/>
              <a:gd name="connsiteX57" fmla="*/ 8855248 w 9517857"/>
              <a:gd name="connsiteY57" fmla="*/ 143149 h 918356"/>
              <a:gd name="connsiteX58" fmla="*/ 9010380 w 9517857"/>
              <a:gd name="connsiteY58" fmla="*/ 91891 h 918356"/>
              <a:gd name="connsiteX59" fmla="*/ 9110856 w 9517857"/>
              <a:gd name="connsiteY59" fmla="*/ 70997 h 918356"/>
              <a:gd name="connsiteX60" fmla="*/ 9268817 w 9517857"/>
              <a:gd name="connsiteY60" fmla="*/ 53082 h 918356"/>
              <a:gd name="connsiteX61" fmla="*/ 9316667 w 9517857"/>
              <a:gd name="connsiteY61" fmla="*/ 45047 h 918356"/>
              <a:gd name="connsiteX62" fmla="*/ 9428209 w 9517857"/>
              <a:gd name="connsiteY62" fmla="*/ 29923 h 918356"/>
              <a:gd name="connsiteX63" fmla="*/ 9488916 w 9517857"/>
              <a:gd name="connsiteY6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060397 w 9517857"/>
              <a:gd name="connsiteY34" fmla="*/ 263688 h 918356"/>
              <a:gd name="connsiteX35" fmla="*/ 5252996 w 9517857"/>
              <a:gd name="connsiteY35" fmla="*/ 270655 h 918356"/>
              <a:gd name="connsiteX36" fmla="*/ 5358056 w 9517857"/>
              <a:gd name="connsiteY36" fmla="*/ 247248 h 918356"/>
              <a:gd name="connsiteX37" fmla="*/ 5426496 w 9517857"/>
              <a:gd name="connsiteY37" fmla="*/ 235142 h 918356"/>
              <a:gd name="connsiteX38" fmla="*/ 5497161 w 9517857"/>
              <a:gd name="connsiteY38" fmla="*/ 228808 h 918356"/>
              <a:gd name="connsiteX39" fmla="*/ 5826043 w 9517857"/>
              <a:gd name="connsiteY39" fmla="*/ 148073 h 918356"/>
              <a:gd name="connsiteX40" fmla="*/ 6007627 w 9517857"/>
              <a:gd name="connsiteY40" fmla="*/ 147126 h 918356"/>
              <a:gd name="connsiteX41" fmla="*/ 6194152 w 9517857"/>
              <a:gd name="connsiteY41" fmla="*/ 151772 h 918356"/>
              <a:gd name="connsiteX42" fmla="*/ 6281379 w 9517857"/>
              <a:gd name="connsiteY42" fmla="*/ 181626 h 918356"/>
              <a:gd name="connsiteX43" fmla="*/ 6489033 w 9517857"/>
              <a:gd name="connsiteY43" fmla="*/ 167648 h 918356"/>
              <a:gd name="connsiteX44" fmla="*/ 6544700 w 9517857"/>
              <a:gd name="connsiteY44" fmla="*/ 167161 h 918356"/>
              <a:gd name="connsiteX45" fmla="*/ 6736227 w 9517857"/>
              <a:gd name="connsiteY45" fmla="*/ 173216 h 918356"/>
              <a:gd name="connsiteX46" fmla="*/ 6977218 w 9517857"/>
              <a:gd name="connsiteY46" fmla="*/ 184289 h 918356"/>
              <a:gd name="connsiteX47" fmla="*/ 7065221 w 9517857"/>
              <a:gd name="connsiteY47" fmla="*/ 227531 h 918356"/>
              <a:gd name="connsiteX48" fmla="*/ 7358195 w 9517857"/>
              <a:gd name="connsiteY48" fmla="*/ 251740 h 918356"/>
              <a:gd name="connsiteX49" fmla="*/ 7599285 w 9517857"/>
              <a:gd name="connsiteY49" fmla="*/ 266021 h 918356"/>
              <a:gd name="connsiteX50" fmla="*/ 7644411 w 9517857"/>
              <a:gd name="connsiteY50" fmla="*/ 258986 h 918356"/>
              <a:gd name="connsiteX51" fmla="*/ 7965805 w 9517857"/>
              <a:gd name="connsiteY51" fmla="*/ 200355 h 918356"/>
              <a:gd name="connsiteX52" fmla="*/ 8147401 w 9517857"/>
              <a:gd name="connsiteY52" fmla="*/ 205617 h 918356"/>
              <a:gd name="connsiteX53" fmla="*/ 8256033 w 9517857"/>
              <a:gd name="connsiteY53" fmla="*/ 193713 h 918356"/>
              <a:gd name="connsiteX54" fmla="*/ 8614948 w 9517857"/>
              <a:gd name="connsiteY54" fmla="*/ 168247 h 918356"/>
              <a:gd name="connsiteX55" fmla="*/ 8715976 w 9517857"/>
              <a:gd name="connsiteY55" fmla="*/ 178374 h 918356"/>
              <a:gd name="connsiteX56" fmla="*/ 8778827 w 9517857"/>
              <a:gd name="connsiteY56" fmla="*/ 172936 h 918356"/>
              <a:gd name="connsiteX57" fmla="*/ 8855248 w 9517857"/>
              <a:gd name="connsiteY57" fmla="*/ 143149 h 918356"/>
              <a:gd name="connsiteX58" fmla="*/ 9010380 w 9517857"/>
              <a:gd name="connsiteY58" fmla="*/ 91891 h 918356"/>
              <a:gd name="connsiteX59" fmla="*/ 9110856 w 9517857"/>
              <a:gd name="connsiteY59" fmla="*/ 70997 h 918356"/>
              <a:gd name="connsiteX60" fmla="*/ 9268817 w 9517857"/>
              <a:gd name="connsiteY60" fmla="*/ 53082 h 918356"/>
              <a:gd name="connsiteX61" fmla="*/ 9316667 w 9517857"/>
              <a:gd name="connsiteY61" fmla="*/ 45047 h 918356"/>
              <a:gd name="connsiteX62" fmla="*/ 9428209 w 9517857"/>
              <a:gd name="connsiteY62" fmla="*/ 29923 h 918356"/>
              <a:gd name="connsiteX63" fmla="*/ 9488916 w 9517857"/>
              <a:gd name="connsiteY63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252996 w 9517857"/>
              <a:gd name="connsiteY34" fmla="*/ 270655 h 918356"/>
              <a:gd name="connsiteX35" fmla="*/ 5358056 w 9517857"/>
              <a:gd name="connsiteY35" fmla="*/ 247248 h 918356"/>
              <a:gd name="connsiteX36" fmla="*/ 5426496 w 9517857"/>
              <a:gd name="connsiteY36" fmla="*/ 235142 h 918356"/>
              <a:gd name="connsiteX37" fmla="*/ 5497161 w 9517857"/>
              <a:gd name="connsiteY37" fmla="*/ 228808 h 918356"/>
              <a:gd name="connsiteX38" fmla="*/ 5826043 w 9517857"/>
              <a:gd name="connsiteY38" fmla="*/ 148073 h 918356"/>
              <a:gd name="connsiteX39" fmla="*/ 6007627 w 9517857"/>
              <a:gd name="connsiteY39" fmla="*/ 147126 h 918356"/>
              <a:gd name="connsiteX40" fmla="*/ 6194152 w 9517857"/>
              <a:gd name="connsiteY40" fmla="*/ 151772 h 918356"/>
              <a:gd name="connsiteX41" fmla="*/ 6281379 w 9517857"/>
              <a:gd name="connsiteY41" fmla="*/ 181626 h 918356"/>
              <a:gd name="connsiteX42" fmla="*/ 6489033 w 9517857"/>
              <a:gd name="connsiteY42" fmla="*/ 167648 h 918356"/>
              <a:gd name="connsiteX43" fmla="*/ 6544700 w 9517857"/>
              <a:gd name="connsiteY43" fmla="*/ 167161 h 918356"/>
              <a:gd name="connsiteX44" fmla="*/ 6736227 w 9517857"/>
              <a:gd name="connsiteY44" fmla="*/ 173216 h 918356"/>
              <a:gd name="connsiteX45" fmla="*/ 6977218 w 9517857"/>
              <a:gd name="connsiteY45" fmla="*/ 184289 h 918356"/>
              <a:gd name="connsiteX46" fmla="*/ 7065221 w 9517857"/>
              <a:gd name="connsiteY46" fmla="*/ 227531 h 918356"/>
              <a:gd name="connsiteX47" fmla="*/ 7358195 w 9517857"/>
              <a:gd name="connsiteY47" fmla="*/ 251740 h 918356"/>
              <a:gd name="connsiteX48" fmla="*/ 7599285 w 9517857"/>
              <a:gd name="connsiteY48" fmla="*/ 266021 h 918356"/>
              <a:gd name="connsiteX49" fmla="*/ 7644411 w 9517857"/>
              <a:gd name="connsiteY49" fmla="*/ 258986 h 918356"/>
              <a:gd name="connsiteX50" fmla="*/ 7965805 w 9517857"/>
              <a:gd name="connsiteY50" fmla="*/ 200355 h 918356"/>
              <a:gd name="connsiteX51" fmla="*/ 8147401 w 9517857"/>
              <a:gd name="connsiteY51" fmla="*/ 205617 h 918356"/>
              <a:gd name="connsiteX52" fmla="*/ 8256033 w 9517857"/>
              <a:gd name="connsiteY52" fmla="*/ 193713 h 918356"/>
              <a:gd name="connsiteX53" fmla="*/ 8614948 w 9517857"/>
              <a:gd name="connsiteY53" fmla="*/ 168247 h 918356"/>
              <a:gd name="connsiteX54" fmla="*/ 8715976 w 9517857"/>
              <a:gd name="connsiteY54" fmla="*/ 178374 h 918356"/>
              <a:gd name="connsiteX55" fmla="*/ 8778827 w 9517857"/>
              <a:gd name="connsiteY55" fmla="*/ 172936 h 918356"/>
              <a:gd name="connsiteX56" fmla="*/ 8855248 w 9517857"/>
              <a:gd name="connsiteY56" fmla="*/ 143149 h 918356"/>
              <a:gd name="connsiteX57" fmla="*/ 9010380 w 9517857"/>
              <a:gd name="connsiteY57" fmla="*/ 91891 h 918356"/>
              <a:gd name="connsiteX58" fmla="*/ 9110856 w 9517857"/>
              <a:gd name="connsiteY58" fmla="*/ 70997 h 918356"/>
              <a:gd name="connsiteX59" fmla="*/ 9268817 w 9517857"/>
              <a:gd name="connsiteY59" fmla="*/ 53082 h 918356"/>
              <a:gd name="connsiteX60" fmla="*/ 9316667 w 9517857"/>
              <a:gd name="connsiteY60" fmla="*/ 45047 h 918356"/>
              <a:gd name="connsiteX61" fmla="*/ 9428209 w 9517857"/>
              <a:gd name="connsiteY61" fmla="*/ 29923 h 918356"/>
              <a:gd name="connsiteX62" fmla="*/ 9488916 w 9517857"/>
              <a:gd name="connsiteY62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252996 w 9517857"/>
              <a:gd name="connsiteY34" fmla="*/ 270655 h 918356"/>
              <a:gd name="connsiteX35" fmla="*/ 5358056 w 9517857"/>
              <a:gd name="connsiteY35" fmla="*/ 247248 h 918356"/>
              <a:gd name="connsiteX36" fmla="*/ 5426496 w 9517857"/>
              <a:gd name="connsiteY36" fmla="*/ 235142 h 918356"/>
              <a:gd name="connsiteX37" fmla="*/ 5497161 w 9517857"/>
              <a:gd name="connsiteY37" fmla="*/ 228808 h 918356"/>
              <a:gd name="connsiteX38" fmla="*/ 5826043 w 9517857"/>
              <a:gd name="connsiteY38" fmla="*/ 148073 h 918356"/>
              <a:gd name="connsiteX39" fmla="*/ 6007627 w 9517857"/>
              <a:gd name="connsiteY39" fmla="*/ 147126 h 918356"/>
              <a:gd name="connsiteX40" fmla="*/ 6194152 w 9517857"/>
              <a:gd name="connsiteY40" fmla="*/ 151772 h 918356"/>
              <a:gd name="connsiteX41" fmla="*/ 6281379 w 9517857"/>
              <a:gd name="connsiteY41" fmla="*/ 181626 h 918356"/>
              <a:gd name="connsiteX42" fmla="*/ 6489033 w 9517857"/>
              <a:gd name="connsiteY42" fmla="*/ 167648 h 918356"/>
              <a:gd name="connsiteX43" fmla="*/ 6544700 w 9517857"/>
              <a:gd name="connsiteY43" fmla="*/ 167161 h 918356"/>
              <a:gd name="connsiteX44" fmla="*/ 6736227 w 9517857"/>
              <a:gd name="connsiteY44" fmla="*/ 173216 h 918356"/>
              <a:gd name="connsiteX45" fmla="*/ 6977218 w 9517857"/>
              <a:gd name="connsiteY45" fmla="*/ 184289 h 918356"/>
              <a:gd name="connsiteX46" fmla="*/ 7065221 w 9517857"/>
              <a:gd name="connsiteY46" fmla="*/ 227531 h 918356"/>
              <a:gd name="connsiteX47" fmla="*/ 7358195 w 9517857"/>
              <a:gd name="connsiteY47" fmla="*/ 251740 h 918356"/>
              <a:gd name="connsiteX48" fmla="*/ 7599285 w 9517857"/>
              <a:gd name="connsiteY48" fmla="*/ 266021 h 918356"/>
              <a:gd name="connsiteX49" fmla="*/ 7644411 w 9517857"/>
              <a:gd name="connsiteY49" fmla="*/ 258986 h 918356"/>
              <a:gd name="connsiteX50" fmla="*/ 7965805 w 9517857"/>
              <a:gd name="connsiteY50" fmla="*/ 200355 h 918356"/>
              <a:gd name="connsiteX51" fmla="*/ 8147401 w 9517857"/>
              <a:gd name="connsiteY51" fmla="*/ 205617 h 918356"/>
              <a:gd name="connsiteX52" fmla="*/ 8256033 w 9517857"/>
              <a:gd name="connsiteY52" fmla="*/ 193713 h 918356"/>
              <a:gd name="connsiteX53" fmla="*/ 8614948 w 9517857"/>
              <a:gd name="connsiteY53" fmla="*/ 168247 h 918356"/>
              <a:gd name="connsiteX54" fmla="*/ 8715976 w 9517857"/>
              <a:gd name="connsiteY54" fmla="*/ 178374 h 918356"/>
              <a:gd name="connsiteX55" fmla="*/ 8778827 w 9517857"/>
              <a:gd name="connsiteY55" fmla="*/ 172936 h 918356"/>
              <a:gd name="connsiteX56" fmla="*/ 8855248 w 9517857"/>
              <a:gd name="connsiteY56" fmla="*/ 143149 h 918356"/>
              <a:gd name="connsiteX57" fmla="*/ 9010380 w 9517857"/>
              <a:gd name="connsiteY57" fmla="*/ 91891 h 918356"/>
              <a:gd name="connsiteX58" fmla="*/ 9110856 w 9517857"/>
              <a:gd name="connsiteY58" fmla="*/ 70997 h 918356"/>
              <a:gd name="connsiteX59" fmla="*/ 9268817 w 9517857"/>
              <a:gd name="connsiteY59" fmla="*/ 53082 h 918356"/>
              <a:gd name="connsiteX60" fmla="*/ 9316667 w 9517857"/>
              <a:gd name="connsiteY60" fmla="*/ 45047 h 918356"/>
              <a:gd name="connsiteX61" fmla="*/ 9428209 w 9517857"/>
              <a:gd name="connsiteY61" fmla="*/ 29923 h 918356"/>
              <a:gd name="connsiteX62" fmla="*/ 9488916 w 9517857"/>
              <a:gd name="connsiteY62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252996 w 9517857"/>
              <a:gd name="connsiteY34" fmla="*/ 270655 h 918356"/>
              <a:gd name="connsiteX35" fmla="*/ 5358056 w 9517857"/>
              <a:gd name="connsiteY35" fmla="*/ 247248 h 918356"/>
              <a:gd name="connsiteX36" fmla="*/ 5426496 w 9517857"/>
              <a:gd name="connsiteY36" fmla="*/ 235142 h 918356"/>
              <a:gd name="connsiteX37" fmla="*/ 5497161 w 9517857"/>
              <a:gd name="connsiteY37" fmla="*/ 228808 h 918356"/>
              <a:gd name="connsiteX38" fmla="*/ 5826043 w 9517857"/>
              <a:gd name="connsiteY38" fmla="*/ 148073 h 918356"/>
              <a:gd name="connsiteX39" fmla="*/ 6007627 w 9517857"/>
              <a:gd name="connsiteY39" fmla="*/ 147126 h 918356"/>
              <a:gd name="connsiteX40" fmla="*/ 6194152 w 9517857"/>
              <a:gd name="connsiteY40" fmla="*/ 151772 h 918356"/>
              <a:gd name="connsiteX41" fmla="*/ 6281379 w 9517857"/>
              <a:gd name="connsiteY41" fmla="*/ 181626 h 918356"/>
              <a:gd name="connsiteX42" fmla="*/ 6489033 w 9517857"/>
              <a:gd name="connsiteY42" fmla="*/ 167648 h 918356"/>
              <a:gd name="connsiteX43" fmla="*/ 6544700 w 9517857"/>
              <a:gd name="connsiteY43" fmla="*/ 167161 h 918356"/>
              <a:gd name="connsiteX44" fmla="*/ 6736227 w 9517857"/>
              <a:gd name="connsiteY44" fmla="*/ 173216 h 918356"/>
              <a:gd name="connsiteX45" fmla="*/ 6977218 w 9517857"/>
              <a:gd name="connsiteY45" fmla="*/ 184289 h 918356"/>
              <a:gd name="connsiteX46" fmla="*/ 7065221 w 9517857"/>
              <a:gd name="connsiteY46" fmla="*/ 227531 h 918356"/>
              <a:gd name="connsiteX47" fmla="*/ 7358195 w 9517857"/>
              <a:gd name="connsiteY47" fmla="*/ 251740 h 918356"/>
              <a:gd name="connsiteX48" fmla="*/ 7599285 w 9517857"/>
              <a:gd name="connsiteY48" fmla="*/ 266021 h 918356"/>
              <a:gd name="connsiteX49" fmla="*/ 7644411 w 9517857"/>
              <a:gd name="connsiteY49" fmla="*/ 258986 h 918356"/>
              <a:gd name="connsiteX50" fmla="*/ 7965805 w 9517857"/>
              <a:gd name="connsiteY50" fmla="*/ 200355 h 918356"/>
              <a:gd name="connsiteX51" fmla="*/ 8147401 w 9517857"/>
              <a:gd name="connsiteY51" fmla="*/ 205617 h 918356"/>
              <a:gd name="connsiteX52" fmla="*/ 8256033 w 9517857"/>
              <a:gd name="connsiteY52" fmla="*/ 193713 h 918356"/>
              <a:gd name="connsiteX53" fmla="*/ 8614948 w 9517857"/>
              <a:gd name="connsiteY53" fmla="*/ 168247 h 918356"/>
              <a:gd name="connsiteX54" fmla="*/ 8715976 w 9517857"/>
              <a:gd name="connsiteY54" fmla="*/ 178374 h 918356"/>
              <a:gd name="connsiteX55" fmla="*/ 8778827 w 9517857"/>
              <a:gd name="connsiteY55" fmla="*/ 172936 h 918356"/>
              <a:gd name="connsiteX56" fmla="*/ 8855248 w 9517857"/>
              <a:gd name="connsiteY56" fmla="*/ 143149 h 918356"/>
              <a:gd name="connsiteX57" fmla="*/ 9010380 w 9517857"/>
              <a:gd name="connsiteY57" fmla="*/ 91891 h 918356"/>
              <a:gd name="connsiteX58" fmla="*/ 9110856 w 9517857"/>
              <a:gd name="connsiteY58" fmla="*/ 70997 h 918356"/>
              <a:gd name="connsiteX59" fmla="*/ 9268817 w 9517857"/>
              <a:gd name="connsiteY59" fmla="*/ 53082 h 918356"/>
              <a:gd name="connsiteX60" fmla="*/ 9316667 w 9517857"/>
              <a:gd name="connsiteY60" fmla="*/ 45047 h 918356"/>
              <a:gd name="connsiteX61" fmla="*/ 9428209 w 9517857"/>
              <a:gd name="connsiteY61" fmla="*/ 29923 h 918356"/>
              <a:gd name="connsiteX62" fmla="*/ 9488916 w 9517857"/>
              <a:gd name="connsiteY62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252996 w 9517857"/>
              <a:gd name="connsiteY34" fmla="*/ 270655 h 918356"/>
              <a:gd name="connsiteX35" fmla="*/ 5358056 w 9517857"/>
              <a:gd name="connsiteY35" fmla="*/ 247248 h 918356"/>
              <a:gd name="connsiteX36" fmla="*/ 5426496 w 9517857"/>
              <a:gd name="connsiteY36" fmla="*/ 235142 h 918356"/>
              <a:gd name="connsiteX37" fmla="*/ 5497161 w 9517857"/>
              <a:gd name="connsiteY37" fmla="*/ 228808 h 918356"/>
              <a:gd name="connsiteX38" fmla="*/ 5826043 w 9517857"/>
              <a:gd name="connsiteY38" fmla="*/ 148073 h 918356"/>
              <a:gd name="connsiteX39" fmla="*/ 6007627 w 9517857"/>
              <a:gd name="connsiteY39" fmla="*/ 147126 h 918356"/>
              <a:gd name="connsiteX40" fmla="*/ 6194152 w 9517857"/>
              <a:gd name="connsiteY40" fmla="*/ 151772 h 918356"/>
              <a:gd name="connsiteX41" fmla="*/ 6281379 w 9517857"/>
              <a:gd name="connsiteY41" fmla="*/ 181626 h 918356"/>
              <a:gd name="connsiteX42" fmla="*/ 6489033 w 9517857"/>
              <a:gd name="connsiteY42" fmla="*/ 167648 h 918356"/>
              <a:gd name="connsiteX43" fmla="*/ 6544700 w 9517857"/>
              <a:gd name="connsiteY43" fmla="*/ 167161 h 918356"/>
              <a:gd name="connsiteX44" fmla="*/ 6736227 w 9517857"/>
              <a:gd name="connsiteY44" fmla="*/ 173216 h 918356"/>
              <a:gd name="connsiteX45" fmla="*/ 6977218 w 9517857"/>
              <a:gd name="connsiteY45" fmla="*/ 184289 h 918356"/>
              <a:gd name="connsiteX46" fmla="*/ 7065221 w 9517857"/>
              <a:gd name="connsiteY46" fmla="*/ 227531 h 918356"/>
              <a:gd name="connsiteX47" fmla="*/ 7358195 w 9517857"/>
              <a:gd name="connsiteY47" fmla="*/ 251740 h 918356"/>
              <a:gd name="connsiteX48" fmla="*/ 7599285 w 9517857"/>
              <a:gd name="connsiteY48" fmla="*/ 266021 h 918356"/>
              <a:gd name="connsiteX49" fmla="*/ 7644411 w 9517857"/>
              <a:gd name="connsiteY49" fmla="*/ 258986 h 918356"/>
              <a:gd name="connsiteX50" fmla="*/ 7965805 w 9517857"/>
              <a:gd name="connsiteY50" fmla="*/ 200355 h 918356"/>
              <a:gd name="connsiteX51" fmla="*/ 8147401 w 9517857"/>
              <a:gd name="connsiteY51" fmla="*/ 205617 h 918356"/>
              <a:gd name="connsiteX52" fmla="*/ 8256033 w 9517857"/>
              <a:gd name="connsiteY52" fmla="*/ 193713 h 918356"/>
              <a:gd name="connsiteX53" fmla="*/ 8614948 w 9517857"/>
              <a:gd name="connsiteY53" fmla="*/ 168247 h 918356"/>
              <a:gd name="connsiteX54" fmla="*/ 8715976 w 9517857"/>
              <a:gd name="connsiteY54" fmla="*/ 178374 h 918356"/>
              <a:gd name="connsiteX55" fmla="*/ 8778827 w 9517857"/>
              <a:gd name="connsiteY55" fmla="*/ 172936 h 918356"/>
              <a:gd name="connsiteX56" fmla="*/ 8855248 w 9517857"/>
              <a:gd name="connsiteY56" fmla="*/ 143149 h 918356"/>
              <a:gd name="connsiteX57" fmla="*/ 9010380 w 9517857"/>
              <a:gd name="connsiteY57" fmla="*/ 91891 h 918356"/>
              <a:gd name="connsiteX58" fmla="*/ 9110856 w 9517857"/>
              <a:gd name="connsiteY58" fmla="*/ 70997 h 918356"/>
              <a:gd name="connsiteX59" fmla="*/ 9268817 w 9517857"/>
              <a:gd name="connsiteY59" fmla="*/ 53082 h 918356"/>
              <a:gd name="connsiteX60" fmla="*/ 9316667 w 9517857"/>
              <a:gd name="connsiteY60" fmla="*/ 45047 h 918356"/>
              <a:gd name="connsiteX61" fmla="*/ 9428209 w 9517857"/>
              <a:gd name="connsiteY61" fmla="*/ 29923 h 918356"/>
              <a:gd name="connsiteX62" fmla="*/ 9488916 w 9517857"/>
              <a:gd name="connsiteY62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252996 w 9517857"/>
              <a:gd name="connsiteY34" fmla="*/ 270655 h 918356"/>
              <a:gd name="connsiteX35" fmla="*/ 5358056 w 9517857"/>
              <a:gd name="connsiteY35" fmla="*/ 247248 h 918356"/>
              <a:gd name="connsiteX36" fmla="*/ 5426496 w 9517857"/>
              <a:gd name="connsiteY36" fmla="*/ 235142 h 918356"/>
              <a:gd name="connsiteX37" fmla="*/ 5497161 w 9517857"/>
              <a:gd name="connsiteY37" fmla="*/ 228808 h 918356"/>
              <a:gd name="connsiteX38" fmla="*/ 5826043 w 9517857"/>
              <a:gd name="connsiteY38" fmla="*/ 148073 h 918356"/>
              <a:gd name="connsiteX39" fmla="*/ 6007627 w 9517857"/>
              <a:gd name="connsiteY39" fmla="*/ 147126 h 918356"/>
              <a:gd name="connsiteX40" fmla="*/ 6194152 w 9517857"/>
              <a:gd name="connsiteY40" fmla="*/ 151772 h 918356"/>
              <a:gd name="connsiteX41" fmla="*/ 6281379 w 9517857"/>
              <a:gd name="connsiteY41" fmla="*/ 181626 h 918356"/>
              <a:gd name="connsiteX42" fmla="*/ 6489033 w 9517857"/>
              <a:gd name="connsiteY42" fmla="*/ 167648 h 918356"/>
              <a:gd name="connsiteX43" fmla="*/ 6544700 w 9517857"/>
              <a:gd name="connsiteY43" fmla="*/ 167161 h 918356"/>
              <a:gd name="connsiteX44" fmla="*/ 6736227 w 9517857"/>
              <a:gd name="connsiteY44" fmla="*/ 173216 h 918356"/>
              <a:gd name="connsiteX45" fmla="*/ 6977218 w 9517857"/>
              <a:gd name="connsiteY45" fmla="*/ 184289 h 918356"/>
              <a:gd name="connsiteX46" fmla="*/ 7065221 w 9517857"/>
              <a:gd name="connsiteY46" fmla="*/ 227531 h 918356"/>
              <a:gd name="connsiteX47" fmla="*/ 7358195 w 9517857"/>
              <a:gd name="connsiteY47" fmla="*/ 251740 h 918356"/>
              <a:gd name="connsiteX48" fmla="*/ 7599285 w 9517857"/>
              <a:gd name="connsiteY48" fmla="*/ 266021 h 918356"/>
              <a:gd name="connsiteX49" fmla="*/ 7644411 w 9517857"/>
              <a:gd name="connsiteY49" fmla="*/ 258986 h 918356"/>
              <a:gd name="connsiteX50" fmla="*/ 7965805 w 9517857"/>
              <a:gd name="connsiteY50" fmla="*/ 200355 h 918356"/>
              <a:gd name="connsiteX51" fmla="*/ 8147401 w 9517857"/>
              <a:gd name="connsiteY51" fmla="*/ 205617 h 918356"/>
              <a:gd name="connsiteX52" fmla="*/ 8256033 w 9517857"/>
              <a:gd name="connsiteY52" fmla="*/ 193713 h 918356"/>
              <a:gd name="connsiteX53" fmla="*/ 8614948 w 9517857"/>
              <a:gd name="connsiteY53" fmla="*/ 168247 h 918356"/>
              <a:gd name="connsiteX54" fmla="*/ 8715976 w 9517857"/>
              <a:gd name="connsiteY54" fmla="*/ 178374 h 918356"/>
              <a:gd name="connsiteX55" fmla="*/ 8778827 w 9517857"/>
              <a:gd name="connsiteY55" fmla="*/ 172936 h 918356"/>
              <a:gd name="connsiteX56" fmla="*/ 8855248 w 9517857"/>
              <a:gd name="connsiteY56" fmla="*/ 143149 h 918356"/>
              <a:gd name="connsiteX57" fmla="*/ 9010380 w 9517857"/>
              <a:gd name="connsiteY57" fmla="*/ 91891 h 918356"/>
              <a:gd name="connsiteX58" fmla="*/ 9110856 w 9517857"/>
              <a:gd name="connsiteY58" fmla="*/ 70997 h 918356"/>
              <a:gd name="connsiteX59" fmla="*/ 9268817 w 9517857"/>
              <a:gd name="connsiteY59" fmla="*/ 53082 h 918356"/>
              <a:gd name="connsiteX60" fmla="*/ 9316667 w 9517857"/>
              <a:gd name="connsiteY60" fmla="*/ 45047 h 918356"/>
              <a:gd name="connsiteX61" fmla="*/ 9428209 w 9517857"/>
              <a:gd name="connsiteY61" fmla="*/ 29923 h 918356"/>
              <a:gd name="connsiteX62" fmla="*/ 9488916 w 9517857"/>
              <a:gd name="connsiteY62" fmla="*/ 0 h 918356"/>
              <a:gd name="connsiteX0" fmla="*/ 9488916 w 9517857"/>
              <a:gd name="connsiteY0" fmla="*/ 0 h 918356"/>
              <a:gd name="connsiteX1" fmla="*/ 9517857 w 9517857"/>
              <a:gd name="connsiteY1" fmla="*/ 12 h 918356"/>
              <a:gd name="connsiteX2" fmla="*/ 9517857 w 9517857"/>
              <a:gd name="connsiteY2" fmla="*/ 918356 h 918356"/>
              <a:gd name="connsiteX3" fmla="*/ 14604 w 9517857"/>
              <a:gd name="connsiteY3" fmla="*/ 918356 h 918356"/>
              <a:gd name="connsiteX4" fmla="*/ 12841 w 9517857"/>
              <a:gd name="connsiteY4" fmla="*/ 917763 h 918356"/>
              <a:gd name="connsiteX5" fmla="*/ 93 w 9517857"/>
              <a:gd name="connsiteY5" fmla="*/ 912471 h 918356"/>
              <a:gd name="connsiteX6" fmla="*/ 275005 w 9517857"/>
              <a:gd name="connsiteY6" fmla="*/ 823579 h 918356"/>
              <a:gd name="connsiteX7" fmla="*/ 587824 w 9517857"/>
              <a:gd name="connsiteY7" fmla="*/ 798195 h 918356"/>
              <a:gd name="connsiteX8" fmla="*/ 752936 w 9517857"/>
              <a:gd name="connsiteY8" fmla="*/ 742843 h 918356"/>
              <a:gd name="connsiteX9" fmla="*/ 855732 w 9517857"/>
              <a:gd name="connsiteY9" fmla="*/ 731068 h 918356"/>
              <a:gd name="connsiteX10" fmla="*/ 901402 w 9517857"/>
              <a:gd name="connsiteY10" fmla="*/ 729045 h 918356"/>
              <a:gd name="connsiteX11" fmla="*/ 930946 w 9517857"/>
              <a:gd name="connsiteY11" fmla="*/ 734046 h 918356"/>
              <a:gd name="connsiteX12" fmla="*/ 986250 w 9517857"/>
              <a:gd name="connsiteY12" fmla="*/ 713530 h 918356"/>
              <a:gd name="connsiteX13" fmla="*/ 1013752 w 9517857"/>
              <a:gd name="connsiteY13" fmla="*/ 713361 h 918356"/>
              <a:gd name="connsiteX14" fmla="*/ 1142754 w 9517857"/>
              <a:gd name="connsiteY14" fmla="*/ 725374 h 918356"/>
              <a:gd name="connsiteX15" fmla="*/ 1218120 w 9517857"/>
              <a:gd name="connsiteY15" fmla="*/ 713280 h 918356"/>
              <a:gd name="connsiteX16" fmla="*/ 1580688 w 9517857"/>
              <a:gd name="connsiteY16" fmla="*/ 693697 h 918356"/>
              <a:gd name="connsiteX17" fmla="*/ 2054652 w 9517857"/>
              <a:gd name="connsiteY17" fmla="*/ 656648 h 918356"/>
              <a:gd name="connsiteX18" fmla="*/ 2440292 w 9517857"/>
              <a:gd name="connsiteY18" fmla="*/ 593862 h 918356"/>
              <a:gd name="connsiteX19" fmla="*/ 2547829 w 9517857"/>
              <a:gd name="connsiteY19" fmla="*/ 566150 h 918356"/>
              <a:gd name="connsiteX20" fmla="*/ 2693698 w 9517857"/>
              <a:gd name="connsiteY20" fmla="*/ 560029 h 918356"/>
              <a:gd name="connsiteX21" fmla="*/ 2727306 w 9517857"/>
              <a:gd name="connsiteY21" fmla="*/ 550698 h 918356"/>
              <a:gd name="connsiteX22" fmla="*/ 3073635 w 9517857"/>
              <a:gd name="connsiteY22" fmla="*/ 491294 h 918356"/>
              <a:gd name="connsiteX23" fmla="*/ 3222071 w 9517857"/>
              <a:gd name="connsiteY23" fmla="*/ 470559 h 918356"/>
              <a:gd name="connsiteX24" fmla="*/ 3349632 w 9517857"/>
              <a:gd name="connsiteY24" fmla="*/ 432583 h 918356"/>
              <a:gd name="connsiteX25" fmla="*/ 3479593 w 9517857"/>
              <a:gd name="connsiteY25" fmla="*/ 390437 h 918356"/>
              <a:gd name="connsiteX26" fmla="*/ 3651428 w 9517857"/>
              <a:gd name="connsiteY26" fmla="*/ 361807 h 918356"/>
              <a:gd name="connsiteX27" fmla="*/ 3844133 w 9517857"/>
              <a:gd name="connsiteY27" fmla="*/ 360648 h 918356"/>
              <a:gd name="connsiteX28" fmla="*/ 3933803 w 9517857"/>
              <a:gd name="connsiteY28" fmla="*/ 357315 h 918356"/>
              <a:gd name="connsiteX29" fmla="*/ 4266740 w 9517857"/>
              <a:gd name="connsiteY29" fmla="*/ 361454 h 918356"/>
              <a:gd name="connsiteX30" fmla="*/ 4512664 w 9517857"/>
              <a:gd name="connsiteY30" fmla="*/ 319948 h 918356"/>
              <a:gd name="connsiteX31" fmla="*/ 4616423 w 9517857"/>
              <a:gd name="connsiteY31" fmla="*/ 290914 h 918356"/>
              <a:gd name="connsiteX32" fmla="*/ 4783273 w 9517857"/>
              <a:gd name="connsiteY32" fmla="*/ 248463 h 918356"/>
              <a:gd name="connsiteX33" fmla="*/ 4908371 w 9517857"/>
              <a:gd name="connsiteY33" fmla="*/ 243659 h 918356"/>
              <a:gd name="connsiteX34" fmla="*/ 5252996 w 9517857"/>
              <a:gd name="connsiteY34" fmla="*/ 270655 h 918356"/>
              <a:gd name="connsiteX35" fmla="*/ 5358056 w 9517857"/>
              <a:gd name="connsiteY35" fmla="*/ 247248 h 918356"/>
              <a:gd name="connsiteX36" fmla="*/ 5426496 w 9517857"/>
              <a:gd name="connsiteY36" fmla="*/ 235142 h 918356"/>
              <a:gd name="connsiteX37" fmla="*/ 5497161 w 9517857"/>
              <a:gd name="connsiteY37" fmla="*/ 228808 h 918356"/>
              <a:gd name="connsiteX38" fmla="*/ 5826043 w 9517857"/>
              <a:gd name="connsiteY38" fmla="*/ 148073 h 918356"/>
              <a:gd name="connsiteX39" fmla="*/ 6007627 w 9517857"/>
              <a:gd name="connsiteY39" fmla="*/ 147126 h 918356"/>
              <a:gd name="connsiteX40" fmla="*/ 6194152 w 9517857"/>
              <a:gd name="connsiteY40" fmla="*/ 151772 h 918356"/>
              <a:gd name="connsiteX41" fmla="*/ 6281379 w 9517857"/>
              <a:gd name="connsiteY41" fmla="*/ 181626 h 918356"/>
              <a:gd name="connsiteX42" fmla="*/ 6489033 w 9517857"/>
              <a:gd name="connsiteY42" fmla="*/ 167648 h 918356"/>
              <a:gd name="connsiteX43" fmla="*/ 6544700 w 9517857"/>
              <a:gd name="connsiteY43" fmla="*/ 167161 h 918356"/>
              <a:gd name="connsiteX44" fmla="*/ 6736227 w 9517857"/>
              <a:gd name="connsiteY44" fmla="*/ 173216 h 918356"/>
              <a:gd name="connsiteX45" fmla="*/ 6977218 w 9517857"/>
              <a:gd name="connsiteY45" fmla="*/ 184289 h 918356"/>
              <a:gd name="connsiteX46" fmla="*/ 7065221 w 9517857"/>
              <a:gd name="connsiteY46" fmla="*/ 227531 h 918356"/>
              <a:gd name="connsiteX47" fmla="*/ 7358195 w 9517857"/>
              <a:gd name="connsiteY47" fmla="*/ 251740 h 918356"/>
              <a:gd name="connsiteX48" fmla="*/ 7599285 w 9517857"/>
              <a:gd name="connsiteY48" fmla="*/ 266021 h 918356"/>
              <a:gd name="connsiteX49" fmla="*/ 7644411 w 9517857"/>
              <a:gd name="connsiteY49" fmla="*/ 258986 h 918356"/>
              <a:gd name="connsiteX50" fmla="*/ 7965805 w 9517857"/>
              <a:gd name="connsiteY50" fmla="*/ 200355 h 918356"/>
              <a:gd name="connsiteX51" fmla="*/ 8147401 w 9517857"/>
              <a:gd name="connsiteY51" fmla="*/ 205617 h 918356"/>
              <a:gd name="connsiteX52" fmla="*/ 8256033 w 9517857"/>
              <a:gd name="connsiteY52" fmla="*/ 193713 h 918356"/>
              <a:gd name="connsiteX53" fmla="*/ 8614948 w 9517857"/>
              <a:gd name="connsiteY53" fmla="*/ 168247 h 918356"/>
              <a:gd name="connsiteX54" fmla="*/ 8715976 w 9517857"/>
              <a:gd name="connsiteY54" fmla="*/ 178374 h 918356"/>
              <a:gd name="connsiteX55" fmla="*/ 8778827 w 9517857"/>
              <a:gd name="connsiteY55" fmla="*/ 172936 h 918356"/>
              <a:gd name="connsiteX56" fmla="*/ 8855248 w 9517857"/>
              <a:gd name="connsiteY56" fmla="*/ 143149 h 918356"/>
              <a:gd name="connsiteX57" fmla="*/ 9010380 w 9517857"/>
              <a:gd name="connsiteY57" fmla="*/ 91891 h 918356"/>
              <a:gd name="connsiteX58" fmla="*/ 9110856 w 9517857"/>
              <a:gd name="connsiteY58" fmla="*/ 70997 h 918356"/>
              <a:gd name="connsiteX59" fmla="*/ 9268817 w 9517857"/>
              <a:gd name="connsiteY59" fmla="*/ 53082 h 918356"/>
              <a:gd name="connsiteX60" fmla="*/ 9316667 w 9517857"/>
              <a:gd name="connsiteY60" fmla="*/ 45047 h 918356"/>
              <a:gd name="connsiteX61" fmla="*/ 9428209 w 9517857"/>
              <a:gd name="connsiteY61" fmla="*/ 29923 h 918356"/>
              <a:gd name="connsiteX62" fmla="*/ 9488916 w 9517857"/>
              <a:gd name="connsiteY62" fmla="*/ 0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9517857" h="918356">
                <a:moveTo>
                  <a:pt x="9488916" y="0"/>
                </a:moveTo>
                <a:cubicBezTo>
                  <a:pt x="9488916" y="4"/>
                  <a:pt x="9517857" y="8"/>
                  <a:pt x="9517857" y="12"/>
                </a:cubicBez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43787" y="896774"/>
                  <a:pt x="165164" y="876200"/>
                  <a:pt x="275005" y="823579"/>
                </a:cubicBezTo>
                <a:cubicBezTo>
                  <a:pt x="303983" y="822437"/>
                  <a:pt x="463362" y="797521"/>
                  <a:pt x="587824" y="798195"/>
                </a:cubicBezTo>
                <a:cubicBezTo>
                  <a:pt x="671820" y="782014"/>
                  <a:pt x="709249" y="756211"/>
                  <a:pt x="752936" y="742843"/>
                </a:cubicBezTo>
                <a:cubicBezTo>
                  <a:pt x="753143" y="742108"/>
                  <a:pt x="855524" y="731802"/>
                  <a:pt x="855732" y="731068"/>
                </a:cubicBezTo>
                <a:lnTo>
                  <a:pt x="901402" y="72904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142754" y="725374"/>
                </a:lnTo>
                <a:cubicBezTo>
                  <a:pt x="1161934" y="741488"/>
                  <a:pt x="1192998" y="730741"/>
                  <a:pt x="1218120" y="713280"/>
                </a:cubicBezTo>
                <a:cubicBezTo>
                  <a:pt x="1288137" y="728145"/>
                  <a:pt x="1441266" y="703136"/>
                  <a:pt x="1580688" y="693697"/>
                </a:cubicBezTo>
                <a:cubicBezTo>
                  <a:pt x="1690220" y="687940"/>
                  <a:pt x="1953329" y="686327"/>
                  <a:pt x="2054652" y="656648"/>
                </a:cubicBezTo>
                <a:cubicBezTo>
                  <a:pt x="2197919" y="640009"/>
                  <a:pt x="2242213" y="602231"/>
                  <a:pt x="2440292" y="593862"/>
                </a:cubicBezTo>
                <a:cubicBezTo>
                  <a:pt x="2498054" y="570795"/>
                  <a:pt x="2487814" y="582373"/>
                  <a:pt x="2547829" y="566150"/>
                </a:cubicBezTo>
                <a:cubicBezTo>
                  <a:pt x="2590063" y="560511"/>
                  <a:pt x="2663785" y="562604"/>
                  <a:pt x="2693698" y="560029"/>
                </a:cubicBezTo>
                <a:lnTo>
                  <a:pt x="2727306" y="550698"/>
                </a:lnTo>
                <a:cubicBezTo>
                  <a:pt x="2848692" y="554400"/>
                  <a:pt x="2958192" y="511095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68071" y="460774"/>
                  <a:pt x="3306712" y="445937"/>
                  <a:pt x="3349632" y="432583"/>
                </a:cubicBezTo>
                <a:cubicBezTo>
                  <a:pt x="3395846" y="408723"/>
                  <a:pt x="3413121" y="424108"/>
                  <a:pt x="3479593" y="390437"/>
                </a:cubicBezTo>
                <a:cubicBezTo>
                  <a:pt x="3529028" y="395323"/>
                  <a:pt x="3558345" y="374635"/>
                  <a:pt x="3651428" y="361807"/>
                </a:cubicBezTo>
                <a:cubicBezTo>
                  <a:pt x="3712185" y="356842"/>
                  <a:pt x="3797071" y="361397"/>
                  <a:pt x="3844133" y="360648"/>
                </a:cubicBezTo>
                <a:cubicBezTo>
                  <a:pt x="3874763" y="358421"/>
                  <a:pt x="3894424" y="355381"/>
                  <a:pt x="3933803" y="357315"/>
                </a:cubicBezTo>
                <a:cubicBezTo>
                  <a:pt x="4070513" y="389944"/>
                  <a:pt x="4159924" y="363190"/>
                  <a:pt x="4266740" y="361454"/>
                </a:cubicBezTo>
                <a:cubicBezTo>
                  <a:pt x="4363217" y="355226"/>
                  <a:pt x="4418727" y="331705"/>
                  <a:pt x="4512664" y="319948"/>
                </a:cubicBezTo>
                <a:cubicBezTo>
                  <a:pt x="4570011" y="315138"/>
                  <a:pt x="4557768" y="315381"/>
                  <a:pt x="4616423" y="290914"/>
                </a:cubicBezTo>
                <a:cubicBezTo>
                  <a:pt x="4661524" y="279000"/>
                  <a:pt x="4734615" y="256339"/>
                  <a:pt x="4783273" y="248463"/>
                </a:cubicBezTo>
                <a:cubicBezTo>
                  <a:pt x="4821293" y="243604"/>
                  <a:pt x="4827846" y="257317"/>
                  <a:pt x="4908371" y="243659"/>
                </a:cubicBezTo>
                <a:cubicBezTo>
                  <a:pt x="4986658" y="247358"/>
                  <a:pt x="5178049" y="283488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08968" y="179307"/>
                  <a:pt x="5723211" y="165860"/>
                  <a:pt x="5826043" y="148073"/>
                </a:cubicBezTo>
                <a:cubicBezTo>
                  <a:pt x="5943127" y="133166"/>
                  <a:pt x="5887129" y="193078"/>
                  <a:pt x="6007627" y="147126"/>
                </a:cubicBezTo>
                <a:cubicBezTo>
                  <a:pt x="6068978" y="147742"/>
                  <a:pt x="6148527" y="146022"/>
                  <a:pt x="6194152" y="151772"/>
                </a:cubicBezTo>
                <a:cubicBezTo>
                  <a:pt x="6222009" y="167972"/>
                  <a:pt x="6263706" y="156680"/>
                  <a:pt x="6281379" y="181626"/>
                </a:cubicBezTo>
                <a:cubicBezTo>
                  <a:pt x="6323773" y="183727"/>
                  <a:pt x="6445146" y="170059"/>
                  <a:pt x="6489033" y="167648"/>
                </a:cubicBezTo>
                <a:cubicBezTo>
                  <a:pt x="6545473" y="165758"/>
                  <a:pt x="6493438" y="156983"/>
                  <a:pt x="6544700" y="167161"/>
                </a:cubicBezTo>
                <a:cubicBezTo>
                  <a:pt x="6608542" y="169179"/>
                  <a:pt x="6633758" y="161125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1725" y="216289"/>
                  <a:pt x="7065221" y="227531"/>
                </a:cubicBezTo>
                <a:cubicBezTo>
                  <a:pt x="7128717" y="238773"/>
                  <a:pt x="7283197" y="241480"/>
                  <a:pt x="7358195" y="251740"/>
                </a:cubicBezTo>
                <a:cubicBezTo>
                  <a:pt x="7482863" y="251440"/>
                  <a:pt x="7483241" y="278242"/>
                  <a:pt x="7599285" y="266021"/>
                </a:cubicBezTo>
                <a:cubicBezTo>
                  <a:pt x="7611616" y="262940"/>
                  <a:pt x="7602325" y="281791"/>
                  <a:pt x="7644411" y="258986"/>
                </a:cubicBezTo>
                <a:cubicBezTo>
                  <a:pt x="7708470" y="261472"/>
                  <a:pt x="7881974" y="209250"/>
                  <a:pt x="7965805" y="200355"/>
                </a:cubicBezTo>
                <a:cubicBezTo>
                  <a:pt x="8039440" y="22368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33957" y="187485"/>
                  <a:pt x="8410522" y="174161"/>
                  <a:pt x="8614948" y="168247"/>
                </a:cubicBezTo>
                <a:cubicBezTo>
                  <a:pt x="8643157" y="17352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806309" y="165993"/>
                  <a:pt x="8813197" y="165802"/>
                  <a:pt x="8855248" y="143149"/>
                </a:cubicBezTo>
                <a:cubicBezTo>
                  <a:pt x="8915094" y="111285"/>
                  <a:pt x="8990027" y="124198"/>
                  <a:pt x="9010380" y="91891"/>
                </a:cubicBezTo>
                <a:cubicBezTo>
                  <a:pt x="9027103" y="89553"/>
                  <a:pt x="9092266" y="72386"/>
                  <a:pt x="9110856" y="70997"/>
                </a:cubicBezTo>
                <a:cubicBezTo>
                  <a:pt x="9153978" y="71359"/>
                  <a:pt x="9209809" y="53285"/>
                  <a:pt x="9268817" y="53082"/>
                </a:cubicBezTo>
                <a:cubicBezTo>
                  <a:pt x="9279136" y="58888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lnTo>
                  <a:pt x="9488916" y="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1CFFA5-FD4F-1FDE-838F-B029C2B82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230" y="116236"/>
            <a:ext cx="5410199" cy="4352349"/>
          </a:xfrm>
        </p:spPr>
        <p:txBody>
          <a:bodyPr anchor="t">
            <a:normAutofit/>
          </a:bodyPr>
          <a:lstStyle/>
          <a:p>
            <a:r>
              <a:rPr lang="ru-RU" dirty="0"/>
              <a:t>ОСОБЕННОСТИ ВИДОВ СОЦИАЛЬНОЙ МОБИЛЬНОСТИ: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874A68-6C5C-42E4-A79B-37F293DFB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2209" y="1927168"/>
            <a:ext cx="6756513" cy="6379631"/>
          </a:xfrm>
        </p:spPr>
        <p:txBody>
          <a:bodyPr anchor="t"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ГОРИЗОНТАЛЬНАЯ: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перемещение социальных общностей и групп, не приводящее к изменению социального статуса.</a:t>
            </a:r>
          </a:p>
          <a:p>
            <a:pPr algn="ctr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Территориальная (географическая) – изменение места жительства, туризм. </a:t>
            </a:r>
          </a:p>
          <a:p>
            <a:pPr marL="0" indent="0" algn="ctr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*Если перемещение превращается в миграцию, то это будет вертикальная мобильность.</a:t>
            </a:r>
          </a:p>
          <a:p>
            <a:pPr algn="ctr">
              <a:buFont typeface="Wingdings" panose="05000000000000000000" pitchFamily="2" charset="2"/>
              <a:buChar char="§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– смена профессии.</a:t>
            </a:r>
          </a:p>
          <a:p>
            <a:pPr algn="ctr">
              <a:buFont typeface="Wingdings" panose="05000000000000000000" pitchFamily="2" charset="2"/>
              <a:buChar char="§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Региональная.</a:t>
            </a:r>
          </a:p>
          <a:p>
            <a:pPr algn="ctr">
              <a:buFont typeface="Wingdings" panose="05000000000000000000" pitchFamily="2" charset="2"/>
              <a:buChar char="§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Семейная.</a:t>
            </a:r>
          </a:p>
          <a:p>
            <a:pPr algn="ctr">
              <a:buFont typeface="Wingdings" panose="05000000000000000000" pitchFamily="2" charset="2"/>
              <a:buChar char="§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– изменение гражданства.</a:t>
            </a:r>
          </a:p>
          <a:p>
            <a:pPr algn="ctr">
              <a:buFont typeface="Wingdings" panose="05000000000000000000" pitchFamily="2" charset="2"/>
              <a:buChar char="§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Политическая.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2C508-D361-4DE1-2A1D-D379CD0E3833}"/>
              </a:ext>
            </a:extLst>
          </p:cNvPr>
          <p:cNvSpPr txBox="1"/>
          <p:nvPr/>
        </p:nvSpPr>
        <p:spPr>
          <a:xfrm>
            <a:off x="527789" y="3257302"/>
            <a:ext cx="541019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миграции: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трудовая и по политическим мотивам;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продолжительности: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временна (сезонная), постоянная;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территории: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 и международная;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статусу: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легальная и нелегальная.</a:t>
            </a:r>
          </a:p>
        </p:txBody>
      </p:sp>
      <p:pic>
        <p:nvPicPr>
          <p:cNvPr id="14" name="Рисунок 13" descr="Значок со сплошной заливкой">
            <a:extLst>
              <a:ext uri="{FF2B5EF4-FFF2-40B4-BE49-F238E27FC236}">
                <a16:creationId xmlns:a16="http://schemas.microsoft.com/office/drawing/2014/main" id="{747DF7B7-1D2B-B15E-DFA6-ACDCB9D39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21086" y="1790234"/>
            <a:ext cx="740229" cy="74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34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92E413-1A7D-C105-8AF5-E4317EF8E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ОСОБЕННОСТИ ВИДОВ СОЦИАЛЬНОЙ МОБИЛЬНОСТИ: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F71146-5D2D-C0A6-1181-C6956FA9E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318032"/>
            <a:ext cx="10450286" cy="400656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ГРУППОВАЯ: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перемещение социальных общностей и групп.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групповой мобильности: </a:t>
            </a:r>
          </a:p>
          <a:p>
            <a:pPr marL="342900" indent="-342900">
              <a:buAutoNum type="arabicPeriod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потрясения; </a:t>
            </a:r>
          </a:p>
          <a:p>
            <a:pPr marL="342900" indent="-342900">
              <a:buAutoNum type="arabicPeriod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Войны; </a:t>
            </a:r>
          </a:p>
          <a:p>
            <a:pPr marL="342900" indent="-342900">
              <a:buAutoNum type="arabicPeriod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Стихийные бедствия.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Значок 3 со сплошной заливкой">
            <a:extLst>
              <a:ext uri="{FF2B5EF4-FFF2-40B4-BE49-F238E27FC236}">
                <a16:creationId xmlns:a16="http://schemas.microsoft.com/office/drawing/2014/main" id="{275244DC-BD92-B7C5-4FDE-E1CA3F4BDC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4800" y="21220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38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A06FBF-6D18-2968-CAC0-CCE019664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ОСОБЕННОСТИ ВИДОВ СОЦИАЛЬНОЙ МОБИЛЬНОСТИ: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E3C6A4-2E4D-65F6-8E5D-2B5CAC8771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199" y="2318032"/>
            <a:ext cx="10156371" cy="4006568"/>
          </a:xfrm>
        </p:spPr>
        <p:txBody>
          <a:bodyPr/>
          <a:lstStyle/>
          <a:p>
            <a:pPr algn="ctr">
              <a:buFont typeface="Wingdings" panose="05000000000000000000" pitchFamily="2" charset="2"/>
              <a:buChar char="Ø"/>
            </a:pPr>
            <a:r>
              <a:rPr lang="ru-RU" sz="20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перемещение отдельных индивидов.</a:t>
            </a:r>
          </a:p>
          <a:p>
            <a:pPr algn="ctr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индивидуальной мобильности: 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Образование; 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Способности; 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Воспитание; 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Брак; 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жительства.</a:t>
            </a:r>
          </a:p>
        </p:txBody>
      </p:sp>
      <p:pic>
        <p:nvPicPr>
          <p:cNvPr id="5" name="Рисунок 4" descr="Значок 4 со сплошной заливкой">
            <a:extLst>
              <a:ext uri="{FF2B5EF4-FFF2-40B4-BE49-F238E27FC236}">
                <a16:creationId xmlns:a16="http://schemas.microsoft.com/office/drawing/2014/main" id="{C0D90B6B-C533-AD96-BFA4-DDA266016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14236" y="214448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57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73FD33-8FAE-B9D4-7B9D-049060051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ОСОБЕННОСТИ ВИДОВ СОЦИАЛЬНОЙ МОБИЛЬНОСТИ: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167C4A-C73D-F59E-027B-B10B8686E1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199" y="2318032"/>
            <a:ext cx="10624457" cy="400656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Межпоколенная</a:t>
            </a:r>
            <a:r>
              <a:rPr lang="ru-RU" sz="24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ru-RU" sz="1800" b="1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Межпоколенная</a:t>
            </a:r>
            <a:r>
              <a:rPr lang="ru-RU" sz="18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мобильность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изменение социального статуса между поколениями, она позволяет определить, насколько дети поднимаются или, наоборот, опускаются, по социальной лестнице по сравнению со своими родителями.</a:t>
            </a: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Внутрипоколенная</a:t>
            </a:r>
            <a:r>
              <a:rPr lang="ru-RU" sz="20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sz="2000" b="1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Внутрипоколенная</a:t>
            </a:r>
            <a:r>
              <a:rPr lang="ru-RU" sz="20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мобильность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связана с социальной карьерой, означающей изменения статуса в рамках одного поколения.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5" name="Рисунок 4" descr="Значок 5 со сплошной заливкой">
            <a:extLst>
              <a:ext uri="{FF2B5EF4-FFF2-40B4-BE49-F238E27FC236}">
                <a16:creationId xmlns:a16="http://schemas.microsoft.com/office/drawing/2014/main" id="{F2664A64-0DD4-AC9A-4953-C33930E2AB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4172" y="2775857"/>
            <a:ext cx="914400" cy="914400"/>
          </a:xfrm>
          <a:prstGeom prst="rect">
            <a:avLst/>
          </a:prstGeom>
        </p:spPr>
      </p:pic>
      <p:pic>
        <p:nvPicPr>
          <p:cNvPr id="7" name="Рисунок 6" descr="Значок 6 со сплошной заливкой">
            <a:extLst>
              <a:ext uri="{FF2B5EF4-FFF2-40B4-BE49-F238E27FC236}">
                <a16:creationId xmlns:a16="http://schemas.microsoft.com/office/drawing/2014/main" id="{CFD18321-3BB1-7C8D-B585-BE70276CBB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4172" y="482237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09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AD26273-A52B-4DF6-9342-ACD53597AF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A1F2460-3720-4B57-86D1-22BA93143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254282" cy="6858000"/>
          </a:xfrm>
          <a:custGeom>
            <a:avLst/>
            <a:gdLst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4495 w 6128435"/>
              <a:gd name="connsiteY110" fmla="*/ 4170854 h 6858000"/>
              <a:gd name="connsiteX111" fmla="*/ 5903513 w 6128435"/>
              <a:gd name="connsiteY111" fmla="*/ 4187661 h 6858000"/>
              <a:gd name="connsiteX112" fmla="*/ 5909911 w 6128435"/>
              <a:gd name="connsiteY112" fmla="*/ 4189970 h 6858000"/>
              <a:gd name="connsiteX113" fmla="*/ 5919468 w 6128435"/>
              <a:gd name="connsiteY113" fmla="*/ 4200916 h 6858000"/>
              <a:gd name="connsiteX114" fmla="*/ 5917114 w 6128435"/>
              <a:gd name="connsiteY114" fmla="*/ 4213096 h 6858000"/>
              <a:gd name="connsiteX115" fmla="*/ 5921153 w 6128435"/>
              <a:gd name="connsiteY115" fmla="*/ 4236222 h 6858000"/>
              <a:gd name="connsiteX116" fmla="*/ 5924233 w 6128435"/>
              <a:gd name="connsiteY116" fmla="*/ 4242060 h 6858000"/>
              <a:gd name="connsiteX117" fmla="*/ 5923742 w 6128435"/>
              <a:gd name="connsiteY117" fmla="*/ 4265435 h 6858000"/>
              <a:gd name="connsiteX118" fmla="*/ 5928910 w 6128435"/>
              <a:gd name="connsiteY118" fmla="*/ 4300973 h 6858000"/>
              <a:gd name="connsiteX119" fmla="*/ 5939320 w 6128435"/>
              <a:gd name="connsiteY119" fmla="*/ 4340435 h 6858000"/>
              <a:gd name="connsiteX120" fmla="*/ 5936924 w 6128435"/>
              <a:gd name="connsiteY120" fmla="*/ 4353034 h 6858000"/>
              <a:gd name="connsiteX121" fmla="*/ 5946705 w 6128435"/>
              <a:gd name="connsiteY121" fmla="*/ 4428051 h 6858000"/>
              <a:gd name="connsiteX122" fmla="*/ 5949261 w 6128435"/>
              <a:gd name="connsiteY122" fmla="*/ 4449185 h 6858000"/>
              <a:gd name="connsiteX123" fmla="*/ 5957504 w 6128435"/>
              <a:gd name="connsiteY123" fmla="*/ 4465911 h 6858000"/>
              <a:gd name="connsiteX124" fmla="*/ 5964689 w 6128435"/>
              <a:gd name="connsiteY124" fmla="*/ 4468532 h 6858000"/>
              <a:gd name="connsiteX125" fmla="*/ 5967062 w 6128435"/>
              <a:gd name="connsiteY125" fmla="*/ 4479923 h 6858000"/>
              <a:gd name="connsiteX126" fmla="*/ 5968960 w 6128435"/>
              <a:gd name="connsiteY126" fmla="*/ 4482655 h 6858000"/>
              <a:gd name="connsiteX127" fmla="*/ 5978567 w 6128435"/>
              <a:gd name="connsiteY127" fmla="*/ 4498605 h 6858000"/>
              <a:gd name="connsiteX128" fmla="*/ 5967676 w 6128435"/>
              <a:gd name="connsiteY128" fmla="*/ 4540140 h 6858000"/>
              <a:gd name="connsiteX129" fmla="*/ 5980106 w 6128435"/>
              <a:gd name="connsiteY129" fmla="*/ 4585087 h 6858000"/>
              <a:gd name="connsiteX130" fmla="*/ 5986918 w 6128435"/>
              <a:gd name="connsiteY130" fmla="*/ 4764836 h 6858000"/>
              <a:gd name="connsiteX131" fmla="*/ 6013516 w 6128435"/>
              <a:gd name="connsiteY131" fmla="*/ 4786619 h 6858000"/>
              <a:gd name="connsiteX132" fmla="*/ 6025404 w 6128435"/>
              <a:gd name="connsiteY132" fmla="*/ 4858148 h 6858000"/>
              <a:gd name="connsiteX133" fmla="*/ 6007749 w 6128435"/>
              <a:gd name="connsiteY133" fmla="*/ 4964715 h 6858000"/>
              <a:gd name="connsiteX134" fmla="*/ 6005269 w 6128435"/>
              <a:gd name="connsiteY134" fmla="*/ 5150567 h 6858000"/>
              <a:gd name="connsiteX135" fmla="*/ 6001127 w 6128435"/>
              <a:gd name="connsiteY135" fmla="*/ 5164609 h 6858000"/>
              <a:gd name="connsiteX136" fmla="*/ 5996647 w 6128435"/>
              <a:gd name="connsiteY136" fmla="*/ 5185640 h 6858000"/>
              <a:gd name="connsiteX137" fmla="*/ 5998514 w 6128435"/>
              <a:gd name="connsiteY137" fmla="*/ 5189673 h 6858000"/>
              <a:gd name="connsiteX138" fmla="*/ 5995970 w 6128435"/>
              <a:gd name="connsiteY138" fmla="*/ 5221547 h 6858000"/>
              <a:gd name="connsiteX139" fmla="*/ 5997218 w 6128435"/>
              <a:gd name="connsiteY139" fmla="*/ 5222031 h 6858000"/>
              <a:gd name="connsiteX140" fmla="*/ 6002116 w 6128435"/>
              <a:gd name="connsiteY140" fmla="*/ 5231223 h 6858000"/>
              <a:gd name="connsiteX141" fmla="*/ 6008541 w 6128435"/>
              <a:gd name="connsiteY141" fmla="*/ 5248680 h 6858000"/>
              <a:gd name="connsiteX142" fmla="*/ 6039260 w 6128435"/>
              <a:gd name="connsiteY142" fmla="*/ 5289518 h 6858000"/>
              <a:gd name="connsiteX143" fmla="*/ 6036748 w 6128435"/>
              <a:gd name="connsiteY143" fmla="*/ 5322752 h 6858000"/>
              <a:gd name="connsiteX144" fmla="*/ 6036943 w 6128435"/>
              <a:gd name="connsiteY144" fmla="*/ 5329480 h 6858000"/>
              <a:gd name="connsiteX145" fmla="*/ 6037236 w 6128435"/>
              <a:gd name="connsiteY145" fmla="*/ 5329634 h 6858000"/>
              <a:gd name="connsiteX146" fmla="*/ 6038019 w 6128435"/>
              <a:gd name="connsiteY146" fmla="*/ 5336764 h 6858000"/>
              <a:gd name="connsiteX147" fmla="*/ 6037298 w 6128435"/>
              <a:gd name="connsiteY147" fmla="*/ 5341753 h 6858000"/>
              <a:gd name="connsiteX148" fmla="*/ 6037677 w 6128435"/>
              <a:gd name="connsiteY148" fmla="*/ 5354807 h 6858000"/>
              <a:gd name="connsiteX149" fmla="*/ 6039728 w 6128435"/>
              <a:gd name="connsiteY149" fmla="*/ 5359416 h 6858000"/>
              <a:gd name="connsiteX150" fmla="*/ 6043311 w 6128435"/>
              <a:gd name="connsiteY150" fmla="*/ 5361407 h 6858000"/>
              <a:gd name="connsiteX151" fmla="*/ 6042954 w 6128435"/>
              <a:gd name="connsiteY151" fmla="*/ 5362576 h 6858000"/>
              <a:gd name="connsiteX152" fmla="*/ 6053435 w 6128435"/>
              <a:gd name="connsiteY152" fmla="*/ 5387547 h 6858000"/>
              <a:gd name="connsiteX153" fmla="*/ 6065933 w 6128435"/>
              <a:gd name="connsiteY153" fmla="*/ 5443002 h 6858000"/>
              <a:gd name="connsiteX154" fmla="*/ 6068640 w 6128435"/>
              <a:gd name="connsiteY154" fmla="*/ 5474503 h 6858000"/>
              <a:gd name="connsiteX155" fmla="*/ 6080922 w 6128435"/>
              <a:gd name="connsiteY155" fmla="*/ 5561070 h 6858000"/>
              <a:gd name="connsiteX156" fmla="*/ 6096949 w 6128435"/>
              <a:gd name="connsiteY156" fmla="*/ 5648179 h 6858000"/>
              <a:gd name="connsiteX157" fmla="*/ 6125703 w 6128435"/>
              <a:gd name="connsiteY157" fmla="*/ 5692894 h 6858000"/>
              <a:gd name="connsiteX158" fmla="*/ 6126670 w 6128435"/>
              <a:gd name="connsiteY158" fmla="*/ 5697882 h 6858000"/>
              <a:gd name="connsiteX159" fmla="*/ 6124061 w 6128435"/>
              <a:gd name="connsiteY159" fmla="*/ 5710294 h 6858000"/>
              <a:gd name="connsiteX160" fmla="*/ 6122213 w 6128435"/>
              <a:gd name="connsiteY160" fmla="*/ 5714762 h 6858000"/>
              <a:gd name="connsiteX161" fmla="*/ 6121353 w 6128435"/>
              <a:gd name="connsiteY161" fmla="*/ 5721725 h 6858000"/>
              <a:gd name="connsiteX162" fmla="*/ 6121607 w 6128435"/>
              <a:gd name="connsiteY162" fmla="*/ 5721959 h 6858000"/>
              <a:gd name="connsiteX163" fmla="*/ 6120262 w 6128435"/>
              <a:gd name="connsiteY163" fmla="*/ 5728358 h 6858000"/>
              <a:gd name="connsiteX164" fmla="*/ 6110194 w 6128435"/>
              <a:gd name="connsiteY164" fmla="*/ 5758853 h 6858000"/>
              <a:gd name="connsiteX165" fmla="*/ 6127519 w 6128435"/>
              <a:gd name="connsiteY165" fmla="*/ 5865775 h 6858000"/>
              <a:gd name="connsiteX166" fmla="*/ 6128435 w 6128435"/>
              <a:gd name="connsiteY166" fmla="*/ 5870164 h 6858000"/>
              <a:gd name="connsiteX167" fmla="*/ 6119217 w 6128435"/>
              <a:gd name="connsiteY167" fmla="*/ 5888542 h 6858000"/>
              <a:gd name="connsiteX168" fmla="*/ 6115966 w 6128435"/>
              <a:gd name="connsiteY168" fmla="*/ 5898387 h 6858000"/>
              <a:gd name="connsiteX169" fmla="*/ 6111924 w 6128435"/>
              <a:gd name="connsiteY169" fmla="*/ 5900444 h 6858000"/>
              <a:gd name="connsiteX170" fmla="*/ 6108716 w 6128435"/>
              <a:gd name="connsiteY170" fmla="*/ 5915345 h 6858000"/>
              <a:gd name="connsiteX171" fmla="*/ 6109524 w 6128435"/>
              <a:gd name="connsiteY171" fmla="*/ 5917328 h 6858000"/>
              <a:gd name="connsiteX172" fmla="*/ 6102493 w 6128435"/>
              <a:gd name="connsiteY172" fmla="*/ 5928602 h 6858000"/>
              <a:gd name="connsiteX173" fmla="*/ 6056863 w 6128435"/>
              <a:gd name="connsiteY173" fmla="*/ 6000643 h 6858000"/>
              <a:gd name="connsiteX174" fmla="*/ 6045436 w 6128435"/>
              <a:gd name="connsiteY174" fmla="*/ 6124480 h 6858000"/>
              <a:gd name="connsiteX175" fmla="*/ 6030489 w 6128435"/>
              <a:gd name="connsiteY175" fmla="*/ 6317666 h 6858000"/>
              <a:gd name="connsiteX176" fmla="*/ 6007492 w 6128435"/>
              <a:gd name="connsiteY176" fmla="*/ 6440818 h 6858000"/>
              <a:gd name="connsiteX177" fmla="*/ 6009467 w 6128435"/>
              <a:gd name="connsiteY177" fmla="*/ 6487076 h 6858000"/>
              <a:gd name="connsiteX178" fmla="*/ 5995064 w 6128435"/>
              <a:gd name="connsiteY178" fmla="*/ 6540791 h 6858000"/>
              <a:gd name="connsiteX179" fmla="*/ 5996309 w 6128435"/>
              <a:gd name="connsiteY179" fmla="*/ 6543961 h 6858000"/>
              <a:gd name="connsiteX180" fmla="*/ 5996048 w 6128435"/>
              <a:gd name="connsiteY180" fmla="*/ 6555444 h 6858000"/>
              <a:gd name="connsiteX181" fmla="*/ 6002524 w 6128435"/>
              <a:gd name="connsiteY181" fmla="*/ 6560188 h 6858000"/>
              <a:gd name="connsiteX182" fmla="*/ 6006823 w 6128435"/>
              <a:gd name="connsiteY182" fmla="*/ 6578546 h 6858000"/>
              <a:gd name="connsiteX183" fmla="*/ 6004510 w 6128435"/>
              <a:gd name="connsiteY183" fmla="*/ 6599256 h 6858000"/>
              <a:gd name="connsiteX184" fmla="*/ 5986207 w 6128435"/>
              <a:gd name="connsiteY184" fmla="*/ 6695855 h 6858000"/>
              <a:gd name="connsiteX185" fmla="*/ 5979428 w 6128435"/>
              <a:gd name="connsiteY185" fmla="*/ 6754678 h 6858000"/>
              <a:gd name="connsiteX186" fmla="*/ 5983398 w 6128435"/>
              <a:gd name="connsiteY186" fmla="*/ 6778641 h 6858000"/>
              <a:gd name="connsiteX187" fmla="*/ 5984543 w 6128435"/>
              <a:gd name="connsiteY187" fmla="*/ 6811016 h 6858000"/>
              <a:gd name="connsiteX188" fmla="*/ 5981802 w 6128435"/>
              <a:gd name="connsiteY188" fmla="*/ 6838578 h 6858000"/>
              <a:gd name="connsiteX189" fmla="*/ 5979671 w 6128435"/>
              <a:gd name="connsiteY189" fmla="*/ 6858000 h 6858000"/>
              <a:gd name="connsiteX190" fmla="*/ 0 w 6128435"/>
              <a:gd name="connsiteY190" fmla="*/ 685800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4495 w 6128435"/>
              <a:gd name="connsiteY110" fmla="*/ 4170854 h 6858000"/>
              <a:gd name="connsiteX111" fmla="*/ 5903513 w 6128435"/>
              <a:gd name="connsiteY111" fmla="*/ 4187661 h 6858000"/>
              <a:gd name="connsiteX112" fmla="*/ 5909911 w 6128435"/>
              <a:gd name="connsiteY112" fmla="*/ 4189970 h 6858000"/>
              <a:gd name="connsiteX113" fmla="*/ 5917114 w 6128435"/>
              <a:gd name="connsiteY113" fmla="*/ 4213096 h 6858000"/>
              <a:gd name="connsiteX114" fmla="*/ 5921153 w 6128435"/>
              <a:gd name="connsiteY114" fmla="*/ 4236222 h 6858000"/>
              <a:gd name="connsiteX115" fmla="*/ 5924233 w 6128435"/>
              <a:gd name="connsiteY115" fmla="*/ 4242060 h 6858000"/>
              <a:gd name="connsiteX116" fmla="*/ 5923742 w 6128435"/>
              <a:gd name="connsiteY116" fmla="*/ 4265435 h 6858000"/>
              <a:gd name="connsiteX117" fmla="*/ 5928910 w 6128435"/>
              <a:gd name="connsiteY117" fmla="*/ 4300973 h 6858000"/>
              <a:gd name="connsiteX118" fmla="*/ 5939320 w 6128435"/>
              <a:gd name="connsiteY118" fmla="*/ 4340435 h 6858000"/>
              <a:gd name="connsiteX119" fmla="*/ 5936924 w 6128435"/>
              <a:gd name="connsiteY119" fmla="*/ 4353034 h 6858000"/>
              <a:gd name="connsiteX120" fmla="*/ 5946705 w 6128435"/>
              <a:gd name="connsiteY120" fmla="*/ 4428051 h 6858000"/>
              <a:gd name="connsiteX121" fmla="*/ 5949261 w 6128435"/>
              <a:gd name="connsiteY121" fmla="*/ 4449185 h 6858000"/>
              <a:gd name="connsiteX122" fmla="*/ 5957504 w 6128435"/>
              <a:gd name="connsiteY122" fmla="*/ 4465911 h 6858000"/>
              <a:gd name="connsiteX123" fmla="*/ 5964689 w 6128435"/>
              <a:gd name="connsiteY123" fmla="*/ 4468532 h 6858000"/>
              <a:gd name="connsiteX124" fmla="*/ 5967062 w 6128435"/>
              <a:gd name="connsiteY124" fmla="*/ 4479923 h 6858000"/>
              <a:gd name="connsiteX125" fmla="*/ 5968960 w 6128435"/>
              <a:gd name="connsiteY125" fmla="*/ 4482655 h 6858000"/>
              <a:gd name="connsiteX126" fmla="*/ 5978567 w 6128435"/>
              <a:gd name="connsiteY126" fmla="*/ 4498605 h 6858000"/>
              <a:gd name="connsiteX127" fmla="*/ 5967676 w 6128435"/>
              <a:gd name="connsiteY127" fmla="*/ 4540140 h 6858000"/>
              <a:gd name="connsiteX128" fmla="*/ 5980106 w 6128435"/>
              <a:gd name="connsiteY128" fmla="*/ 4585087 h 6858000"/>
              <a:gd name="connsiteX129" fmla="*/ 5986918 w 6128435"/>
              <a:gd name="connsiteY129" fmla="*/ 4764836 h 6858000"/>
              <a:gd name="connsiteX130" fmla="*/ 6013516 w 6128435"/>
              <a:gd name="connsiteY130" fmla="*/ 4786619 h 6858000"/>
              <a:gd name="connsiteX131" fmla="*/ 6025404 w 6128435"/>
              <a:gd name="connsiteY131" fmla="*/ 4858148 h 6858000"/>
              <a:gd name="connsiteX132" fmla="*/ 6007749 w 6128435"/>
              <a:gd name="connsiteY132" fmla="*/ 4964715 h 6858000"/>
              <a:gd name="connsiteX133" fmla="*/ 6005269 w 6128435"/>
              <a:gd name="connsiteY133" fmla="*/ 5150567 h 6858000"/>
              <a:gd name="connsiteX134" fmla="*/ 6001127 w 6128435"/>
              <a:gd name="connsiteY134" fmla="*/ 5164609 h 6858000"/>
              <a:gd name="connsiteX135" fmla="*/ 5996647 w 6128435"/>
              <a:gd name="connsiteY135" fmla="*/ 5185640 h 6858000"/>
              <a:gd name="connsiteX136" fmla="*/ 5998514 w 6128435"/>
              <a:gd name="connsiteY136" fmla="*/ 5189673 h 6858000"/>
              <a:gd name="connsiteX137" fmla="*/ 5995970 w 6128435"/>
              <a:gd name="connsiteY137" fmla="*/ 5221547 h 6858000"/>
              <a:gd name="connsiteX138" fmla="*/ 5997218 w 6128435"/>
              <a:gd name="connsiteY138" fmla="*/ 5222031 h 6858000"/>
              <a:gd name="connsiteX139" fmla="*/ 6002116 w 6128435"/>
              <a:gd name="connsiteY139" fmla="*/ 5231223 h 6858000"/>
              <a:gd name="connsiteX140" fmla="*/ 6008541 w 6128435"/>
              <a:gd name="connsiteY140" fmla="*/ 5248680 h 6858000"/>
              <a:gd name="connsiteX141" fmla="*/ 6039260 w 6128435"/>
              <a:gd name="connsiteY141" fmla="*/ 5289518 h 6858000"/>
              <a:gd name="connsiteX142" fmla="*/ 6036748 w 6128435"/>
              <a:gd name="connsiteY142" fmla="*/ 5322752 h 6858000"/>
              <a:gd name="connsiteX143" fmla="*/ 6036943 w 6128435"/>
              <a:gd name="connsiteY143" fmla="*/ 5329480 h 6858000"/>
              <a:gd name="connsiteX144" fmla="*/ 6037236 w 6128435"/>
              <a:gd name="connsiteY144" fmla="*/ 5329634 h 6858000"/>
              <a:gd name="connsiteX145" fmla="*/ 6038019 w 6128435"/>
              <a:gd name="connsiteY145" fmla="*/ 5336764 h 6858000"/>
              <a:gd name="connsiteX146" fmla="*/ 6037298 w 6128435"/>
              <a:gd name="connsiteY146" fmla="*/ 5341753 h 6858000"/>
              <a:gd name="connsiteX147" fmla="*/ 6037677 w 6128435"/>
              <a:gd name="connsiteY147" fmla="*/ 5354807 h 6858000"/>
              <a:gd name="connsiteX148" fmla="*/ 6039728 w 6128435"/>
              <a:gd name="connsiteY148" fmla="*/ 5359416 h 6858000"/>
              <a:gd name="connsiteX149" fmla="*/ 6043311 w 6128435"/>
              <a:gd name="connsiteY149" fmla="*/ 5361407 h 6858000"/>
              <a:gd name="connsiteX150" fmla="*/ 6042954 w 6128435"/>
              <a:gd name="connsiteY150" fmla="*/ 5362576 h 6858000"/>
              <a:gd name="connsiteX151" fmla="*/ 6053435 w 6128435"/>
              <a:gd name="connsiteY151" fmla="*/ 5387547 h 6858000"/>
              <a:gd name="connsiteX152" fmla="*/ 6065933 w 6128435"/>
              <a:gd name="connsiteY152" fmla="*/ 5443002 h 6858000"/>
              <a:gd name="connsiteX153" fmla="*/ 6068640 w 6128435"/>
              <a:gd name="connsiteY153" fmla="*/ 5474503 h 6858000"/>
              <a:gd name="connsiteX154" fmla="*/ 6080922 w 6128435"/>
              <a:gd name="connsiteY154" fmla="*/ 5561070 h 6858000"/>
              <a:gd name="connsiteX155" fmla="*/ 6096949 w 6128435"/>
              <a:gd name="connsiteY155" fmla="*/ 5648179 h 6858000"/>
              <a:gd name="connsiteX156" fmla="*/ 6125703 w 6128435"/>
              <a:gd name="connsiteY156" fmla="*/ 5692894 h 6858000"/>
              <a:gd name="connsiteX157" fmla="*/ 6126670 w 6128435"/>
              <a:gd name="connsiteY157" fmla="*/ 5697882 h 6858000"/>
              <a:gd name="connsiteX158" fmla="*/ 6124061 w 6128435"/>
              <a:gd name="connsiteY158" fmla="*/ 5710294 h 6858000"/>
              <a:gd name="connsiteX159" fmla="*/ 6122213 w 6128435"/>
              <a:gd name="connsiteY159" fmla="*/ 5714762 h 6858000"/>
              <a:gd name="connsiteX160" fmla="*/ 6121353 w 6128435"/>
              <a:gd name="connsiteY160" fmla="*/ 5721725 h 6858000"/>
              <a:gd name="connsiteX161" fmla="*/ 6121607 w 6128435"/>
              <a:gd name="connsiteY161" fmla="*/ 5721959 h 6858000"/>
              <a:gd name="connsiteX162" fmla="*/ 6120262 w 6128435"/>
              <a:gd name="connsiteY162" fmla="*/ 5728358 h 6858000"/>
              <a:gd name="connsiteX163" fmla="*/ 6110194 w 6128435"/>
              <a:gd name="connsiteY163" fmla="*/ 5758853 h 6858000"/>
              <a:gd name="connsiteX164" fmla="*/ 6127519 w 6128435"/>
              <a:gd name="connsiteY164" fmla="*/ 5865775 h 6858000"/>
              <a:gd name="connsiteX165" fmla="*/ 6128435 w 6128435"/>
              <a:gd name="connsiteY165" fmla="*/ 5870164 h 6858000"/>
              <a:gd name="connsiteX166" fmla="*/ 6119217 w 6128435"/>
              <a:gd name="connsiteY166" fmla="*/ 5888542 h 6858000"/>
              <a:gd name="connsiteX167" fmla="*/ 6115966 w 6128435"/>
              <a:gd name="connsiteY167" fmla="*/ 5898387 h 6858000"/>
              <a:gd name="connsiteX168" fmla="*/ 6111924 w 6128435"/>
              <a:gd name="connsiteY168" fmla="*/ 5900444 h 6858000"/>
              <a:gd name="connsiteX169" fmla="*/ 6108716 w 6128435"/>
              <a:gd name="connsiteY169" fmla="*/ 5915345 h 6858000"/>
              <a:gd name="connsiteX170" fmla="*/ 6109524 w 6128435"/>
              <a:gd name="connsiteY170" fmla="*/ 5917328 h 6858000"/>
              <a:gd name="connsiteX171" fmla="*/ 6102493 w 6128435"/>
              <a:gd name="connsiteY171" fmla="*/ 5928602 h 6858000"/>
              <a:gd name="connsiteX172" fmla="*/ 6056863 w 6128435"/>
              <a:gd name="connsiteY172" fmla="*/ 6000643 h 6858000"/>
              <a:gd name="connsiteX173" fmla="*/ 6045436 w 6128435"/>
              <a:gd name="connsiteY173" fmla="*/ 6124480 h 6858000"/>
              <a:gd name="connsiteX174" fmla="*/ 6030489 w 6128435"/>
              <a:gd name="connsiteY174" fmla="*/ 6317666 h 6858000"/>
              <a:gd name="connsiteX175" fmla="*/ 6007492 w 6128435"/>
              <a:gd name="connsiteY175" fmla="*/ 6440818 h 6858000"/>
              <a:gd name="connsiteX176" fmla="*/ 6009467 w 6128435"/>
              <a:gd name="connsiteY176" fmla="*/ 6487076 h 6858000"/>
              <a:gd name="connsiteX177" fmla="*/ 5995064 w 6128435"/>
              <a:gd name="connsiteY177" fmla="*/ 6540791 h 6858000"/>
              <a:gd name="connsiteX178" fmla="*/ 5996309 w 6128435"/>
              <a:gd name="connsiteY178" fmla="*/ 6543961 h 6858000"/>
              <a:gd name="connsiteX179" fmla="*/ 5996048 w 6128435"/>
              <a:gd name="connsiteY179" fmla="*/ 6555444 h 6858000"/>
              <a:gd name="connsiteX180" fmla="*/ 6002524 w 6128435"/>
              <a:gd name="connsiteY180" fmla="*/ 6560188 h 6858000"/>
              <a:gd name="connsiteX181" fmla="*/ 6006823 w 6128435"/>
              <a:gd name="connsiteY181" fmla="*/ 6578546 h 6858000"/>
              <a:gd name="connsiteX182" fmla="*/ 6004510 w 6128435"/>
              <a:gd name="connsiteY182" fmla="*/ 6599256 h 6858000"/>
              <a:gd name="connsiteX183" fmla="*/ 5986207 w 6128435"/>
              <a:gd name="connsiteY183" fmla="*/ 6695855 h 6858000"/>
              <a:gd name="connsiteX184" fmla="*/ 5979428 w 6128435"/>
              <a:gd name="connsiteY184" fmla="*/ 6754678 h 6858000"/>
              <a:gd name="connsiteX185" fmla="*/ 5983398 w 6128435"/>
              <a:gd name="connsiteY185" fmla="*/ 6778641 h 6858000"/>
              <a:gd name="connsiteX186" fmla="*/ 5984543 w 6128435"/>
              <a:gd name="connsiteY186" fmla="*/ 6811016 h 6858000"/>
              <a:gd name="connsiteX187" fmla="*/ 5981802 w 6128435"/>
              <a:gd name="connsiteY187" fmla="*/ 6838578 h 6858000"/>
              <a:gd name="connsiteX188" fmla="*/ 5979671 w 6128435"/>
              <a:gd name="connsiteY188" fmla="*/ 6858000 h 6858000"/>
              <a:gd name="connsiteX189" fmla="*/ 0 w 6128435"/>
              <a:gd name="connsiteY189" fmla="*/ 6858000 h 6858000"/>
              <a:gd name="connsiteX190" fmla="*/ 0 w 6128435"/>
              <a:gd name="connsiteY190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4495 w 6128435"/>
              <a:gd name="connsiteY110" fmla="*/ 4170854 h 6858000"/>
              <a:gd name="connsiteX111" fmla="*/ 5903513 w 6128435"/>
              <a:gd name="connsiteY111" fmla="*/ 4187661 h 6858000"/>
              <a:gd name="connsiteX112" fmla="*/ 5909911 w 6128435"/>
              <a:gd name="connsiteY112" fmla="*/ 4189970 h 6858000"/>
              <a:gd name="connsiteX113" fmla="*/ 5917114 w 6128435"/>
              <a:gd name="connsiteY113" fmla="*/ 4213096 h 6858000"/>
              <a:gd name="connsiteX114" fmla="*/ 5921153 w 6128435"/>
              <a:gd name="connsiteY114" fmla="*/ 4236222 h 6858000"/>
              <a:gd name="connsiteX115" fmla="*/ 5924233 w 6128435"/>
              <a:gd name="connsiteY115" fmla="*/ 4242060 h 6858000"/>
              <a:gd name="connsiteX116" fmla="*/ 5923742 w 6128435"/>
              <a:gd name="connsiteY116" fmla="*/ 4265435 h 6858000"/>
              <a:gd name="connsiteX117" fmla="*/ 5928910 w 6128435"/>
              <a:gd name="connsiteY117" fmla="*/ 4300973 h 6858000"/>
              <a:gd name="connsiteX118" fmla="*/ 5939320 w 6128435"/>
              <a:gd name="connsiteY118" fmla="*/ 4340435 h 6858000"/>
              <a:gd name="connsiteX119" fmla="*/ 5946705 w 6128435"/>
              <a:gd name="connsiteY119" fmla="*/ 4428051 h 6858000"/>
              <a:gd name="connsiteX120" fmla="*/ 5949261 w 6128435"/>
              <a:gd name="connsiteY120" fmla="*/ 4449185 h 6858000"/>
              <a:gd name="connsiteX121" fmla="*/ 5957504 w 6128435"/>
              <a:gd name="connsiteY121" fmla="*/ 4465911 h 6858000"/>
              <a:gd name="connsiteX122" fmla="*/ 5964689 w 6128435"/>
              <a:gd name="connsiteY122" fmla="*/ 4468532 h 6858000"/>
              <a:gd name="connsiteX123" fmla="*/ 5967062 w 6128435"/>
              <a:gd name="connsiteY123" fmla="*/ 4479923 h 6858000"/>
              <a:gd name="connsiteX124" fmla="*/ 5968960 w 6128435"/>
              <a:gd name="connsiteY124" fmla="*/ 4482655 h 6858000"/>
              <a:gd name="connsiteX125" fmla="*/ 5978567 w 6128435"/>
              <a:gd name="connsiteY125" fmla="*/ 4498605 h 6858000"/>
              <a:gd name="connsiteX126" fmla="*/ 5967676 w 6128435"/>
              <a:gd name="connsiteY126" fmla="*/ 4540140 h 6858000"/>
              <a:gd name="connsiteX127" fmla="*/ 5980106 w 6128435"/>
              <a:gd name="connsiteY127" fmla="*/ 4585087 h 6858000"/>
              <a:gd name="connsiteX128" fmla="*/ 5986918 w 6128435"/>
              <a:gd name="connsiteY128" fmla="*/ 4764836 h 6858000"/>
              <a:gd name="connsiteX129" fmla="*/ 6013516 w 6128435"/>
              <a:gd name="connsiteY129" fmla="*/ 4786619 h 6858000"/>
              <a:gd name="connsiteX130" fmla="*/ 6025404 w 6128435"/>
              <a:gd name="connsiteY130" fmla="*/ 4858148 h 6858000"/>
              <a:gd name="connsiteX131" fmla="*/ 6007749 w 6128435"/>
              <a:gd name="connsiteY131" fmla="*/ 4964715 h 6858000"/>
              <a:gd name="connsiteX132" fmla="*/ 6005269 w 6128435"/>
              <a:gd name="connsiteY132" fmla="*/ 5150567 h 6858000"/>
              <a:gd name="connsiteX133" fmla="*/ 6001127 w 6128435"/>
              <a:gd name="connsiteY133" fmla="*/ 5164609 h 6858000"/>
              <a:gd name="connsiteX134" fmla="*/ 5996647 w 6128435"/>
              <a:gd name="connsiteY134" fmla="*/ 5185640 h 6858000"/>
              <a:gd name="connsiteX135" fmla="*/ 5998514 w 6128435"/>
              <a:gd name="connsiteY135" fmla="*/ 5189673 h 6858000"/>
              <a:gd name="connsiteX136" fmla="*/ 5995970 w 6128435"/>
              <a:gd name="connsiteY136" fmla="*/ 5221547 h 6858000"/>
              <a:gd name="connsiteX137" fmla="*/ 5997218 w 6128435"/>
              <a:gd name="connsiteY137" fmla="*/ 5222031 h 6858000"/>
              <a:gd name="connsiteX138" fmla="*/ 6002116 w 6128435"/>
              <a:gd name="connsiteY138" fmla="*/ 5231223 h 6858000"/>
              <a:gd name="connsiteX139" fmla="*/ 6008541 w 6128435"/>
              <a:gd name="connsiteY139" fmla="*/ 5248680 h 6858000"/>
              <a:gd name="connsiteX140" fmla="*/ 6039260 w 6128435"/>
              <a:gd name="connsiteY140" fmla="*/ 5289518 h 6858000"/>
              <a:gd name="connsiteX141" fmla="*/ 6036748 w 6128435"/>
              <a:gd name="connsiteY141" fmla="*/ 5322752 h 6858000"/>
              <a:gd name="connsiteX142" fmla="*/ 6036943 w 6128435"/>
              <a:gd name="connsiteY142" fmla="*/ 5329480 h 6858000"/>
              <a:gd name="connsiteX143" fmla="*/ 6037236 w 6128435"/>
              <a:gd name="connsiteY143" fmla="*/ 5329634 h 6858000"/>
              <a:gd name="connsiteX144" fmla="*/ 6038019 w 6128435"/>
              <a:gd name="connsiteY144" fmla="*/ 5336764 h 6858000"/>
              <a:gd name="connsiteX145" fmla="*/ 6037298 w 6128435"/>
              <a:gd name="connsiteY145" fmla="*/ 5341753 h 6858000"/>
              <a:gd name="connsiteX146" fmla="*/ 6037677 w 6128435"/>
              <a:gd name="connsiteY146" fmla="*/ 5354807 h 6858000"/>
              <a:gd name="connsiteX147" fmla="*/ 6039728 w 6128435"/>
              <a:gd name="connsiteY147" fmla="*/ 5359416 h 6858000"/>
              <a:gd name="connsiteX148" fmla="*/ 6043311 w 6128435"/>
              <a:gd name="connsiteY148" fmla="*/ 5361407 h 6858000"/>
              <a:gd name="connsiteX149" fmla="*/ 6042954 w 6128435"/>
              <a:gd name="connsiteY149" fmla="*/ 5362576 h 6858000"/>
              <a:gd name="connsiteX150" fmla="*/ 6053435 w 6128435"/>
              <a:gd name="connsiteY150" fmla="*/ 5387547 h 6858000"/>
              <a:gd name="connsiteX151" fmla="*/ 6065933 w 6128435"/>
              <a:gd name="connsiteY151" fmla="*/ 5443002 h 6858000"/>
              <a:gd name="connsiteX152" fmla="*/ 6068640 w 6128435"/>
              <a:gd name="connsiteY152" fmla="*/ 5474503 h 6858000"/>
              <a:gd name="connsiteX153" fmla="*/ 6080922 w 6128435"/>
              <a:gd name="connsiteY153" fmla="*/ 5561070 h 6858000"/>
              <a:gd name="connsiteX154" fmla="*/ 6096949 w 6128435"/>
              <a:gd name="connsiteY154" fmla="*/ 5648179 h 6858000"/>
              <a:gd name="connsiteX155" fmla="*/ 6125703 w 6128435"/>
              <a:gd name="connsiteY155" fmla="*/ 5692894 h 6858000"/>
              <a:gd name="connsiteX156" fmla="*/ 6126670 w 6128435"/>
              <a:gd name="connsiteY156" fmla="*/ 5697882 h 6858000"/>
              <a:gd name="connsiteX157" fmla="*/ 6124061 w 6128435"/>
              <a:gd name="connsiteY157" fmla="*/ 5710294 h 6858000"/>
              <a:gd name="connsiteX158" fmla="*/ 6122213 w 6128435"/>
              <a:gd name="connsiteY158" fmla="*/ 5714762 h 6858000"/>
              <a:gd name="connsiteX159" fmla="*/ 6121353 w 6128435"/>
              <a:gd name="connsiteY159" fmla="*/ 5721725 h 6858000"/>
              <a:gd name="connsiteX160" fmla="*/ 6121607 w 6128435"/>
              <a:gd name="connsiteY160" fmla="*/ 5721959 h 6858000"/>
              <a:gd name="connsiteX161" fmla="*/ 6120262 w 6128435"/>
              <a:gd name="connsiteY161" fmla="*/ 5728358 h 6858000"/>
              <a:gd name="connsiteX162" fmla="*/ 6110194 w 6128435"/>
              <a:gd name="connsiteY162" fmla="*/ 5758853 h 6858000"/>
              <a:gd name="connsiteX163" fmla="*/ 6127519 w 6128435"/>
              <a:gd name="connsiteY163" fmla="*/ 5865775 h 6858000"/>
              <a:gd name="connsiteX164" fmla="*/ 6128435 w 6128435"/>
              <a:gd name="connsiteY164" fmla="*/ 5870164 h 6858000"/>
              <a:gd name="connsiteX165" fmla="*/ 6119217 w 6128435"/>
              <a:gd name="connsiteY165" fmla="*/ 5888542 h 6858000"/>
              <a:gd name="connsiteX166" fmla="*/ 6115966 w 6128435"/>
              <a:gd name="connsiteY166" fmla="*/ 5898387 h 6858000"/>
              <a:gd name="connsiteX167" fmla="*/ 6111924 w 6128435"/>
              <a:gd name="connsiteY167" fmla="*/ 5900444 h 6858000"/>
              <a:gd name="connsiteX168" fmla="*/ 6108716 w 6128435"/>
              <a:gd name="connsiteY168" fmla="*/ 5915345 h 6858000"/>
              <a:gd name="connsiteX169" fmla="*/ 6109524 w 6128435"/>
              <a:gd name="connsiteY169" fmla="*/ 5917328 h 6858000"/>
              <a:gd name="connsiteX170" fmla="*/ 6102493 w 6128435"/>
              <a:gd name="connsiteY170" fmla="*/ 5928602 h 6858000"/>
              <a:gd name="connsiteX171" fmla="*/ 6056863 w 6128435"/>
              <a:gd name="connsiteY171" fmla="*/ 6000643 h 6858000"/>
              <a:gd name="connsiteX172" fmla="*/ 6045436 w 6128435"/>
              <a:gd name="connsiteY172" fmla="*/ 6124480 h 6858000"/>
              <a:gd name="connsiteX173" fmla="*/ 6030489 w 6128435"/>
              <a:gd name="connsiteY173" fmla="*/ 6317666 h 6858000"/>
              <a:gd name="connsiteX174" fmla="*/ 6007492 w 6128435"/>
              <a:gd name="connsiteY174" fmla="*/ 6440818 h 6858000"/>
              <a:gd name="connsiteX175" fmla="*/ 6009467 w 6128435"/>
              <a:gd name="connsiteY175" fmla="*/ 6487076 h 6858000"/>
              <a:gd name="connsiteX176" fmla="*/ 5995064 w 6128435"/>
              <a:gd name="connsiteY176" fmla="*/ 6540791 h 6858000"/>
              <a:gd name="connsiteX177" fmla="*/ 5996309 w 6128435"/>
              <a:gd name="connsiteY177" fmla="*/ 6543961 h 6858000"/>
              <a:gd name="connsiteX178" fmla="*/ 5996048 w 6128435"/>
              <a:gd name="connsiteY178" fmla="*/ 6555444 h 6858000"/>
              <a:gd name="connsiteX179" fmla="*/ 6002524 w 6128435"/>
              <a:gd name="connsiteY179" fmla="*/ 6560188 h 6858000"/>
              <a:gd name="connsiteX180" fmla="*/ 6006823 w 6128435"/>
              <a:gd name="connsiteY180" fmla="*/ 6578546 h 6858000"/>
              <a:gd name="connsiteX181" fmla="*/ 6004510 w 6128435"/>
              <a:gd name="connsiteY181" fmla="*/ 6599256 h 6858000"/>
              <a:gd name="connsiteX182" fmla="*/ 5986207 w 6128435"/>
              <a:gd name="connsiteY182" fmla="*/ 6695855 h 6858000"/>
              <a:gd name="connsiteX183" fmla="*/ 5979428 w 6128435"/>
              <a:gd name="connsiteY183" fmla="*/ 6754678 h 6858000"/>
              <a:gd name="connsiteX184" fmla="*/ 5983398 w 6128435"/>
              <a:gd name="connsiteY184" fmla="*/ 6778641 h 6858000"/>
              <a:gd name="connsiteX185" fmla="*/ 5984543 w 6128435"/>
              <a:gd name="connsiteY185" fmla="*/ 6811016 h 6858000"/>
              <a:gd name="connsiteX186" fmla="*/ 5981802 w 6128435"/>
              <a:gd name="connsiteY186" fmla="*/ 6838578 h 6858000"/>
              <a:gd name="connsiteX187" fmla="*/ 5979671 w 6128435"/>
              <a:gd name="connsiteY187" fmla="*/ 6858000 h 6858000"/>
              <a:gd name="connsiteX188" fmla="*/ 0 w 6128435"/>
              <a:gd name="connsiteY188" fmla="*/ 6858000 h 6858000"/>
              <a:gd name="connsiteX189" fmla="*/ 0 w 6128435"/>
              <a:gd name="connsiteY189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4495 w 6128435"/>
              <a:gd name="connsiteY110" fmla="*/ 4170854 h 6858000"/>
              <a:gd name="connsiteX111" fmla="*/ 5903513 w 6128435"/>
              <a:gd name="connsiteY111" fmla="*/ 4187661 h 6858000"/>
              <a:gd name="connsiteX112" fmla="*/ 5917114 w 6128435"/>
              <a:gd name="connsiteY112" fmla="*/ 4213096 h 6858000"/>
              <a:gd name="connsiteX113" fmla="*/ 5921153 w 6128435"/>
              <a:gd name="connsiteY113" fmla="*/ 4236222 h 6858000"/>
              <a:gd name="connsiteX114" fmla="*/ 5924233 w 6128435"/>
              <a:gd name="connsiteY114" fmla="*/ 4242060 h 6858000"/>
              <a:gd name="connsiteX115" fmla="*/ 5923742 w 6128435"/>
              <a:gd name="connsiteY115" fmla="*/ 4265435 h 6858000"/>
              <a:gd name="connsiteX116" fmla="*/ 5928910 w 6128435"/>
              <a:gd name="connsiteY116" fmla="*/ 4300973 h 6858000"/>
              <a:gd name="connsiteX117" fmla="*/ 5939320 w 6128435"/>
              <a:gd name="connsiteY117" fmla="*/ 4340435 h 6858000"/>
              <a:gd name="connsiteX118" fmla="*/ 5946705 w 6128435"/>
              <a:gd name="connsiteY118" fmla="*/ 4428051 h 6858000"/>
              <a:gd name="connsiteX119" fmla="*/ 5949261 w 6128435"/>
              <a:gd name="connsiteY119" fmla="*/ 4449185 h 6858000"/>
              <a:gd name="connsiteX120" fmla="*/ 5957504 w 6128435"/>
              <a:gd name="connsiteY120" fmla="*/ 4465911 h 6858000"/>
              <a:gd name="connsiteX121" fmla="*/ 5964689 w 6128435"/>
              <a:gd name="connsiteY121" fmla="*/ 4468532 h 6858000"/>
              <a:gd name="connsiteX122" fmla="*/ 5967062 w 6128435"/>
              <a:gd name="connsiteY122" fmla="*/ 4479923 h 6858000"/>
              <a:gd name="connsiteX123" fmla="*/ 5968960 w 6128435"/>
              <a:gd name="connsiteY123" fmla="*/ 4482655 h 6858000"/>
              <a:gd name="connsiteX124" fmla="*/ 5978567 w 6128435"/>
              <a:gd name="connsiteY124" fmla="*/ 4498605 h 6858000"/>
              <a:gd name="connsiteX125" fmla="*/ 5967676 w 6128435"/>
              <a:gd name="connsiteY125" fmla="*/ 4540140 h 6858000"/>
              <a:gd name="connsiteX126" fmla="*/ 5980106 w 6128435"/>
              <a:gd name="connsiteY126" fmla="*/ 4585087 h 6858000"/>
              <a:gd name="connsiteX127" fmla="*/ 5986918 w 6128435"/>
              <a:gd name="connsiteY127" fmla="*/ 4764836 h 6858000"/>
              <a:gd name="connsiteX128" fmla="*/ 6013516 w 6128435"/>
              <a:gd name="connsiteY128" fmla="*/ 4786619 h 6858000"/>
              <a:gd name="connsiteX129" fmla="*/ 6025404 w 6128435"/>
              <a:gd name="connsiteY129" fmla="*/ 4858148 h 6858000"/>
              <a:gd name="connsiteX130" fmla="*/ 6007749 w 6128435"/>
              <a:gd name="connsiteY130" fmla="*/ 4964715 h 6858000"/>
              <a:gd name="connsiteX131" fmla="*/ 6005269 w 6128435"/>
              <a:gd name="connsiteY131" fmla="*/ 5150567 h 6858000"/>
              <a:gd name="connsiteX132" fmla="*/ 6001127 w 6128435"/>
              <a:gd name="connsiteY132" fmla="*/ 5164609 h 6858000"/>
              <a:gd name="connsiteX133" fmla="*/ 5996647 w 6128435"/>
              <a:gd name="connsiteY133" fmla="*/ 5185640 h 6858000"/>
              <a:gd name="connsiteX134" fmla="*/ 5998514 w 6128435"/>
              <a:gd name="connsiteY134" fmla="*/ 5189673 h 6858000"/>
              <a:gd name="connsiteX135" fmla="*/ 5995970 w 6128435"/>
              <a:gd name="connsiteY135" fmla="*/ 5221547 h 6858000"/>
              <a:gd name="connsiteX136" fmla="*/ 5997218 w 6128435"/>
              <a:gd name="connsiteY136" fmla="*/ 5222031 h 6858000"/>
              <a:gd name="connsiteX137" fmla="*/ 6002116 w 6128435"/>
              <a:gd name="connsiteY137" fmla="*/ 5231223 h 6858000"/>
              <a:gd name="connsiteX138" fmla="*/ 6008541 w 6128435"/>
              <a:gd name="connsiteY138" fmla="*/ 5248680 h 6858000"/>
              <a:gd name="connsiteX139" fmla="*/ 6039260 w 6128435"/>
              <a:gd name="connsiteY139" fmla="*/ 5289518 h 6858000"/>
              <a:gd name="connsiteX140" fmla="*/ 6036748 w 6128435"/>
              <a:gd name="connsiteY140" fmla="*/ 5322752 h 6858000"/>
              <a:gd name="connsiteX141" fmla="*/ 6036943 w 6128435"/>
              <a:gd name="connsiteY141" fmla="*/ 5329480 h 6858000"/>
              <a:gd name="connsiteX142" fmla="*/ 6037236 w 6128435"/>
              <a:gd name="connsiteY142" fmla="*/ 5329634 h 6858000"/>
              <a:gd name="connsiteX143" fmla="*/ 6038019 w 6128435"/>
              <a:gd name="connsiteY143" fmla="*/ 5336764 h 6858000"/>
              <a:gd name="connsiteX144" fmla="*/ 6037298 w 6128435"/>
              <a:gd name="connsiteY144" fmla="*/ 5341753 h 6858000"/>
              <a:gd name="connsiteX145" fmla="*/ 6037677 w 6128435"/>
              <a:gd name="connsiteY145" fmla="*/ 5354807 h 6858000"/>
              <a:gd name="connsiteX146" fmla="*/ 6039728 w 6128435"/>
              <a:gd name="connsiteY146" fmla="*/ 5359416 h 6858000"/>
              <a:gd name="connsiteX147" fmla="*/ 6043311 w 6128435"/>
              <a:gd name="connsiteY147" fmla="*/ 5361407 h 6858000"/>
              <a:gd name="connsiteX148" fmla="*/ 6042954 w 6128435"/>
              <a:gd name="connsiteY148" fmla="*/ 5362576 h 6858000"/>
              <a:gd name="connsiteX149" fmla="*/ 6053435 w 6128435"/>
              <a:gd name="connsiteY149" fmla="*/ 5387547 h 6858000"/>
              <a:gd name="connsiteX150" fmla="*/ 6065933 w 6128435"/>
              <a:gd name="connsiteY150" fmla="*/ 5443002 h 6858000"/>
              <a:gd name="connsiteX151" fmla="*/ 6068640 w 6128435"/>
              <a:gd name="connsiteY151" fmla="*/ 5474503 h 6858000"/>
              <a:gd name="connsiteX152" fmla="*/ 6080922 w 6128435"/>
              <a:gd name="connsiteY152" fmla="*/ 5561070 h 6858000"/>
              <a:gd name="connsiteX153" fmla="*/ 6096949 w 6128435"/>
              <a:gd name="connsiteY153" fmla="*/ 5648179 h 6858000"/>
              <a:gd name="connsiteX154" fmla="*/ 6125703 w 6128435"/>
              <a:gd name="connsiteY154" fmla="*/ 5692894 h 6858000"/>
              <a:gd name="connsiteX155" fmla="*/ 6126670 w 6128435"/>
              <a:gd name="connsiteY155" fmla="*/ 5697882 h 6858000"/>
              <a:gd name="connsiteX156" fmla="*/ 6124061 w 6128435"/>
              <a:gd name="connsiteY156" fmla="*/ 5710294 h 6858000"/>
              <a:gd name="connsiteX157" fmla="*/ 6122213 w 6128435"/>
              <a:gd name="connsiteY157" fmla="*/ 5714762 h 6858000"/>
              <a:gd name="connsiteX158" fmla="*/ 6121353 w 6128435"/>
              <a:gd name="connsiteY158" fmla="*/ 5721725 h 6858000"/>
              <a:gd name="connsiteX159" fmla="*/ 6121607 w 6128435"/>
              <a:gd name="connsiteY159" fmla="*/ 5721959 h 6858000"/>
              <a:gd name="connsiteX160" fmla="*/ 6120262 w 6128435"/>
              <a:gd name="connsiteY160" fmla="*/ 5728358 h 6858000"/>
              <a:gd name="connsiteX161" fmla="*/ 6110194 w 6128435"/>
              <a:gd name="connsiteY161" fmla="*/ 5758853 h 6858000"/>
              <a:gd name="connsiteX162" fmla="*/ 6127519 w 6128435"/>
              <a:gd name="connsiteY162" fmla="*/ 5865775 h 6858000"/>
              <a:gd name="connsiteX163" fmla="*/ 6128435 w 6128435"/>
              <a:gd name="connsiteY163" fmla="*/ 5870164 h 6858000"/>
              <a:gd name="connsiteX164" fmla="*/ 6119217 w 6128435"/>
              <a:gd name="connsiteY164" fmla="*/ 5888542 h 6858000"/>
              <a:gd name="connsiteX165" fmla="*/ 6115966 w 6128435"/>
              <a:gd name="connsiteY165" fmla="*/ 5898387 h 6858000"/>
              <a:gd name="connsiteX166" fmla="*/ 6111924 w 6128435"/>
              <a:gd name="connsiteY166" fmla="*/ 5900444 h 6858000"/>
              <a:gd name="connsiteX167" fmla="*/ 6108716 w 6128435"/>
              <a:gd name="connsiteY167" fmla="*/ 5915345 h 6858000"/>
              <a:gd name="connsiteX168" fmla="*/ 6109524 w 6128435"/>
              <a:gd name="connsiteY168" fmla="*/ 5917328 h 6858000"/>
              <a:gd name="connsiteX169" fmla="*/ 6102493 w 6128435"/>
              <a:gd name="connsiteY169" fmla="*/ 5928602 h 6858000"/>
              <a:gd name="connsiteX170" fmla="*/ 6056863 w 6128435"/>
              <a:gd name="connsiteY170" fmla="*/ 6000643 h 6858000"/>
              <a:gd name="connsiteX171" fmla="*/ 6045436 w 6128435"/>
              <a:gd name="connsiteY171" fmla="*/ 6124480 h 6858000"/>
              <a:gd name="connsiteX172" fmla="*/ 6030489 w 6128435"/>
              <a:gd name="connsiteY172" fmla="*/ 6317666 h 6858000"/>
              <a:gd name="connsiteX173" fmla="*/ 6007492 w 6128435"/>
              <a:gd name="connsiteY173" fmla="*/ 6440818 h 6858000"/>
              <a:gd name="connsiteX174" fmla="*/ 6009467 w 6128435"/>
              <a:gd name="connsiteY174" fmla="*/ 6487076 h 6858000"/>
              <a:gd name="connsiteX175" fmla="*/ 5995064 w 6128435"/>
              <a:gd name="connsiteY175" fmla="*/ 6540791 h 6858000"/>
              <a:gd name="connsiteX176" fmla="*/ 5996309 w 6128435"/>
              <a:gd name="connsiteY176" fmla="*/ 6543961 h 6858000"/>
              <a:gd name="connsiteX177" fmla="*/ 5996048 w 6128435"/>
              <a:gd name="connsiteY177" fmla="*/ 6555444 h 6858000"/>
              <a:gd name="connsiteX178" fmla="*/ 6002524 w 6128435"/>
              <a:gd name="connsiteY178" fmla="*/ 6560188 h 6858000"/>
              <a:gd name="connsiteX179" fmla="*/ 6006823 w 6128435"/>
              <a:gd name="connsiteY179" fmla="*/ 6578546 h 6858000"/>
              <a:gd name="connsiteX180" fmla="*/ 6004510 w 6128435"/>
              <a:gd name="connsiteY180" fmla="*/ 6599256 h 6858000"/>
              <a:gd name="connsiteX181" fmla="*/ 5986207 w 6128435"/>
              <a:gd name="connsiteY181" fmla="*/ 6695855 h 6858000"/>
              <a:gd name="connsiteX182" fmla="*/ 5979428 w 6128435"/>
              <a:gd name="connsiteY182" fmla="*/ 6754678 h 6858000"/>
              <a:gd name="connsiteX183" fmla="*/ 5983398 w 6128435"/>
              <a:gd name="connsiteY183" fmla="*/ 6778641 h 6858000"/>
              <a:gd name="connsiteX184" fmla="*/ 5984543 w 6128435"/>
              <a:gd name="connsiteY184" fmla="*/ 6811016 h 6858000"/>
              <a:gd name="connsiteX185" fmla="*/ 5981802 w 6128435"/>
              <a:gd name="connsiteY185" fmla="*/ 6838578 h 6858000"/>
              <a:gd name="connsiteX186" fmla="*/ 5979671 w 6128435"/>
              <a:gd name="connsiteY186" fmla="*/ 6858000 h 6858000"/>
              <a:gd name="connsiteX187" fmla="*/ 0 w 6128435"/>
              <a:gd name="connsiteY187" fmla="*/ 6858000 h 6858000"/>
              <a:gd name="connsiteX188" fmla="*/ 0 w 6128435"/>
              <a:gd name="connsiteY188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3513 w 6128435"/>
              <a:gd name="connsiteY110" fmla="*/ 4187661 h 6858000"/>
              <a:gd name="connsiteX111" fmla="*/ 5917114 w 6128435"/>
              <a:gd name="connsiteY111" fmla="*/ 4213096 h 6858000"/>
              <a:gd name="connsiteX112" fmla="*/ 5921153 w 6128435"/>
              <a:gd name="connsiteY112" fmla="*/ 4236222 h 6858000"/>
              <a:gd name="connsiteX113" fmla="*/ 5924233 w 6128435"/>
              <a:gd name="connsiteY113" fmla="*/ 4242060 h 6858000"/>
              <a:gd name="connsiteX114" fmla="*/ 5923742 w 6128435"/>
              <a:gd name="connsiteY114" fmla="*/ 4265435 h 6858000"/>
              <a:gd name="connsiteX115" fmla="*/ 5928910 w 6128435"/>
              <a:gd name="connsiteY115" fmla="*/ 4300973 h 6858000"/>
              <a:gd name="connsiteX116" fmla="*/ 5939320 w 6128435"/>
              <a:gd name="connsiteY116" fmla="*/ 4340435 h 6858000"/>
              <a:gd name="connsiteX117" fmla="*/ 5946705 w 6128435"/>
              <a:gd name="connsiteY117" fmla="*/ 4428051 h 6858000"/>
              <a:gd name="connsiteX118" fmla="*/ 5949261 w 6128435"/>
              <a:gd name="connsiteY118" fmla="*/ 4449185 h 6858000"/>
              <a:gd name="connsiteX119" fmla="*/ 5957504 w 6128435"/>
              <a:gd name="connsiteY119" fmla="*/ 4465911 h 6858000"/>
              <a:gd name="connsiteX120" fmla="*/ 5964689 w 6128435"/>
              <a:gd name="connsiteY120" fmla="*/ 4468532 h 6858000"/>
              <a:gd name="connsiteX121" fmla="*/ 5967062 w 6128435"/>
              <a:gd name="connsiteY121" fmla="*/ 4479923 h 6858000"/>
              <a:gd name="connsiteX122" fmla="*/ 5968960 w 6128435"/>
              <a:gd name="connsiteY122" fmla="*/ 4482655 h 6858000"/>
              <a:gd name="connsiteX123" fmla="*/ 5978567 w 6128435"/>
              <a:gd name="connsiteY123" fmla="*/ 4498605 h 6858000"/>
              <a:gd name="connsiteX124" fmla="*/ 5967676 w 6128435"/>
              <a:gd name="connsiteY124" fmla="*/ 4540140 h 6858000"/>
              <a:gd name="connsiteX125" fmla="*/ 5980106 w 6128435"/>
              <a:gd name="connsiteY125" fmla="*/ 4585087 h 6858000"/>
              <a:gd name="connsiteX126" fmla="*/ 5986918 w 6128435"/>
              <a:gd name="connsiteY126" fmla="*/ 4764836 h 6858000"/>
              <a:gd name="connsiteX127" fmla="*/ 6013516 w 6128435"/>
              <a:gd name="connsiteY127" fmla="*/ 4786619 h 6858000"/>
              <a:gd name="connsiteX128" fmla="*/ 6025404 w 6128435"/>
              <a:gd name="connsiteY128" fmla="*/ 4858148 h 6858000"/>
              <a:gd name="connsiteX129" fmla="*/ 6007749 w 6128435"/>
              <a:gd name="connsiteY129" fmla="*/ 4964715 h 6858000"/>
              <a:gd name="connsiteX130" fmla="*/ 6005269 w 6128435"/>
              <a:gd name="connsiteY130" fmla="*/ 5150567 h 6858000"/>
              <a:gd name="connsiteX131" fmla="*/ 6001127 w 6128435"/>
              <a:gd name="connsiteY131" fmla="*/ 5164609 h 6858000"/>
              <a:gd name="connsiteX132" fmla="*/ 5996647 w 6128435"/>
              <a:gd name="connsiteY132" fmla="*/ 5185640 h 6858000"/>
              <a:gd name="connsiteX133" fmla="*/ 5998514 w 6128435"/>
              <a:gd name="connsiteY133" fmla="*/ 5189673 h 6858000"/>
              <a:gd name="connsiteX134" fmla="*/ 5995970 w 6128435"/>
              <a:gd name="connsiteY134" fmla="*/ 5221547 h 6858000"/>
              <a:gd name="connsiteX135" fmla="*/ 5997218 w 6128435"/>
              <a:gd name="connsiteY135" fmla="*/ 5222031 h 6858000"/>
              <a:gd name="connsiteX136" fmla="*/ 6002116 w 6128435"/>
              <a:gd name="connsiteY136" fmla="*/ 5231223 h 6858000"/>
              <a:gd name="connsiteX137" fmla="*/ 6008541 w 6128435"/>
              <a:gd name="connsiteY137" fmla="*/ 5248680 h 6858000"/>
              <a:gd name="connsiteX138" fmla="*/ 6039260 w 6128435"/>
              <a:gd name="connsiteY138" fmla="*/ 5289518 h 6858000"/>
              <a:gd name="connsiteX139" fmla="*/ 6036748 w 6128435"/>
              <a:gd name="connsiteY139" fmla="*/ 5322752 h 6858000"/>
              <a:gd name="connsiteX140" fmla="*/ 6036943 w 6128435"/>
              <a:gd name="connsiteY140" fmla="*/ 5329480 h 6858000"/>
              <a:gd name="connsiteX141" fmla="*/ 6037236 w 6128435"/>
              <a:gd name="connsiteY141" fmla="*/ 5329634 h 6858000"/>
              <a:gd name="connsiteX142" fmla="*/ 6038019 w 6128435"/>
              <a:gd name="connsiteY142" fmla="*/ 5336764 h 6858000"/>
              <a:gd name="connsiteX143" fmla="*/ 6037298 w 6128435"/>
              <a:gd name="connsiteY143" fmla="*/ 5341753 h 6858000"/>
              <a:gd name="connsiteX144" fmla="*/ 6037677 w 6128435"/>
              <a:gd name="connsiteY144" fmla="*/ 5354807 h 6858000"/>
              <a:gd name="connsiteX145" fmla="*/ 6039728 w 6128435"/>
              <a:gd name="connsiteY145" fmla="*/ 5359416 h 6858000"/>
              <a:gd name="connsiteX146" fmla="*/ 6043311 w 6128435"/>
              <a:gd name="connsiteY146" fmla="*/ 5361407 h 6858000"/>
              <a:gd name="connsiteX147" fmla="*/ 6042954 w 6128435"/>
              <a:gd name="connsiteY147" fmla="*/ 5362576 h 6858000"/>
              <a:gd name="connsiteX148" fmla="*/ 6053435 w 6128435"/>
              <a:gd name="connsiteY148" fmla="*/ 5387547 h 6858000"/>
              <a:gd name="connsiteX149" fmla="*/ 6065933 w 6128435"/>
              <a:gd name="connsiteY149" fmla="*/ 5443002 h 6858000"/>
              <a:gd name="connsiteX150" fmla="*/ 6068640 w 6128435"/>
              <a:gd name="connsiteY150" fmla="*/ 5474503 h 6858000"/>
              <a:gd name="connsiteX151" fmla="*/ 6080922 w 6128435"/>
              <a:gd name="connsiteY151" fmla="*/ 5561070 h 6858000"/>
              <a:gd name="connsiteX152" fmla="*/ 6096949 w 6128435"/>
              <a:gd name="connsiteY152" fmla="*/ 5648179 h 6858000"/>
              <a:gd name="connsiteX153" fmla="*/ 6125703 w 6128435"/>
              <a:gd name="connsiteY153" fmla="*/ 5692894 h 6858000"/>
              <a:gd name="connsiteX154" fmla="*/ 6126670 w 6128435"/>
              <a:gd name="connsiteY154" fmla="*/ 5697882 h 6858000"/>
              <a:gd name="connsiteX155" fmla="*/ 6124061 w 6128435"/>
              <a:gd name="connsiteY155" fmla="*/ 5710294 h 6858000"/>
              <a:gd name="connsiteX156" fmla="*/ 6122213 w 6128435"/>
              <a:gd name="connsiteY156" fmla="*/ 5714762 h 6858000"/>
              <a:gd name="connsiteX157" fmla="*/ 6121353 w 6128435"/>
              <a:gd name="connsiteY157" fmla="*/ 5721725 h 6858000"/>
              <a:gd name="connsiteX158" fmla="*/ 6121607 w 6128435"/>
              <a:gd name="connsiteY158" fmla="*/ 5721959 h 6858000"/>
              <a:gd name="connsiteX159" fmla="*/ 6120262 w 6128435"/>
              <a:gd name="connsiteY159" fmla="*/ 5728358 h 6858000"/>
              <a:gd name="connsiteX160" fmla="*/ 6110194 w 6128435"/>
              <a:gd name="connsiteY160" fmla="*/ 5758853 h 6858000"/>
              <a:gd name="connsiteX161" fmla="*/ 6127519 w 6128435"/>
              <a:gd name="connsiteY161" fmla="*/ 5865775 h 6858000"/>
              <a:gd name="connsiteX162" fmla="*/ 6128435 w 6128435"/>
              <a:gd name="connsiteY162" fmla="*/ 5870164 h 6858000"/>
              <a:gd name="connsiteX163" fmla="*/ 6119217 w 6128435"/>
              <a:gd name="connsiteY163" fmla="*/ 5888542 h 6858000"/>
              <a:gd name="connsiteX164" fmla="*/ 6115966 w 6128435"/>
              <a:gd name="connsiteY164" fmla="*/ 5898387 h 6858000"/>
              <a:gd name="connsiteX165" fmla="*/ 6111924 w 6128435"/>
              <a:gd name="connsiteY165" fmla="*/ 5900444 h 6858000"/>
              <a:gd name="connsiteX166" fmla="*/ 6108716 w 6128435"/>
              <a:gd name="connsiteY166" fmla="*/ 5915345 h 6858000"/>
              <a:gd name="connsiteX167" fmla="*/ 6109524 w 6128435"/>
              <a:gd name="connsiteY167" fmla="*/ 5917328 h 6858000"/>
              <a:gd name="connsiteX168" fmla="*/ 6102493 w 6128435"/>
              <a:gd name="connsiteY168" fmla="*/ 5928602 h 6858000"/>
              <a:gd name="connsiteX169" fmla="*/ 6056863 w 6128435"/>
              <a:gd name="connsiteY169" fmla="*/ 6000643 h 6858000"/>
              <a:gd name="connsiteX170" fmla="*/ 6045436 w 6128435"/>
              <a:gd name="connsiteY170" fmla="*/ 6124480 h 6858000"/>
              <a:gd name="connsiteX171" fmla="*/ 6030489 w 6128435"/>
              <a:gd name="connsiteY171" fmla="*/ 6317666 h 6858000"/>
              <a:gd name="connsiteX172" fmla="*/ 6007492 w 6128435"/>
              <a:gd name="connsiteY172" fmla="*/ 6440818 h 6858000"/>
              <a:gd name="connsiteX173" fmla="*/ 6009467 w 6128435"/>
              <a:gd name="connsiteY173" fmla="*/ 6487076 h 6858000"/>
              <a:gd name="connsiteX174" fmla="*/ 5995064 w 6128435"/>
              <a:gd name="connsiteY174" fmla="*/ 6540791 h 6858000"/>
              <a:gd name="connsiteX175" fmla="*/ 5996309 w 6128435"/>
              <a:gd name="connsiteY175" fmla="*/ 6543961 h 6858000"/>
              <a:gd name="connsiteX176" fmla="*/ 5996048 w 6128435"/>
              <a:gd name="connsiteY176" fmla="*/ 6555444 h 6858000"/>
              <a:gd name="connsiteX177" fmla="*/ 6002524 w 6128435"/>
              <a:gd name="connsiteY177" fmla="*/ 6560188 h 6858000"/>
              <a:gd name="connsiteX178" fmla="*/ 6006823 w 6128435"/>
              <a:gd name="connsiteY178" fmla="*/ 6578546 h 6858000"/>
              <a:gd name="connsiteX179" fmla="*/ 6004510 w 6128435"/>
              <a:gd name="connsiteY179" fmla="*/ 6599256 h 6858000"/>
              <a:gd name="connsiteX180" fmla="*/ 5986207 w 6128435"/>
              <a:gd name="connsiteY180" fmla="*/ 6695855 h 6858000"/>
              <a:gd name="connsiteX181" fmla="*/ 5979428 w 6128435"/>
              <a:gd name="connsiteY181" fmla="*/ 6754678 h 6858000"/>
              <a:gd name="connsiteX182" fmla="*/ 5983398 w 6128435"/>
              <a:gd name="connsiteY182" fmla="*/ 6778641 h 6858000"/>
              <a:gd name="connsiteX183" fmla="*/ 5984543 w 6128435"/>
              <a:gd name="connsiteY183" fmla="*/ 6811016 h 6858000"/>
              <a:gd name="connsiteX184" fmla="*/ 5981802 w 6128435"/>
              <a:gd name="connsiteY184" fmla="*/ 6838578 h 6858000"/>
              <a:gd name="connsiteX185" fmla="*/ 5979671 w 6128435"/>
              <a:gd name="connsiteY185" fmla="*/ 6858000 h 6858000"/>
              <a:gd name="connsiteX186" fmla="*/ 0 w 6128435"/>
              <a:gd name="connsiteY186" fmla="*/ 6858000 h 6858000"/>
              <a:gd name="connsiteX187" fmla="*/ 0 w 6128435"/>
              <a:gd name="connsiteY18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3513 w 6128435"/>
              <a:gd name="connsiteY110" fmla="*/ 4187661 h 6858000"/>
              <a:gd name="connsiteX111" fmla="*/ 5917114 w 6128435"/>
              <a:gd name="connsiteY111" fmla="*/ 4213096 h 6858000"/>
              <a:gd name="connsiteX112" fmla="*/ 5921153 w 6128435"/>
              <a:gd name="connsiteY112" fmla="*/ 4236222 h 6858000"/>
              <a:gd name="connsiteX113" fmla="*/ 5924233 w 6128435"/>
              <a:gd name="connsiteY113" fmla="*/ 4242060 h 6858000"/>
              <a:gd name="connsiteX114" fmla="*/ 5928910 w 6128435"/>
              <a:gd name="connsiteY114" fmla="*/ 4300973 h 6858000"/>
              <a:gd name="connsiteX115" fmla="*/ 5939320 w 6128435"/>
              <a:gd name="connsiteY115" fmla="*/ 4340435 h 6858000"/>
              <a:gd name="connsiteX116" fmla="*/ 5946705 w 6128435"/>
              <a:gd name="connsiteY116" fmla="*/ 4428051 h 6858000"/>
              <a:gd name="connsiteX117" fmla="*/ 5949261 w 6128435"/>
              <a:gd name="connsiteY117" fmla="*/ 4449185 h 6858000"/>
              <a:gd name="connsiteX118" fmla="*/ 5957504 w 6128435"/>
              <a:gd name="connsiteY118" fmla="*/ 4465911 h 6858000"/>
              <a:gd name="connsiteX119" fmla="*/ 5964689 w 6128435"/>
              <a:gd name="connsiteY119" fmla="*/ 4468532 h 6858000"/>
              <a:gd name="connsiteX120" fmla="*/ 5967062 w 6128435"/>
              <a:gd name="connsiteY120" fmla="*/ 4479923 h 6858000"/>
              <a:gd name="connsiteX121" fmla="*/ 5968960 w 6128435"/>
              <a:gd name="connsiteY121" fmla="*/ 4482655 h 6858000"/>
              <a:gd name="connsiteX122" fmla="*/ 5978567 w 6128435"/>
              <a:gd name="connsiteY122" fmla="*/ 4498605 h 6858000"/>
              <a:gd name="connsiteX123" fmla="*/ 5967676 w 6128435"/>
              <a:gd name="connsiteY123" fmla="*/ 4540140 h 6858000"/>
              <a:gd name="connsiteX124" fmla="*/ 5980106 w 6128435"/>
              <a:gd name="connsiteY124" fmla="*/ 4585087 h 6858000"/>
              <a:gd name="connsiteX125" fmla="*/ 5986918 w 6128435"/>
              <a:gd name="connsiteY125" fmla="*/ 4764836 h 6858000"/>
              <a:gd name="connsiteX126" fmla="*/ 6013516 w 6128435"/>
              <a:gd name="connsiteY126" fmla="*/ 4786619 h 6858000"/>
              <a:gd name="connsiteX127" fmla="*/ 6025404 w 6128435"/>
              <a:gd name="connsiteY127" fmla="*/ 4858148 h 6858000"/>
              <a:gd name="connsiteX128" fmla="*/ 6007749 w 6128435"/>
              <a:gd name="connsiteY128" fmla="*/ 4964715 h 6858000"/>
              <a:gd name="connsiteX129" fmla="*/ 6005269 w 6128435"/>
              <a:gd name="connsiteY129" fmla="*/ 5150567 h 6858000"/>
              <a:gd name="connsiteX130" fmla="*/ 6001127 w 6128435"/>
              <a:gd name="connsiteY130" fmla="*/ 5164609 h 6858000"/>
              <a:gd name="connsiteX131" fmla="*/ 5996647 w 6128435"/>
              <a:gd name="connsiteY131" fmla="*/ 5185640 h 6858000"/>
              <a:gd name="connsiteX132" fmla="*/ 5998514 w 6128435"/>
              <a:gd name="connsiteY132" fmla="*/ 5189673 h 6858000"/>
              <a:gd name="connsiteX133" fmla="*/ 5995970 w 6128435"/>
              <a:gd name="connsiteY133" fmla="*/ 5221547 h 6858000"/>
              <a:gd name="connsiteX134" fmla="*/ 5997218 w 6128435"/>
              <a:gd name="connsiteY134" fmla="*/ 5222031 h 6858000"/>
              <a:gd name="connsiteX135" fmla="*/ 6002116 w 6128435"/>
              <a:gd name="connsiteY135" fmla="*/ 5231223 h 6858000"/>
              <a:gd name="connsiteX136" fmla="*/ 6008541 w 6128435"/>
              <a:gd name="connsiteY136" fmla="*/ 5248680 h 6858000"/>
              <a:gd name="connsiteX137" fmla="*/ 6039260 w 6128435"/>
              <a:gd name="connsiteY137" fmla="*/ 5289518 h 6858000"/>
              <a:gd name="connsiteX138" fmla="*/ 6036748 w 6128435"/>
              <a:gd name="connsiteY138" fmla="*/ 5322752 h 6858000"/>
              <a:gd name="connsiteX139" fmla="*/ 6036943 w 6128435"/>
              <a:gd name="connsiteY139" fmla="*/ 5329480 h 6858000"/>
              <a:gd name="connsiteX140" fmla="*/ 6037236 w 6128435"/>
              <a:gd name="connsiteY140" fmla="*/ 5329634 h 6858000"/>
              <a:gd name="connsiteX141" fmla="*/ 6038019 w 6128435"/>
              <a:gd name="connsiteY141" fmla="*/ 5336764 h 6858000"/>
              <a:gd name="connsiteX142" fmla="*/ 6037298 w 6128435"/>
              <a:gd name="connsiteY142" fmla="*/ 5341753 h 6858000"/>
              <a:gd name="connsiteX143" fmla="*/ 6037677 w 6128435"/>
              <a:gd name="connsiteY143" fmla="*/ 5354807 h 6858000"/>
              <a:gd name="connsiteX144" fmla="*/ 6039728 w 6128435"/>
              <a:gd name="connsiteY144" fmla="*/ 5359416 h 6858000"/>
              <a:gd name="connsiteX145" fmla="*/ 6043311 w 6128435"/>
              <a:gd name="connsiteY145" fmla="*/ 5361407 h 6858000"/>
              <a:gd name="connsiteX146" fmla="*/ 6042954 w 6128435"/>
              <a:gd name="connsiteY146" fmla="*/ 5362576 h 6858000"/>
              <a:gd name="connsiteX147" fmla="*/ 6053435 w 6128435"/>
              <a:gd name="connsiteY147" fmla="*/ 5387547 h 6858000"/>
              <a:gd name="connsiteX148" fmla="*/ 6065933 w 6128435"/>
              <a:gd name="connsiteY148" fmla="*/ 5443002 h 6858000"/>
              <a:gd name="connsiteX149" fmla="*/ 6068640 w 6128435"/>
              <a:gd name="connsiteY149" fmla="*/ 5474503 h 6858000"/>
              <a:gd name="connsiteX150" fmla="*/ 6080922 w 6128435"/>
              <a:gd name="connsiteY150" fmla="*/ 5561070 h 6858000"/>
              <a:gd name="connsiteX151" fmla="*/ 6096949 w 6128435"/>
              <a:gd name="connsiteY151" fmla="*/ 5648179 h 6858000"/>
              <a:gd name="connsiteX152" fmla="*/ 6125703 w 6128435"/>
              <a:gd name="connsiteY152" fmla="*/ 5692894 h 6858000"/>
              <a:gd name="connsiteX153" fmla="*/ 6126670 w 6128435"/>
              <a:gd name="connsiteY153" fmla="*/ 5697882 h 6858000"/>
              <a:gd name="connsiteX154" fmla="*/ 6124061 w 6128435"/>
              <a:gd name="connsiteY154" fmla="*/ 5710294 h 6858000"/>
              <a:gd name="connsiteX155" fmla="*/ 6122213 w 6128435"/>
              <a:gd name="connsiteY155" fmla="*/ 5714762 h 6858000"/>
              <a:gd name="connsiteX156" fmla="*/ 6121353 w 6128435"/>
              <a:gd name="connsiteY156" fmla="*/ 5721725 h 6858000"/>
              <a:gd name="connsiteX157" fmla="*/ 6121607 w 6128435"/>
              <a:gd name="connsiteY157" fmla="*/ 5721959 h 6858000"/>
              <a:gd name="connsiteX158" fmla="*/ 6120262 w 6128435"/>
              <a:gd name="connsiteY158" fmla="*/ 5728358 h 6858000"/>
              <a:gd name="connsiteX159" fmla="*/ 6110194 w 6128435"/>
              <a:gd name="connsiteY159" fmla="*/ 5758853 h 6858000"/>
              <a:gd name="connsiteX160" fmla="*/ 6127519 w 6128435"/>
              <a:gd name="connsiteY160" fmla="*/ 5865775 h 6858000"/>
              <a:gd name="connsiteX161" fmla="*/ 6128435 w 6128435"/>
              <a:gd name="connsiteY161" fmla="*/ 5870164 h 6858000"/>
              <a:gd name="connsiteX162" fmla="*/ 6119217 w 6128435"/>
              <a:gd name="connsiteY162" fmla="*/ 5888542 h 6858000"/>
              <a:gd name="connsiteX163" fmla="*/ 6115966 w 6128435"/>
              <a:gd name="connsiteY163" fmla="*/ 5898387 h 6858000"/>
              <a:gd name="connsiteX164" fmla="*/ 6111924 w 6128435"/>
              <a:gd name="connsiteY164" fmla="*/ 5900444 h 6858000"/>
              <a:gd name="connsiteX165" fmla="*/ 6108716 w 6128435"/>
              <a:gd name="connsiteY165" fmla="*/ 5915345 h 6858000"/>
              <a:gd name="connsiteX166" fmla="*/ 6109524 w 6128435"/>
              <a:gd name="connsiteY166" fmla="*/ 5917328 h 6858000"/>
              <a:gd name="connsiteX167" fmla="*/ 6102493 w 6128435"/>
              <a:gd name="connsiteY167" fmla="*/ 5928602 h 6858000"/>
              <a:gd name="connsiteX168" fmla="*/ 6056863 w 6128435"/>
              <a:gd name="connsiteY168" fmla="*/ 6000643 h 6858000"/>
              <a:gd name="connsiteX169" fmla="*/ 6045436 w 6128435"/>
              <a:gd name="connsiteY169" fmla="*/ 6124480 h 6858000"/>
              <a:gd name="connsiteX170" fmla="*/ 6030489 w 6128435"/>
              <a:gd name="connsiteY170" fmla="*/ 6317666 h 6858000"/>
              <a:gd name="connsiteX171" fmla="*/ 6007492 w 6128435"/>
              <a:gd name="connsiteY171" fmla="*/ 6440818 h 6858000"/>
              <a:gd name="connsiteX172" fmla="*/ 6009467 w 6128435"/>
              <a:gd name="connsiteY172" fmla="*/ 6487076 h 6858000"/>
              <a:gd name="connsiteX173" fmla="*/ 5995064 w 6128435"/>
              <a:gd name="connsiteY173" fmla="*/ 6540791 h 6858000"/>
              <a:gd name="connsiteX174" fmla="*/ 5996309 w 6128435"/>
              <a:gd name="connsiteY174" fmla="*/ 6543961 h 6858000"/>
              <a:gd name="connsiteX175" fmla="*/ 5996048 w 6128435"/>
              <a:gd name="connsiteY175" fmla="*/ 6555444 h 6858000"/>
              <a:gd name="connsiteX176" fmla="*/ 6002524 w 6128435"/>
              <a:gd name="connsiteY176" fmla="*/ 6560188 h 6858000"/>
              <a:gd name="connsiteX177" fmla="*/ 6006823 w 6128435"/>
              <a:gd name="connsiteY177" fmla="*/ 6578546 h 6858000"/>
              <a:gd name="connsiteX178" fmla="*/ 6004510 w 6128435"/>
              <a:gd name="connsiteY178" fmla="*/ 6599256 h 6858000"/>
              <a:gd name="connsiteX179" fmla="*/ 5986207 w 6128435"/>
              <a:gd name="connsiteY179" fmla="*/ 6695855 h 6858000"/>
              <a:gd name="connsiteX180" fmla="*/ 5979428 w 6128435"/>
              <a:gd name="connsiteY180" fmla="*/ 6754678 h 6858000"/>
              <a:gd name="connsiteX181" fmla="*/ 5983398 w 6128435"/>
              <a:gd name="connsiteY181" fmla="*/ 6778641 h 6858000"/>
              <a:gd name="connsiteX182" fmla="*/ 5984543 w 6128435"/>
              <a:gd name="connsiteY182" fmla="*/ 6811016 h 6858000"/>
              <a:gd name="connsiteX183" fmla="*/ 5981802 w 6128435"/>
              <a:gd name="connsiteY183" fmla="*/ 6838578 h 6858000"/>
              <a:gd name="connsiteX184" fmla="*/ 5979671 w 6128435"/>
              <a:gd name="connsiteY184" fmla="*/ 6858000 h 6858000"/>
              <a:gd name="connsiteX185" fmla="*/ 0 w 6128435"/>
              <a:gd name="connsiteY185" fmla="*/ 6858000 h 6858000"/>
              <a:gd name="connsiteX186" fmla="*/ 0 w 6128435"/>
              <a:gd name="connsiteY186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3513 w 6128435"/>
              <a:gd name="connsiteY110" fmla="*/ 4187661 h 6858000"/>
              <a:gd name="connsiteX111" fmla="*/ 5917114 w 6128435"/>
              <a:gd name="connsiteY111" fmla="*/ 4213096 h 6858000"/>
              <a:gd name="connsiteX112" fmla="*/ 5921153 w 6128435"/>
              <a:gd name="connsiteY112" fmla="*/ 4236222 h 6858000"/>
              <a:gd name="connsiteX113" fmla="*/ 5924233 w 6128435"/>
              <a:gd name="connsiteY113" fmla="*/ 4242060 h 6858000"/>
              <a:gd name="connsiteX114" fmla="*/ 5928910 w 6128435"/>
              <a:gd name="connsiteY114" fmla="*/ 4300973 h 6858000"/>
              <a:gd name="connsiteX115" fmla="*/ 5939320 w 6128435"/>
              <a:gd name="connsiteY115" fmla="*/ 4340435 h 6858000"/>
              <a:gd name="connsiteX116" fmla="*/ 5946705 w 6128435"/>
              <a:gd name="connsiteY116" fmla="*/ 4428051 h 6858000"/>
              <a:gd name="connsiteX117" fmla="*/ 5949261 w 6128435"/>
              <a:gd name="connsiteY117" fmla="*/ 4449185 h 6858000"/>
              <a:gd name="connsiteX118" fmla="*/ 5957504 w 6128435"/>
              <a:gd name="connsiteY118" fmla="*/ 4465911 h 6858000"/>
              <a:gd name="connsiteX119" fmla="*/ 5964689 w 6128435"/>
              <a:gd name="connsiteY119" fmla="*/ 4468532 h 6858000"/>
              <a:gd name="connsiteX120" fmla="*/ 5967062 w 6128435"/>
              <a:gd name="connsiteY120" fmla="*/ 4479923 h 6858000"/>
              <a:gd name="connsiteX121" fmla="*/ 5968960 w 6128435"/>
              <a:gd name="connsiteY121" fmla="*/ 4482655 h 6858000"/>
              <a:gd name="connsiteX122" fmla="*/ 5978567 w 6128435"/>
              <a:gd name="connsiteY122" fmla="*/ 4498605 h 6858000"/>
              <a:gd name="connsiteX123" fmla="*/ 5967676 w 6128435"/>
              <a:gd name="connsiteY123" fmla="*/ 4540140 h 6858000"/>
              <a:gd name="connsiteX124" fmla="*/ 5980106 w 6128435"/>
              <a:gd name="connsiteY124" fmla="*/ 4585087 h 6858000"/>
              <a:gd name="connsiteX125" fmla="*/ 5998138 w 6128435"/>
              <a:gd name="connsiteY125" fmla="*/ 4697518 h 6858000"/>
              <a:gd name="connsiteX126" fmla="*/ 6013516 w 6128435"/>
              <a:gd name="connsiteY126" fmla="*/ 4786619 h 6858000"/>
              <a:gd name="connsiteX127" fmla="*/ 6025404 w 6128435"/>
              <a:gd name="connsiteY127" fmla="*/ 4858148 h 6858000"/>
              <a:gd name="connsiteX128" fmla="*/ 6007749 w 6128435"/>
              <a:gd name="connsiteY128" fmla="*/ 4964715 h 6858000"/>
              <a:gd name="connsiteX129" fmla="*/ 6005269 w 6128435"/>
              <a:gd name="connsiteY129" fmla="*/ 5150567 h 6858000"/>
              <a:gd name="connsiteX130" fmla="*/ 6001127 w 6128435"/>
              <a:gd name="connsiteY130" fmla="*/ 5164609 h 6858000"/>
              <a:gd name="connsiteX131" fmla="*/ 5996647 w 6128435"/>
              <a:gd name="connsiteY131" fmla="*/ 5185640 h 6858000"/>
              <a:gd name="connsiteX132" fmla="*/ 5998514 w 6128435"/>
              <a:gd name="connsiteY132" fmla="*/ 5189673 h 6858000"/>
              <a:gd name="connsiteX133" fmla="*/ 5995970 w 6128435"/>
              <a:gd name="connsiteY133" fmla="*/ 5221547 h 6858000"/>
              <a:gd name="connsiteX134" fmla="*/ 5997218 w 6128435"/>
              <a:gd name="connsiteY134" fmla="*/ 5222031 h 6858000"/>
              <a:gd name="connsiteX135" fmla="*/ 6002116 w 6128435"/>
              <a:gd name="connsiteY135" fmla="*/ 5231223 h 6858000"/>
              <a:gd name="connsiteX136" fmla="*/ 6008541 w 6128435"/>
              <a:gd name="connsiteY136" fmla="*/ 5248680 h 6858000"/>
              <a:gd name="connsiteX137" fmla="*/ 6039260 w 6128435"/>
              <a:gd name="connsiteY137" fmla="*/ 5289518 h 6858000"/>
              <a:gd name="connsiteX138" fmla="*/ 6036748 w 6128435"/>
              <a:gd name="connsiteY138" fmla="*/ 5322752 h 6858000"/>
              <a:gd name="connsiteX139" fmla="*/ 6036943 w 6128435"/>
              <a:gd name="connsiteY139" fmla="*/ 5329480 h 6858000"/>
              <a:gd name="connsiteX140" fmla="*/ 6037236 w 6128435"/>
              <a:gd name="connsiteY140" fmla="*/ 5329634 h 6858000"/>
              <a:gd name="connsiteX141" fmla="*/ 6038019 w 6128435"/>
              <a:gd name="connsiteY141" fmla="*/ 5336764 h 6858000"/>
              <a:gd name="connsiteX142" fmla="*/ 6037298 w 6128435"/>
              <a:gd name="connsiteY142" fmla="*/ 5341753 h 6858000"/>
              <a:gd name="connsiteX143" fmla="*/ 6037677 w 6128435"/>
              <a:gd name="connsiteY143" fmla="*/ 5354807 h 6858000"/>
              <a:gd name="connsiteX144" fmla="*/ 6039728 w 6128435"/>
              <a:gd name="connsiteY144" fmla="*/ 5359416 h 6858000"/>
              <a:gd name="connsiteX145" fmla="*/ 6043311 w 6128435"/>
              <a:gd name="connsiteY145" fmla="*/ 5361407 h 6858000"/>
              <a:gd name="connsiteX146" fmla="*/ 6042954 w 6128435"/>
              <a:gd name="connsiteY146" fmla="*/ 5362576 h 6858000"/>
              <a:gd name="connsiteX147" fmla="*/ 6053435 w 6128435"/>
              <a:gd name="connsiteY147" fmla="*/ 5387547 h 6858000"/>
              <a:gd name="connsiteX148" fmla="*/ 6065933 w 6128435"/>
              <a:gd name="connsiteY148" fmla="*/ 5443002 h 6858000"/>
              <a:gd name="connsiteX149" fmla="*/ 6068640 w 6128435"/>
              <a:gd name="connsiteY149" fmla="*/ 5474503 h 6858000"/>
              <a:gd name="connsiteX150" fmla="*/ 6080922 w 6128435"/>
              <a:gd name="connsiteY150" fmla="*/ 5561070 h 6858000"/>
              <a:gd name="connsiteX151" fmla="*/ 6096949 w 6128435"/>
              <a:gd name="connsiteY151" fmla="*/ 5648179 h 6858000"/>
              <a:gd name="connsiteX152" fmla="*/ 6125703 w 6128435"/>
              <a:gd name="connsiteY152" fmla="*/ 5692894 h 6858000"/>
              <a:gd name="connsiteX153" fmla="*/ 6126670 w 6128435"/>
              <a:gd name="connsiteY153" fmla="*/ 5697882 h 6858000"/>
              <a:gd name="connsiteX154" fmla="*/ 6124061 w 6128435"/>
              <a:gd name="connsiteY154" fmla="*/ 5710294 h 6858000"/>
              <a:gd name="connsiteX155" fmla="*/ 6122213 w 6128435"/>
              <a:gd name="connsiteY155" fmla="*/ 5714762 h 6858000"/>
              <a:gd name="connsiteX156" fmla="*/ 6121353 w 6128435"/>
              <a:gd name="connsiteY156" fmla="*/ 5721725 h 6858000"/>
              <a:gd name="connsiteX157" fmla="*/ 6121607 w 6128435"/>
              <a:gd name="connsiteY157" fmla="*/ 5721959 h 6858000"/>
              <a:gd name="connsiteX158" fmla="*/ 6120262 w 6128435"/>
              <a:gd name="connsiteY158" fmla="*/ 5728358 h 6858000"/>
              <a:gd name="connsiteX159" fmla="*/ 6110194 w 6128435"/>
              <a:gd name="connsiteY159" fmla="*/ 5758853 h 6858000"/>
              <a:gd name="connsiteX160" fmla="*/ 6127519 w 6128435"/>
              <a:gd name="connsiteY160" fmla="*/ 5865775 h 6858000"/>
              <a:gd name="connsiteX161" fmla="*/ 6128435 w 6128435"/>
              <a:gd name="connsiteY161" fmla="*/ 5870164 h 6858000"/>
              <a:gd name="connsiteX162" fmla="*/ 6119217 w 6128435"/>
              <a:gd name="connsiteY162" fmla="*/ 5888542 h 6858000"/>
              <a:gd name="connsiteX163" fmla="*/ 6115966 w 6128435"/>
              <a:gd name="connsiteY163" fmla="*/ 5898387 h 6858000"/>
              <a:gd name="connsiteX164" fmla="*/ 6111924 w 6128435"/>
              <a:gd name="connsiteY164" fmla="*/ 5900444 h 6858000"/>
              <a:gd name="connsiteX165" fmla="*/ 6108716 w 6128435"/>
              <a:gd name="connsiteY165" fmla="*/ 5915345 h 6858000"/>
              <a:gd name="connsiteX166" fmla="*/ 6109524 w 6128435"/>
              <a:gd name="connsiteY166" fmla="*/ 5917328 h 6858000"/>
              <a:gd name="connsiteX167" fmla="*/ 6102493 w 6128435"/>
              <a:gd name="connsiteY167" fmla="*/ 5928602 h 6858000"/>
              <a:gd name="connsiteX168" fmla="*/ 6056863 w 6128435"/>
              <a:gd name="connsiteY168" fmla="*/ 6000643 h 6858000"/>
              <a:gd name="connsiteX169" fmla="*/ 6045436 w 6128435"/>
              <a:gd name="connsiteY169" fmla="*/ 6124480 h 6858000"/>
              <a:gd name="connsiteX170" fmla="*/ 6030489 w 6128435"/>
              <a:gd name="connsiteY170" fmla="*/ 6317666 h 6858000"/>
              <a:gd name="connsiteX171" fmla="*/ 6007492 w 6128435"/>
              <a:gd name="connsiteY171" fmla="*/ 6440818 h 6858000"/>
              <a:gd name="connsiteX172" fmla="*/ 6009467 w 6128435"/>
              <a:gd name="connsiteY172" fmla="*/ 6487076 h 6858000"/>
              <a:gd name="connsiteX173" fmla="*/ 5995064 w 6128435"/>
              <a:gd name="connsiteY173" fmla="*/ 6540791 h 6858000"/>
              <a:gd name="connsiteX174" fmla="*/ 5996309 w 6128435"/>
              <a:gd name="connsiteY174" fmla="*/ 6543961 h 6858000"/>
              <a:gd name="connsiteX175" fmla="*/ 5996048 w 6128435"/>
              <a:gd name="connsiteY175" fmla="*/ 6555444 h 6858000"/>
              <a:gd name="connsiteX176" fmla="*/ 6002524 w 6128435"/>
              <a:gd name="connsiteY176" fmla="*/ 6560188 h 6858000"/>
              <a:gd name="connsiteX177" fmla="*/ 6006823 w 6128435"/>
              <a:gd name="connsiteY177" fmla="*/ 6578546 h 6858000"/>
              <a:gd name="connsiteX178" fmla="*/ 6004510 w 6128435"/>
              <a:gd name="connsiteY178" fmla="*/ 6599256 h 6858000"/>
              <a:gd name="connsiteX179" fmla="*/ 5986207 w 6128435"/>
              <a:gd name="connsiteY179" fmla="*/ 6695855 h 6858000"/>
              <a:gd name="connsiteX180" fmla="*/ 5979428 w 6128435"/>
              <a:gd name="connsiteY180" fmla="*/ 6754678 h 6858000"/>
              <a:gd name="connsiteX181" fmla="*/ 5983398 w 6128435"/>
              <a:gd name="connsiteY181" fmla="*/ 6778641 h 6858000"/>
              <a:gd name="connsiteX182" fmla="*/ 5984543 w 6128435"/>
              <a:gd name="connsiteY182" fmla="*/ 6811016 h 6858000"/>
              <a:gd name="connsiteX183" fmla="*/ 5981802 w 6128435"/>
              <a:gd name="connsiteY183" fmla="*/ 6838578 h 6858000"/>
              <a:gd name="connsiteX184" fmla="*/ 5979671 w 6128435"/>
              <a:gd name="connsiteY184" fmla="*/ 6858000 h 6858000"/>
              <a:gd name="connsiteX185" fmla="*/ 0 w 6128435"/>
              <a:gd name="connsiteY185" fmla="*/ 6858000 h 6858000"/>
              <a:gd name="connsiteX186" fmla="*/ 0 w 6128435"/>
              <a:gd name="connsiteY186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3513 w 6128435"/>
              <a:gd name="connsiteY110" fmla="*/ 4187661 h 6858000"/>
              <a:gd name="connsiteX111" fmla="*/ 5917114 w 6128435"/>
              <a:gd name="connsiteY111" fmla="*/ 4213096 h 6858000"/>
              <a:gd name="connsiteX112" fmla="*/ 5921153 w 6128435"/>
              <a:gd name="connsiteY112" fmla="*/ 4236222 h 6858000"/>
              <a:gd name="connsiteX113" fmla="*/ 5924233 w 6128435"/>
              <a:gd name="connsiteY113" fmla="*/ 4242060 h 6858000"/>
              <a:gd name="connsiteX114" fmla="*/ 5928910 w 6128435"/>
              <a:gd name="connsiteY114" fmla="*/ 4300973 h 6858000"/>
              <a:gd name="connsiteX115" fmla="*/ 5939320 w 6128435"/>
              <a:gd name="connsiteY115" fmla="*/ 4340435 h 6858000"/>
              <a:gd name="connsiteX116" fmla="*/ 5946705 w 6128435"/>
              <a:gd name="connsiteY116" fmla="*/ 4428051 h 6858000"/>
              <a:gd name="connsiteX117" fmla="*/ 5949261 w 6128435"/>
              <a:gd name="connsiteY117" fmla="*/ 4449185 h 6858000"/>
              <a:gd name="connsiteX118" fmla="*/ 5957504 w 6128435"/>
              <a:gd name="connsiteY118" fmla="*/ 4465911 h 6858000"/>
              <a:gd name="connsiteX119" fmla="*/ 5964689 w 6128435"/>
              <a:gd name="connsiteY119" fmla="*/ 4468532 h 6858000"/>
              <a:gd name="connsiteX120" fmla="*/ 5967062 w 6128435"/>
              <a:gd name="connsiteY120" fmla="*/ 4479923 h 6858000"/>
              <a:gd name="connsiteX121" fmla="*/ 5968960 w 6128435"/>
              <a:gd name="connsiteY121" fmla="*/ 4482655 h 6858000"/>
              <a:gd name="connsiteX122" fmla="*/ 5978567 w 6128435"/>
              <a:gd name="connsiteY122" fmla="*/ 4498605 h 6858000"/>
              <a:gd name="connsiteX123" fmla="*/ 5980106 w 6128435"/>
              <a:gd name="connsiteY123" fmla="*/ 4585087 h 6858000"/>
              <a:gd name="connsiteX124" fmla="*/ 5998138 w 6128435"/>
              <a:gd name="connsiteY124" fmla="*/ 4697518 h 6858000"/>
              <a:gd name="connsiteX125" fmla="*/ 6013516 w 6128435"/>
              <a:gd name="connsiteY125" fmla="*/ 4786619 h 6858000"/>
              <a:gd name="connsiteX126" fmla="*/ 6025404 w 6128435"/>
              <a:gd name="connsiteY126" fmla="*/ 4858148 h 6858000"/>
              <a:gd name="connsiteX127" fmla="*/ 6007749 w 6128435"/>
              <a:gd name="connsiteY127" fmla="*/ 4964715 h 6858000"/>
              <a:gd name="connsiteX128" fmla="*/ 6005269 w 6128435"/>
              <a:gd name="connsiteY128" fmla="*/ 5150567 h 6858000"/>
              <a:gd name="connsiteX129" fmla="*/ 6001127 w 6128435"/>
              <a:gd name="connsiteY129" fmla="*/ 5164609 h 6858000"/>
              <a:gd name="connsiteX130" fmla="*/ 5996647 w 6128435"/>
              <a:gd name="connsiteY130" fmla="*/ 5185640 h 6858000"/>
              <a:gd name="connsiteX131" fmla="*/ 5998514 w 6128435"/>
              <a:gd name="connsiteY131" fmla="*/ 5189673 h 6858000"/>
              <a:gd name="connsiteX132" fmla="*/ 5995970 w 6128435"/>
              <a:gd name="connsiteY132" fmla="*/ 5221547 h 6858000"/>
              <a:gd name="connsiteX133" fmla="*/ 5997218 w 6128435"/>
              <a:gd name="connsiteY133" fmla="*/ 5222031 h 6858000"/>
              <a:gd name="connsiteX134" fmla="*/ 6002116 w 6128435"/>
              <a:gd name="connsiteY134" fmla="*/ 5231223 h 6858000"/>
              <a:gd name="connsiteX135" fmla="*/ 6008541 w 6128435"/>
              <a:gd name="connsiteY135" fmla="*/ 5248680 h 6858000"/>
              <a:gd name="connsiteX136" fmla="*/ 6039260 w 6128435"/>
              <a:gd name="connsiteY136" fmla="*/ 5289518 h 6858000"/>
              <a:gd name="connsiteX137" fmla="*/ 6036748 w 6128435"/>
              <a:gd name="connsiteY137" fmla="*/ 5322752 h 6858000"/>
              <a:gd name="connsiteX138" fmla="*/ 6036943 w 6128435"/>
              <a:gd name="connsiteY138" fmla="*/ 5329480 h 6858000"/>
              <a:gd name="connsiteX139" fmla="*/ 6037236 w 6128435"/>
              <a:gd name="connsiteY139" fmla="*/ 5329634 h 6858000"/>
              <a:gd name="connsiteX140" fmla="*/ 6038019 w 6128435"/>
              <a:gd name="connsiteY140" fmla="*/ 5336764 h 6858000"/>
              <a:gd name="connsiteX141" fmla="*/ 6037298 w 6128435"/>
              <a:gd name="connsiteY141" fmla="*/ 5341753 h 6858000"/>
              <a:gd name="connsiteX142" fmla="*/ 6037677 w 6128435"/>
              <a:gd name="connsiteY142" fmla="*/ 5354807 h 6858000"/>
              <a:gd name="connsiteX143" fmla="*/ 6039728 w 6128435"/>
              <a:gd name="connsiteY143" fmla="*/ 5359416 h 6858000"/>
              <a:gd name="connsiteX144" fmla="*/ 6043311 w 6128435"/>
              <a:gd name="connsiteY144" fmla="*/ 5361407 h 6858000"/>
              <a:gd name="connsiteX145" fmla="*/ 6042954 w 6128435"/>
              <a:gd name="connsiteY145" fmla="*/ 5362576 h 6858000"/>
              <a:gd name="connsiteX146" fmla="*/ 6053435 w 6128435"/>
              <a:gd name="connsiteY146" fmla="*/ 5387547 h 6858000"/>
              <a:gd name="connsiteX147" fmla="*/ 6065933 w 6128435"/>
              <a:gd name="connsiteY147" fmla="*/ 5443002 h 6858000"/>
              <a:gd name="connsiteX148" fmla="*/ 6068640 w 6128435"/>
              <a:gd name="connsiteY148" fmla="*/ 5474503 h 6858000"/>
              <a:gd name="connsiteX149" fmla="*/ 6080922 w 6128435"/>
              <a:gd name="connsiteY149" fmla="*/ 5561070 h 6858000"/>
              <a:gd name="connsiteX150" fmla="*/ 6096949 w 6128435"/>
              <a:gd name="connsiteY150" fmla="*/ 5648179 h 6858000"/>
              <a:gd name="connsiteX151" fmla="*/ 6125703 w 6128435"/>
              <a:gd name="connsiteY151" fmla="*/ 5692894 h 6858000"/>
              <a:gd name="connsiteX152" fmla="*/ 6126670 w 6128435"/>
              <a:gd name="connsiteY152" fmla="*/ 5697882 h 6858000"/>
              <a:gd name="connsiteX153" fmla="*/ 6124061 w 6128435"/>
              <a:gd name="connsiteY153" fmla="*/ 5710294 h 6858000"/>
              <a:gd name="connsiteX154" fmla="*/ 6122213 w 6128435"/>
              <a:gd name="connsiteY154" fmla="*/ 5714762 h 6858000"/>
              <a:gd name="connsiteX155" fmla="*/ 6121353 w 6128435"/>
              <a:gd name="connsiteY155" fmla="*/ 5721725 h 6858000"/>
              <a:gd name="connsiteX156" fmla="*/ 6121607 w 6128435"/>
              <a:gd name="connsiteY156" fmla="*/ 5721959 h 6858000"/>
              <a:gd name="connsiteX157" fmla="*/ 6120262 w 6128435"/>
              <a:gd name="connsiteY157" fmla="*/ 5728358 h 6858000"/>
              <a:gd name="connsiteX158" fmla="*/ 6110194 w 6128435"/>
              <a:gd name="connsiteY158" fmla="*/ 5758853 h 6858000"/>
              <a:gd name="connsiteX159" fmla="*/ 6127519 w 6128435"/>
              <a:gd name="connsiteY159" fmla="*/ 5865775 h 6858000"/>
              <a:gd name="connsiteX160" fmla="*/ 6128435 w 6128435"/>
              <a:gd name="connsiteY160" fmla="*/ 5870164 h 6858000"/>
              <a:gd name="connsiteX161" fmla="*/ 6119217 w 6128435"/>
              <a:gd name="connsiteY161" fmla="*/ 5888542 h 6858000"/>
              <a:gd name="connsiteX162" fmla="*/ 6115966 w 6128435"/>
              <a:gd name="connsiteY162" fmla="*/ 5898387 h 6858000"/>
              <a:gd name="connsiteX163" fmla="*/ 6111924 w 6128435"/>
              <a:gd name="connsiteY163" fmla="*/ 5900444 h 6858000"/>
              <a:gd name="connsiteX164" fmla="*/ 6108716 w 6128435"/>
              <a:gd name="connsiteY164" fmla="*/ 5915345 h 6858000"/>
              <a:gd name="connsiteX165" fmla="*/ 6109524 w 6128435"/>
              <a:gd name="connsiteY165" fmla="*/ 5917328 h 6858000"/>
              <a:gd name="connsiteX166" fmla="*/ 6102493 w 6128435"/>
              <a:gd name="connsiteY166" fmla="*/ 5928602 h 6858000"/>
              <a:gd name="connsiteX167" fmla="*/ 6056863 w 6128435"/>
              <a:gd name="connsiteY167" fmla="*/ 6000643 h 6858000"/>
              <a:gd name="connsiteX168" fmla="*/ 6045436 w 6128435"/>
              <a:gd name="connsiteY168" fmla="*/ 6124480 h 6858000"/>
              <a:gd name="connsiteX169" fmla="*/ 6030489 w 6128435"/>
              <a:gd name="connsiteY169" fmla="*/ 6317666 h 6858000"/>
              <a:gd name="connsiteX170" fmla="*/ 6007492 w 6128435"/>
              <a:gd name="connsiteY170" fmla="*/ 6440818 h 6858000"/>
              <a:gd name="connsiteX171" fmla="*/ 6009467 w 6128435"/>
              <a:gd name="connsiteY171" fmla="*/ 6487076 h 6858000"/>
              <a:gd name="connsiteX172" fmla="*/ 5995064 w 6128435"/>
              <a:gd name="connsiteY172" fmla="*/ 6540791 h 6858000"/>
              <a:gd name="connsiteX173" fmla="*/ 5996309 w 6128435"/>
              <a:gd name="connsiteY173" fmla="*/ 6543961 h 6858000"/>
              <a:gd name="connsiteX174" fmla="*/ 5996048 w 6128435"/>
              <a:gd name="connsiteY174" fmla="*/ 6555444 h 6858000"/>
              <a:gd name="connsiteX175" fmla="*/ 6002524 w 6128435"/>
              <a:gd name="connsiteY175" fmla="*/ 6560188 h 6858000"/>
              <a:gd name="connsiteX176" fmla="*/ 6006823 w 6128435"/>
              <a:gd name="connsiteY176" fmla="*/ 6578546 h 6858000"/>
              <a:gd name="connsiteX177" fmla="*/ 6004510 w 6128435"/>
              <a:gd name="connsiteY177" fmla="*/ 6599256 h 6858000"/>
              <a:gd name="connsiteX178" fmla="*/ 5986207 w 6128435"/>
              <a:gd name="connsiteY178" fmla="*/ 6695855 h 6858000"/>
              <a:gd name="connsiteX179" fmla="*/ 5979428 w 6128435"/>
              <a:gd name="connsiteY179" fmla="*/ 6754678 h 6858000"/>
              <a:gd name="connsiteX180" fmla="*/ 5983398 w 6128435"/>
              <a:gd name="connsiteY180" fmla="*/ 6778641 h 6858000"/>
              <a:gd name="connsiteX181" fmla="*/ 5984543 w 6128435"/>
              <a:gd name="connsiteY181" fmla="*/ 6811016 h 6858000"/>
              <a:gd name="connsiteX182" fmla="*/ 5981802 w 6128435"/>
              <a:gd name="connsiteY182" fmla="*/ 6838578 h 6858000"/>
              <a:gd name="connsiteX183" fmla="*/ 5979671 w 6128435"/>
              <a:gd name="connsiteY183" fmla="*/ 6858000 h 6858000"/>
              <a:gd name="connsiteX184" fmla="*/ 0 w 6128435"/>
              <a:gd name="connsiteY184" fmla="*/ 6858000 h 6858000"/>
              <a:gd name="connsiteX185" fmla="*/ 0 w 6128435"/>
              <a:gd name="connsiteY18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52592 w 6128435"/>
              <a:gd name="connsiteY36" fmla="*/ 2092210 h 6858000"/>
              <a:gd name="connsiteX37" fmla="*/ 5264303 w 6128435"/>
              <a:gd name="connsiteY37" fmla="*/ 2225157 h 6858000"/>
              <a:gd name="connsiteX38" fmla="*/ 5254949 w 6128435"/>
              <a:gd name="connsiteY38" fmla="*/ 2236160 h 6858000"/>
              <a:gd name="connsiteX39" fmla="*/ 5250104 w 6128435"/>
              <a:gd name="connsiteY39" fmla="*/ 2249166 h 6858000"/>
              <a:gd name="connsiteX40" fmla="*/ 5251214 w 6128435"/>
              <a:gd name="connsiteY40" fmla="*/ 2250944 h 6858000"/>
              <a:gd name="connsiteX41" fmla="*/ 5250644 w 6128435"/>
              <a:gd name="connsiteY41" fmla="*/ 2266619 h 6858000"/>
              <a:gd name="connsiteX42" fmla="*/ 5247111 w 6128435"/>
              <a:gd name="connsiteY42" fmla="*/ 2269679 h 6858000"/>
              <a:gd name="connsiteX43" fmla="*/ 5245653 w 6128435"/>
              <a:gd name="connsiteY43" fmla="*/ 2280317 h 6858000"/>
              <a:gd name="connsiteX44" fmla="*/ 5239901 w 6128435"/>
              <a:gd name="connsiteY44" fmla="*/ 2300961 h 6858000"/>
              <a:gd name="connsiteX45" fmla="*/ 5241522 w 6128435"/>
              <a:gd name="connsiteY45" fmla="*/ 2305114 h 6858000"/>
              <a:gd name="connsiteX46" fmla="*/ 5237050 w 6128435"/>
              <a:gd name="connsiteY46" fmla="*/ 2336703 h 6858000"/>
              <a:gd name="connsiteX47" fmla="*/ 5238267 w 6128435"/>
              <a:gd name="connsiteY47" fmla="*/ 2337277 h 6858000"/>
              <a:gd name="connsiteX48" fmla="*/ 5242602 w 6128435"/>
              <a:gd name="connsiteY48" fmla="*/ 2346782 h 6858000"/>
              <a:gd name="connsiteX49" fmla="*/ 5247963 w 6128435"/>
              <a:gd name="connsiteY49" fmla="*/ 2364638 h 6858000"/>
              <a:gd name="connsiteX50" fmla="*/ 5276175 w 6128435"/>
              <a:gd name="connsiteY50" fmla="*/ 2407515 h 6858000"/>
              <a:gd name="connsiteX51" fmla="*/ 5271650 w 6128435"/>
              <a:gd name="connsiteY51" fmla="*/ 2440467 h 6858000"/>
              <a:gd name="connsiteX52" fmla="*/ 5271438 w 6128435"/>
              <a:gd name="connsiteY52" fmla="*/ 2447186 h 6858000"/>
              <a:gd name="connsiteX53" fmla="*/ 5271722 w 6128435"/>
              <a:gd name="connsiteY53" fmla="*/ 2447359 h 6858000"/>
              <a:gd name="connsiteX54" fmla="*/ 5272069 w 6128435"/>
              <a:gd name="connsiteY54" fmla="*/ 2454523 h 6858000"/>
              <a:gd name="connsiteX55" fmla="*/ 5271049 w 6128435"/>
              <a:gd name="connsiteY55" fmla="*/ 2459442 h 6858000"/>
              <a:gd name="connsiteX56" fmla="*/ 5270636 w 6128435"/>
              <a:gd name="connsiteY56" fmla="*/ 2472481 h 6858000"/>
              <a:gd name="connsiteX57" fmla="*/ 5272406 w 6128435"/>
              <a:gd name="connsiteY57" fmla="*/ 2477221 h 6858000"/>
              <a:gd name="connsiteX58" fmla="*/ 5307538 w 6128435"/>
              <a:gd name="connsiteY58" fmla="*/ 2514685 h 6858000"/>
              <a:gd name="connsiteX59" fmla="*/ 5337604 w 6128435"/>
              <a:gd name="connsiteY59" fmla="*/ 2597632 h 6858000"/>
              <a:gd name="connsiteX60" fmla="*/ 5407503 w 6128435"/>
              <a:gd name="connsiteY60" fmla="*/ 2786290 h 6858000"/>
              <a:gd name="connsiteX61" fmla="*/ 5407356 w 6128435"/>
              <a:gd name="connsiteY61" fmla="*/ 2787545 h 6858000"/>
              <a:gd name="connsiteX62" fmla="*/ 5411130 w 6128435"/>
              <a:gd name="connsiteY62" fmla="*/ 2788640 h 6858000"/>
              <a:gd name="connsiteX63" fmla="*/ 5416439 w 6128435"/>
              <a:gd name="connsiteY63" fmla="*/ 2805666 h 6858000"/>
              <a:gd name="connsiteX64" fmla="*/ 5416589 w 6128435"/>
              <a:gd name="connsiteY64" fmla="*/ 2810822 h 6858000"/>
              <a:gd name="connsiteX65" fmla="*/ 5418542 w 6128435"/>
              <a:gd name="connsiteY65" fmla="*/ 2817745 h 6858000"/>
              <a:gd name="connsiteX66" fmla="*/ 5418847 w 6128435"/>
              <a:gd name="connsiteY66" fmla="*/ 2817825 h 6858000"/>
              <a:gd name="connsiteX67" fmla="*/ 5423364 w 6128435"/>
              <a:gd name="connsiteY67" fmla="*/ 2858292 h 6858000"/>
              <a:gd name="connsiteX68" fmla="*/ 5479298 w 6128435"/>
              <a:gd name="connsiteY68" fmla="*/ 2947791 h 6858000"/>
              <a:gd name="connsiteX69" fmla="*/ 5481770 w 6128435"/>
              <a:gd name="connsiteY69" fmla="*/ 2951352 h 6858000"/>
              <a:gd name="connsiteX70" fmla="*/ 5481013 w 6128435"/>
              <a:gd name="connsiteY70" fmla="*/ 2973461 h 6858000"/>
              <a:gd name="connsiteX71" fmla="*/ 5482045 w 6128435"/>
              <a:gd name="connsiteY71" fmla="*/ 2984371 h 6858000"/>
              <a:gd name="connsiteX72" fmla="*/ 5479405 w 6128435"/>
              <a:gd name="connsiteY72" fmla="*/ 2988507 h 6858000"/>
              <a:gd name="connsiteX73" fmla="*/ 5482415 w 6128435"/>
              <a:gd name="connsiteY73" fmla="*/ 3004079 h 6858000"/>
              <a:gd name="connsiteX74" fmla="*/ 5483865 w 6128435"/>
              <a:gd name="connsiteY74" fmla="*/ 3005467 h 6858000"/>
              <a:gd name="connsiteX75" fmla="*/ 5482236 w 6128435"/>
              <a:gd name="connsiteY75" fmla="*/ 3019791 h 6858000"/>
              <a:gd name="connsiteX76" fmla="*/ 5475895 w 6128435"/>
              <a:gd name="connsiteY76" fmla="*/ 3033578 h 6858000"/>
              <a:gd name="connsiteX77" fmla="*/ 5477595 w 6128435"/>
              <a:gd name="connsiteY77" fmla="*/ 3250534 h 6858000"/>
              <a:gd name="connsiteX78" fmla="*/ 5532836 w 6128435"/>
              <a:gd name="connsiteY78" fmla="*/ 3353840 h 6858000"/>
              <a:gd name="connsiteX79" fmla="*/ 5561229 w 6128435"/>
              <a:gd name="connsiteY79" fmla="*/ 3395784 h 6858000"/>
              <a:gd name="connsiteX80" fmla="*/ 5589758 w 6128435"/>
              <a:gd name="connsiteY80" fmla="*/ 3506453 h 6858000"/>
              <a:gd name="connsiteX81" fmla="*/ 5596144 w 6128435"/>
              <a:gd name="connsiteY81" fmla="*/ 3534624 h 6858000"/>
              <a:gd name="connsiteX82" fmla="*/ 5597750 w 6128435"/>
              <a:gd name="connsiteY82" fmla="*/ 3534129 h 6858000"/>
              <a:gd name="connsiteX83" fmla="*/ 5599700 w 6128435"/>
              <a:gd name="connsiteY83" fmla="*/ 3547221 h 6858000"/>
              <a:gd name="connsiteX84" fmla="*/ 5615031 w 6128435"/>
              <a:gd name="connsiteY84" fmla="*/ 3557482 h 6858000"/>
              <a:gd name="connsiteX85" fmla="*/ 5618377 w 6128435"/>
              <a:gd name="connsiteY85" fmla="*/ 3588431 h 6858000"/>
              <a:gd name="connsiteX86" fmla="*/ 5612155 w 6128435"/>
              <a:gd name="connsiteY86" fmla="*/ 3589869 h 6858000"/>
              <a:gd name="connsiteX87" fmla="*/ 5620843 w 6128435"/>
              <a:gd name="connsiteY87" fmla="*/ 3606745 h 6858000"/>
              <a:gd name="connsiteX88" fmla="*/ 5655472 w 6128435"/>
              <a:gd name="connsiteY88" fmla="*/ 3678877 h 6858000"/>
              <a:gd name="connsiteX89" fmla="*/ 5680448 w 6128435"/>
              <a:gd name="connsiteY89" fmla="*/ 3717760 h 6858000"/>
              <a:gd name="connsiteX90" fmla="*/ 5683015 w 6128435"/>
              <a:gd name="connsiteY90" fmla="*/ 3762025 h 6858000"/>
              <a:gd name="connsiteX91" fmla="*/ 5696643 w 6128435"/>
              <a:gd name="connsiteY91" fmla="*/ 3773888 h 6858000"/>
              <a:gd name="connsiteX92" fmla="*/ 5699203 w 6128435"/>
              <a:gd name="connsiteY92" fmla="*/ 3775823 h 6858000"/>
              <a:gd name="connsiteX93" fmla="*/ 5704824 w 6128435"/>
              <a:gd name="connsiteY93" fmla="*/ 3785966 h 6858000"/>
              <a:gd name="connsiteX94" fmla="*/ 5712204 w 6128435"/>
              <a:gd name="connsiteY94" fmla="*/ 3785830 h 6858000"/>
              <a:gd name="connsiteX95" fmla="*/ 5724816 w 6128435"/>
              <a:gd name="connsiteY95" fmla="*/ 3798949 h 6858000"/>
              <a:gd name="connsiteX96" fmla="*/ 5733539 w 6128435"/>
              <a:gd name="connsiteY96" fmla="*/ 3818457 h 6858000"/>
              <a:gd name="connsiteX97" fmla="*/ 5768491 w 6128435"/>
              <a:gd name="connsiteY97" fmla="*/ 3914399 h 6858000"/>
              <a:gd name="connsiteX98" fmla="*/ 5793123 w 6128435"/>
              <a:gd name="connsiteY98" fmla="*/ 3969952 h 6858000"/>
              <a:gd name="connsiteX99" fmla="*/ 5808321 w 6128435"/>
              <a:gd name="connsiteY99" fmla="*/ 3988153 h 6858000"/>
              <a:gd name="connsiteX100" fmla="*/ 5825621 w 6128435"/>
              <a:gd name="connsiteY100" fmla="*/ 4015525 h 6858000"/>
              <a:gd name="connsiteX101" fmla="*/ 5860672 w 6128435"/>
              <a:gd name="connsiteY101" fmla="*/ 4061579 h 6858000"/>
              <a:gd name="connsiteX102" fmla="*/ 5872173 w 6128435"/>
              <a:gd name="connsiteY102" fmla="*/ 4088497 h 6858000"/>
              <a:gd name="connsiteX103" fmla="*/ 5883705 w 6128435"/>
              <a:gd name="connsiteY103" fmla="*/ 4101899 h 6858000"/>
              <a:gd name="connsiteX104" fmla="*/ 5885314 w 6128435"/>
              <a:gd name="connsiteY104" fmla="*/ 4108387 h 6858000"/>
              <a:gd name="connsiteX105" fmla="*/ 5894095 w 6128435"/>
              <a:gd name="connsiteY105" fmla="*/ 4128857 h 6858000"/>
              <a:gd name="connsiteX106" fmla="*/ 5898339 w 6128435"/>
              <a:gd name="connsiteY106" fmla="*/ 4140800 h 6858000"/>
              <a:gd name="connsiteX107" fmla="*/ 5899734 w 6128435"/>
              <a:gd name="connsiteY107" fmla="*/ 4145632 h 6858000"/>
              <a:gd name="connsiteX108" fmla="*/ 5897098 w 6128435"/>
              <a:gd name="connsiteY108" fmla="*/ 4157819 h 6858000"/>
              <a:gd name="connsiteX109" fmla="*/ 5903513 w 6128435"/>
              <a:gd name="connsiteY109" fmla="*/ 4187661 h 6858000"/>
              <a:gd name="connsiteX110" fmla="*/ 5917114 w 6128435"/>
              <a:gd name="connsiteY110" fmla="*/ 4213096 h 6858000"/>
              <a:gd name="connsiteX111" fmla="*/ 5921153 w 6128435"/>
              <a:gd name="connsiteY111" fmla="*/ 4236222 h 6858000"/>
              <a:gd name="connsiteX112" fmla="*/ 5924233 w 6128435"/>
              <a:gd name="connsiteY112" fmla="*/ 4242060 h 6858000"/>
              <a:gd name="connsiteX113" fmla="*/ 5928910 w 6128435"/>
              <a:gd name="connsiteY113" fmla="*/ 4300973 h 6858000"/>
              <a:gd name="connsiteX114" fmla="*/ 5939320 w 6128435"/>
              <a:gd name="connsiteY114" fmla="*/ 4340435 h 6858000"/>
              <a:gd name="connsiteX115" fmla="*/ 5946705 w 6128435"/>
              <a:gd name="connsiteY115" fmla="*/ 4428051 h 6858000"/>
              <a:gd name="connsiteX116" fmla="*/ 5949261 w 6128435"/>
              <a:gd name="connsiteY116" fmla="*/ 4449185 h 6858000"/>
              <a:gd name="connsiteX117" fmla="*/ 5957504 w 6128435"/>
              <a:gd name="connsiteY117" fmla="*/ 4465911 h 6858000"/>
              <a:gd name="connsiteX118" fmla="*/ 5964689 w 6128435"/>
              <a:gd name="connsiteY118" fmla="*/ 4468532 h 6858000"/>
              <a:gd name="connsiteX119" fmla="*/ 5967062 w 6128435"/>
              <a:gd name="connsiteY119" fmla="*/ 4479923 h 6858000"/>
              <a:gd name="connsiteX120" fmla="*/ 5968960 w 6128435"/>
              <a:gd name="connsiteY120" fmla="*/ 4482655 h 6858000"/>
              <a:gd name="connsiteX121" fmla="*/ 5978567 w 6128435"/>
              <a:gd name="connsiteY121" fmla="*/ 4498605 h 6858000"/>
              <a:gd name="connsiteX122" fmla="*/ 5980106 w 6128435"/>
              <a:gd name="connsiteY122" fmla="*/ 4585087 h 6858000"/>
              <a:gd name="connsiteX123" fmla="*/ 5998138 w 6128435"/>
              <a:gd name="connsiteY123" fmla="*/ 4697518 h 6858000"/>
              <a:gd name="connsiteX124" fmla="*/ 6013516 w 6128435"/>
              <a:gd name="connsiteY124" fmla="*/ 4786619 h 6858000"/>
              <a:gd name="connsiteX125" fmla="*/ 6025404 w 6128435"/>
              <a:gd name="connsiteY125" fmla="*/ 4858148 h 6858000"/>
              <a:gd name="connsiteX126" fmla="*/ 6007749 w 6128435"/>
              <a:gd name="connsiteY126" fmla="*/ 4964715 h 6858000"/>
              <a:gd name="connsiteX127" fmla="*/ 6005269 w 6128435"/>
              <a:gd name="connsiteY127" fmla="*/ 5150567 h 6858000"/>
              <a:gd name="connsiteX128" fmla="*/ 6001127 w 6128435"/>
              <a:gd name="connsiteY128" fmla="*/ 5164609 h 6858000"/>
              <a:gd name="connsiteX129" fmla="*/ 5996647 w 6128435"/>
              <a:gd name="connsiteY129" fmla="*/ 5185640 h 6858000"/>
              <a:gd name="connsiteX130" fmla="*/ 5998514 w 6128435"/>
              <a:gd name="connsiteY130" fmla="*/ 5189673 h 6858000"/>
              <a:gd name="connsiteX131" fmla="*/ 5995970 w 6128435"/>
              <a:gd name="connsiteY131" fmla="*/ 5221547 h 6858000"/>
              <a:gd name="connsiteX132" fmla="*/ 5997218 w 6128435"/>
              <a:gd name="connsiteY132" fmla="*/ 5222031 h 6858000"/>
              <a:gd name="connsiteX133" fmla="*/ 6002116 w 6128435"/>
              <a:gd name="connsiteY133" fmla="*/ 5231223 h 6858000"/>
              <a:gd name="connsiteX134" fmla="*/ 6008541 w 6128435"/>
              <a:gd name="connsiteY134" fmla="*/ 5248680 h 6858000"/>
              <a:gd name="connsiteX135" fmla="*/ 6039260 w 6128435"/>
              <a:gd name="connsiteY135" fmla="*/ 5289518 h 6858000"/>
              <a:gd name="connsiteX136" fmla="*/ 6036748 w 6128435"/>
              <a:gd name="connsiteY136" fmla="*/ 5322752 h 6858000"/>
              <a:gd name="connsiteX137" fmla="*/ 6036943 w 6128435"/>
              <a:gd name="connsiteY137" fmla="*/ 5329480 h 6858000"/>
              <a:gd name="connsiteX138" fmla="*/ 6037236 w 6128435"/>
              <a:gd name="connsiteY138" fmla="*/ 5329634 h 6858000"/>
              <a:gd name="connsiteX139" fmla="*/ 6038019 w 6128435"/>
              <a:gd name="connsiteY139" fmla="*/ 5336764 h 6858000"/>
              <a:gd name="connsiteX140" fmla="*/ 6037298 w 6128435"/>
              <a:gd name="connsiteY140" fmla="*/ 5341753 h 6858000"/>
              <a:gd name="connsiteX141" fmla="*/ 6037677 w 6128435"/>
              <a:gd name="connsiteY141" fmla="*/ 5354807 h 6858000"/>
              <a:gd name="connsiteX142" fmla="*/ 6039728 w 6128435"/>
              <a:gd name="connsiteY142" fmla="*/ 5359416 h 6858000"/>
              <a:gd name="connsiteX143" fmla="*/ 6043311 w 6128435"/>
              <a:gd name="connsiteY143" fmla="*/ 5361407 h 6858000"/>
              <a:gd name="connsiteX144" fmla="*/ 6042954 w 6128435"/>
              <a:gd name="connsiteY144" fmla="*/ 5362576 h 6858000"/>
              <a:gd name="connsiteX145" fmla="*/ 6053435 w 6128435"/>
              <a:gd name="connsiteY145" fmla="*/ 5387547 h 6858000"/>
              <a:gd name="connsiteX146" fmla="*/ 6065933 w 6128435"/>
              <a:gd name="connsiteY146" fmla="*/ 5443002 h 6858000"/>
              <a:gd name="connsiteX147" fmla="*/ 6068640 w 6128435"/>
              <a:gd name="connsiteY147" fmla="*/ 5474503 h 6858000"/>
              <a:gd name="connsiteX148" fmla="*/ 6080922 w 6128435"/>
              <a:gd name="connsiteY148" fmla="*/ 5561070 h 6858000"/>
              <a:gd name="connsiteX149" fmla="*/ 6096949 w 6128435"/>
              <a:gd name="connsiteY149" fmla="*/ 5648179 h 6858000"/>
              <a:gd name="connsiteX150" fmla="*/ 6125703 w 6128435"/>
              <a:gd name="connsiteY150" fmla="*/ 5692894 h 6858000"/>
              <a:gd name="connsiteX151" fmla="*/ 6126670 w 6128435"/>
              <a:gd name="connsiteY151" fmla="*/ 5697882 h 6858000"/>
              <a:gd name="connsiteX152" fmla="*/ 6124061 w 6128435"/>
              <a:gd name="connsiteY152" fmla="*/ 5710294 h 6858000"/>
              <a:gd name="connsiteX153" fmla="*/ 6122213 w 6128435"/>
              <a:gd name="connsiteY153" fmla="*/ 5714762 h 6858000"/>
              <a:gd name="connsiteX154" fmla="*/ 6121353 w 6128435"/>
              <a:gd name="connsiteY154" fmla="*/ 5721725 h 6858000"/>
              <a:gd name="connsiteX155" fmla="*/ 6121607 w 6128435"/>
              <a:gd name="connsiteY155" fmla="*/ 5721959 h 6858000"/>
              <a:gd name="connsiteX156" fmla="*/ 6120262 w 6128435"/>
              <a:gd name="connsiteY156" fmla="*/ 5728358 h 6858000"/>
              <a:gd name="connsiteX157" fmla="*/ 6110194 w 6128435"/>
              <a:gd name="connsiteY157" fmla="*/ 5758853 h 6858000"/>
              <a:gd name="connsiteX158" fmla="*/ 6127519 w 6128435"/>
              <a:gd name="connsiteY158" fmla="*/ 5865775 h 6858000"/>
              <a:gd name="connsiteX159" fmla="*/ 6128435 w 6128435"/>
              <a:gd name="connsiteY159" fmla="*/ 5870164 h 6858000"/>
              <a:gd name="connsiteX160" fmla="*/ 6119217 w 6128435"/>
              <a:gd name="connsiteY160" fmla="*/ 5888542 h 6858000"/>
              <a:gd name="connsiteX161" fmla="*/ 6115966 w 6128435"/>
              <a:gd name="connsiteY161" fmla="*/ 5898387 h 6858000"/>
              <a:gd name="connsiteX162" fmla="*/ 6111924 w 6128435"/>
              <a:gd name="connsiteY162" fmla="*/ 5900444 h 6858000"/>
              <a:gd name="connsiteX163" fmla="*/ 6108716 w 6128435"/>
              <a:gd name="connsiteY163" fmla="*/ 5915345 h 6858000"/>
              <a:gd name="connsiteX164" fmla="*/ 6109524 w 6128435"/>
              <a:gd name="connsiteY164" fmla="*/ 5917328 h 6858000"/>
              <a:gd name="connsiteX165" fmla="*/ 6102493 w 6128435"/>
              <a:gd name="connsiteY165" fmla="*/ 5928602 h 6858000"/>
              <a:gd name="connsiteX166" fmla="*/ 6056863 w 6128435"/>
              <a:gd name="connsiteY166" fmla="*/ 6000643 h 6858000"/>
              <a:gd name="connsiteX167" fmla="*/ 6045436 w 6128435"/>
              <a:gd name="connsiteY167" fmla="*/ 6124480 h 6858000"/>
              <a:gd name="connsiteX168" fmla="*/ 6030489 w 6128435"/>
              <a:gd name="connsiteY168" fmla="*/ 6317666 h 6858000"/>
              <a:gd name="connsiteX169" fmla="*/ 6007492 w 6128435"/>
              <a:gd name="connsiteY169" fmla="*/ 6440818 h 6858000"/>
              <a:gd name="connsiteX170" fmla="*/ 6009467 w 6128435"/>
              <a:gd name="connsiteY170" fmla="*/ 6487076 h 6858000"/>
              <a:gd name="connsiteX171" fmla="*/ 5995064 w 6128435"/>
              <a:gd name="connsiteY171" fmla="*/ 6540791 h 6858000"/>
              <a:gd name="connsiteX172" fmla="*/ 5996309 w 6128435"/>
              <a:gd name="connsiteY172" fmla="*/ 6543961 h 6858000"/>
              <a:gd name="connsiteX173" fmla="*/ 5996048 w 6128435"/>
              <a:gd name="connsiteY173" fmla="*/ 6555444 h 6858000"/>
              <a:gd name="connsiteX174" fmla="*/ 6002524 w 6128435"/>
              <a:gd name="connsiteY174" fmla="*/ 6560188 h 6858000"/>
              <a:gd name="connsiteX175" fmla="*/ 6006823 w 6128435"/>
              <a:gd name="connsiteY175" fmla="*/ 6578546 h 6858000"/>
              <a:gd name="connsiteX176" fmla="*/ 6004510 w 6128435"/>
              <a:gd name="connsiteY176" fmla="*/ 6599256 h 6858000"/>
              <a:gd name="connsiteX177" fmla="*/ 5986207 w 6128435"/>
              <a:gd name="connsiteY177" fmla="*/ 6695855 h 6858000"/>
              <a:gd name="connsiteX178" fmla="*/ 5979428 w 6128435"/>
              <a:gd name="connsiteY178" fmla="*/ 6754678 h 6858000"/>
              <a:gd name="connsiteX179" fmla="*/ 5983398 w 6128435"/>
              <a:gd name="connsiteY179" fmla="*/ 6778641 h 6858000"/>
              <a:gd name="connsiteX180" fmla="*/ 5984543 w 6128435"/>
              <a:gd name="connsiteY180" fmla="*/ 6811016 h 6858000"/>
              <a:gd name="connsiteX181" fmla="*/ 5981802 w 6128435"/>
              <a:gd name="connsiteY181" fmla="*/ 6838578 h 6858000"/>
              <a:gd name="connsiteX182" fmla="*/ 5979671 w 6128435"/>
              <a:gd name="connsiteY182" fmla="*/ 6858000 h 6858000"/>
              <a:gd name="connsiteX183" fmla="*/ 0 w 6128435"/>
              <a:gd name="connsiteY183" fmla="*/ 6858000 h 6858000"/>
              <a:gd name="connsiteX184" fmla="*/ 0 w 6128435"/>
              <a:gd name="connsiteY184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6175 w 6128435"/>
              <a:gd name="connsiteY49" fmla="*/ 2407515 h 6858000"/>
              <a:gd name="connsiteX50" fmla="*/ 5271650 w 6128435"/>
              <a:gd name="connsiteY50" fmla="*/ 2440467 h 6858000"/>
              <a:gd name="connsiteX51" fmla="*/ 5271438 w 6128435"/>
              <a:gd name="connsiteY51" fmla="*/ 2447186 h 6858000"/>
              <a:gd name="connsiteX52" fmla="*/ 5271722 w 6128435"/>
              <a:gd name="connsiteY52" fmla="*/ 2447359 h 6858000"/>
              <a:gd name="connsiteX53" fmla="*/ 5272069 w 6128435"/>
              <a:gd name="connsiteY53" fmla="*/ 2454523 h 6858000"/>
              <a:gd name="connsiteX54" fmla="*/ 5271049 w 6128435"/>
              <a:gd name="connsiteY54" fmla="*/ 2459442 h 6858000"/>
              <a:gd name="connsiteX55" fmla="*/ 5270636 w 6128435"/>
              <a:gd name="connsiteY55" fmla="*/ 2472481 h 6858000"/>
              <a:gd name="connsiteX56" fmla="*/ 5272406 w 6128435"/>
              <a:gd name="connsiteY56" fmla="*/ 2477221 h 6858000"/>
              <a:gd name="connsiteX57" fmla="*/ 5307538 w 6128435"/>
              <a:gd name="connsiteY57" fmla="*/ 2514685 h 6858000"/>
              <a:gd name="connsiteX58" fmla="*/ 5337604 w 6128435"/>
              <a:gd name="connsiteY58" fmla="*/ 2597632 h 6858000"/>
              <a:gd name="connsiteX59" fmla="*/ 5407503 w 6128435"/>
              <a:gd name="connsiteY59" fmla="*/ 2786290 h 6858000"/>
              <a:gd name="connsiteX60" fmla="*/ 5407356 w 6128435"/>
              <a:gd name="connsiteY60" fmla="*/ 2787545 h 6858000"/>
              <a:gd name="connsiteX61" fmla="*/ 5411130 w 6128435"/>
              <a:gd name="connsiteY61" fmla="*/ 2788640 h 6858000"/>
              <a:gd name="connsiteX62" fmla="*/ 5416439 w 6128435"/>
              <a:gd name="connsiteY62" fmla="*/ 2805666 h 6858000"/>
              <a:gd name="connsiteX63" fmla="*/ 5416589 w 6128435"/>
              <a:gd name="connsiteY63" fmla="*/ 2810822 h 6858000"/>
              <a:gd name="connsiteX64" fmla="*/ 5418542 w 6128435"/>
              <a:gd name="connsiteY64" fmla="*/ 2817745 h 6858000"/>
              <a:gd name="connsiteX65" fmla="*/ 5418847 w 6128435"/>
              <a:gd name="connsiteY65" fmla="*/ 2817825 h 6858000"/>
              <a:gd name="connsiteX66" fmla="*/ 5423364 w 6128435"/>
              <a:gd name="connsiteY66" fmla="*/ 2858292 h 6858000"/>
              <a:gd name="connsiteX67" fmla="*/ 5479298 w 6128435"/>
              <a:gd name="connsiteY67" fmla="*/ 2947791 h 6858000"/>
              <a:gd name="connsiteX68" fmla="*/ 5481770 w 6128435"/>
              <a:gd name="connsiteY68" fmla="*/ 2951352 h 6858000"/>
              <a:gd name="connsiteX69" fmla="*/ 5481013 w 6128435"/>
              <a:gd name="connsiteY69" fmla="*/ 2973461 h 6858000"/>
              <a:gd name="connsiteX70" fmla="*/ 5482045 w 6128435"/>
              <a:gd name="connsiteY70" fmla="*/ 2984371 h 6858000"/>
              <a:gd name="connsiteX71" fmla="*/ 5479405 w 6128435"/>
              <a:gd name="connsiteY71" fmla="*/ 2988507 h 6858000"/>
              <a:gd name="connsiteX72" fmla="*/ 5482415 w 6128435"/>
              <a:gd name="connsiteY72" fmla="*/ 3004079 h 6858000"/>
              <a:gd name="connsiteX73" fmla="*/ 5483865 w 6128435"/>
              <a:gd name="connsiteY73" fmla="*/ 3005467 h 6858000"/>
              <a:gd name="connsiteX74" fmla="*/ 5482236 w 6128435"/>
              <a:gd name="connsiteY74" fmla="*/ 3019791 h 6858000"/>
              <a:gd name="connsiteX75" fmla="*/ 5475895 w 6128435"/>
              <a:gd name="connsiteY75" fmla="*/ 3033578 h 6858000"/>
              <a:gd name="connsiteX76" fmla="*/ 5477595 w 6128435"/>
              <a:gd name="connsiteY76" fmla="*/ 3250534 h 6858000"/>
              <a:gd name="connsiteX77" fmla="*/ 5532836 w 6128435"/>
              <a:gd name="connsiteY77" fmla="*/ 3353840 h 6858000"/>
              <a:gd name="connsiteX78" fmla="*/ 5561229 w 6128435"/>
              <a:gd name="connsiteY78" fmla="*/ 3395784 h 6858000"/>
              <a:gd name="connsiteX79" fmla="*/ 5589758 w 6128435"/>
              <a:gd name="connsiteY79" fmla="*/ 3506453 h 6858000"/>
              <a:gd name="connsiteX80" fmla="*/ 5596144 w 6128435"/>
              <a:gd name="connsiteY80" fmla="*/ 3534624 h 6858000"/>
              <a:gd name="connsiteX81" fmla="*/ 5597750 w 6128435"/>
              <a:gd name="connsiteY81" fmla="*/ 3534129 h 6858000"/>
              <a:gd name="connsiteX82" fmla="*/ 5599700 w 6128435"/>
              <a:gd name="connsiteY82" fmla="*/ 3547221 h 6858000"/>
              <a:gd name="connsiteX83" fmla="*/ 5615031 w 6128435"/>
              <a:gd name="connsiteY83" fmla="*/ 3557482 h 6858000"/>
              <a:gd name="connsiteX84" fmla="*/ 5618377 w 6128435"/>
              <a:gd name="connsiteY84" fmla="*/ 3588431 h 6858000"/>
              <a:gd name="connsiteX85" fmla="*/ 5612155 w 6128435"/>
              <a:gd name="connsiteY85" fmla="*/ 3589869 h 6858000"/>
              <a:gd name="connsiteX86" fmla="*/ 5620843 w 6128435"/>
              <a:gd name="connsiteY86" fmla="*/ 3606745 h 6858000"/>
              <a:gd name="connsiteX87" fmla="*/ 5655472 w 6128435"/>
              <a:gd name="connsiteY87" fmla="*/ 3678877 h 6858000"/>
              <a:gd name="connsiteX88" fmla="*/ 5680448 w 6128435"/>
              <a:gd name="connsiteY88" fmla="*/ 3717760 h 6858000"/>
              <a:gd name="connsiteX89" fmla="*/ 5683015 w 6128435"/>
              <a:gd name="connsiteY89" fmla="*/ 3762025 h 6858000"/>
              <a:gd name="connsiteX90" fmla="*/ 5696643 w 6128435"/>
              <a:gd name="connsiteY90" fmla="*/ 3773888 h 6858000"/>
              <a:gd name="connsiteX91" fmla="*/ 5699203 w 6128435"/>
              <a:gd name="connsiteY91" fmla="*/ 3775823 h 6858000"/>
              <a:gd name="connsiteX92" fmla="*/ 5704824 w 6128435"/>
              <a:gd name="connsiteY92" fmla="*/ 3785966 h 6858000"/>
              <a:gd name="connsiteX93" fmla="*/ 5712204 w 6128435"/>
              <a:gd name="connsiteY93" fmla="*/ 3785830 h 6858000"/>
              <a:gd name="connsiteX94" fmla="*/ 5724816 w 6128435"/>
              <a:gd name="connsiteY94" fmla="*/ 3798949 h 6858000"/>
              <a:gd name="connsiteX95" fmla="*/ 5733539 w 6128435"/>
              <a:gd name="connsiteY95" fmla="*/ 3818457 h 6858000"/>
              <a:gd name="connsiteX96" fmla="*/ 5768491 w 6128435"/>
              <a:gd name="connsiteY96" fmla="*/ 3914399 h 6858000"/>
              <a:gd name="connsiteX97" fmla="*/ 5793123 w 6128435"/>
              <a:gd name="connsiteY97" fmla="*/ 3969952 h 6858000"/>
              <a:gd name="connsiteX98" fmla="*/ 5808321 w 6128435"/>
              <a:gd name="connsiteY98" fmla="*/ 3988153 h 6858000"/>
              <a:gd name="connsiteX99" fmla="*/ 5825621 w 6128435"/>
              <a:gd name="connsiteY99" fmla="*/ 4015525 h 6858000"/>
              <a:gd name="connsiteX100" fmla="*/ 5860672 w 6128435"/>
              <a:gd name="connsiteY100" fmla="*/ 4061579 h 6858000"/>
              <a:gd name="connsiteX101" fmla="*/ 5872173 w 6128435"/>
              <a:gd name="connsiteY101" fmla="*/ 4088497 h 6858000"/>
              <a:gd name="connsiteX102" fmla="*/ 5883705 w 6128435"/>
              <a:gd name="connsiteY102" fmla="*/ 4101899 h 6858000"/>
              <a:gd name="connsiteX103" fmla="*/ 5885314 w 6128435"/>
              <a:gd name="connsiteY103" fmla="*/ 4108387 h 6858000"/>
              <a:gd name="connsiteX104" fmla="*/ 5894095 w 6128435"/>
              <a:gd name="connsiteY104" fmla="*/ 4128857 h 6858000"/>
              <a:gd name="connsiteX105" fmla="*/ 5898339 w 6128435"/>
              <a:gd name="connsiteY105" fmla="*/ 4140800 h 6858000"/>
              <a:gd name="connsiteX106" fmla="*/ 5899734 w 6128435"/>
              <a:gd name="connsiteY106" fmla="*/ 4145632 h 6858000"/>
              <a:gd name="connsiteX107" fmla="*/ 5897098 w 6128435"/>
              <a:gd name="connsiteY107" fmla="*/ 4157819 h 6858000"/>
              <a:gd name="connsiteX108" fmla="*/ 5903513 w 6128435"/>
              <a:gd name="connsiteY108" fmla="*/ 4187661 h 6858000"/>
              <a:gd name="connsiteX109" fmla="*/ 5917114 w 6128435"/>
              <a:gd name="connsiteY109" fmla="*/ 4213096 h 6858000"/>
              <a:gd name="connsiteX110" fmla="*/ 5921153 w 6128435"/>
              <a:gd name="connsiteY110" fmla="*/ 4236222 h 6858000"/>
              <a:gd name="connsiteX111" fmla="*/ 5924233 w 6128435"/>
              <a:gd name="connsiteY111" fmla="*/ 4242060 h 6858000"/>
              <a:gd name="connsiteX112" fmla="*/ 5928910 w 6128435"/>
              <a:gd name="connsiteY112" fmla="*/ 4300973 h 6858000"/>
              <a:gd name="connsiteX113" fmla="*/ 5939320 w 6128435"/>
              <a:gd name="connsiteY113" fmla="*/ 4340435 h 6858000"/>
              <a:gd name="connsiteX114" fmla="*/ 5946705 w 6128435"/>
              <a:gd name="connsiteY114" fmla="*/ 4428051 h 6858000"/>
              <a:gd name="connsiteX115" fmla="*/ 5949261 w 6128435"/>
              <a:gd name="connsiteY115" fmla="*/ 4449185 h 6858000"/>
              <a:gd name="connsiteX116" fmla="*/ 5957504 w 6128435"/>
              <a:gd name="connsiteY116" fmla="*/ 4465911 h 6858000"/>
              <a:gd name="connsiteX117" fmla="*/ 5964689 w 6128435"/>
              <a:gd name="connsiteY117" fmla="*/ 4468532 h 6858000"/>
              <a:gd name="connsiteX118" fmla="*/ 5967062 w 6128435"/>
              <a:gd name="connsiteY118" fmla="*/ 4479923 h 6858000"/>
              <a:gd name="connsiteX119" fmla="*/ 5968960 w 6128435"/>
              <a:gd name="connsiteY119" fmla="*/ 4482655 h 6858000"/>
              <a:gd name="connsiteX120" fmla="*/ 5978567 w 6128435"/>
              <a:gd name="connsiteY120" fmla="*/ 4498605 h 6858000"/>
              <a:gd name="connsiteX121" fmla="*/ 5980106 w 6128435"/>
              <a:gd name="connsiteY121" fmla="*/ 4585087 h 6858000"/>
              <a:gd name="connsiteX122" fmla="*/ 5998138 w 6128435"/>
              <a:gd name="connsiteY122" fmla="*/ 4697518 h 6858000"/>
              <a:gd name="connsiteX123" fmla="*/ 6013516 w 6128435"/>
              <a:gd name="connsiteY123" fmla="*/ 4786619 h 6858000"/>
              <a:gd name="connsiteX124" fmla="*/ 6025404 w 6128435"/>
              <a:gd name="connsiteY124" fmla="*/ 4858148 h 6858000"/>
              <a:gd name="connsiteX125" fmla="*/ 6007749 w 6128435"/>
              <a:gd name="connsiteY125" fmla="*/ 4964715 h 6858000"/>
              <a:gd name="connsiteX126" fmla="*/ 6005269 w 6128435"/>
              <a:gd name="connsiteY126" fmla="*/ 5150567 h 6858000"/>
              <a:gd name="connsiteX127" fmla="*/ 6001127 w 6128435"/>
              <a:gd name="connsiteY127" fmla="*/ 5164609 h 6858000"/>
              <a:gd name="connsiteX128" fmla="*/ 5996647 w 6128435"/>
              <a:gd name="connsiteY128" fmla="*/ 5185640 h 6858000"/>
              <a:gd name="connsiteX129" fmla="*/ 5998514 w 6128435"/>
              <a:gd name="connsiteY129" fmla="*/ 5189673 h 6858000"/>
              <a:gd name="connsiteX130" fmla="*/ 5995970 w 6128435"/>
              <a:gd name="connsiteY130" fmla="*/ 5221547 h 6858000"/>
              <a:gd name="connsiteX131" fmla="*/ 5997218 w 6128435"/>
              <a:gd name="connsiteY131" fmla="*/ 5222031 h 6858000"/>
              <a:gd name="connsiteX132" fmla="*/ 6002116 w 6128435"/>
              <a:gd name="connsiteY132" fmla="*/ 5231223 h 6858000"/>
              <a:gd name="connsiteX133" fmla="*/ 6008541 w 6128435"/>
              <a:gd name="connsiteY133" fmla="*/ 5248680 h 6858000"/>
              <a:gd name="connsiteX134" fmla="*/ 6039260 w 6128435"/>
              <a:gd name="connsiteY134" fmla="*/ 5289518 h 6858000"/>
              <a:gd name="connsiteX135" fmla="*/ 6036748 w 6128435"/>
              <a:gd name="connsiteY135" fmla="*/ 5322752 h 6858000"/>
              <a:gd name="connsiteX136" fmla="*/ 6036943 w 6128435"/>
              <a:gd name="connsiteY136" fmla="*/ 5329480 h 6858000"/>
              <a:gd name="connsiteX137" fmla="*/ 6037236 w 6128435"/>
              <a:gd name="connsiteY137" fmla="*/ 5329634 h 6858000"/>
              <a:gd name="connsiteX138" fmla="*/ 6038019 w 6128435"/>
              <a:gd name="connsiteY138" fmla="*/ 5336764 h 6858000"/>
              <a:gd name="connsiteX139" fmla="*/ 6037298 w 6128435"/>
              <a:gd name="connsiteY139" fmla="*/ 5341753 h 6858000"/>
              <a:gd name="connsiteX140" fmla="*/ 6037677 w 6128435"/>
              <a:gd name="connsiteY140" fmla="*/ 5354807 h 6858000"/>
              <a:gd name="connsiteX141" fmla="*/ 6039728 w 6128435"/>
              <a:gd name="connsiteY141" fmla="*/ 5359416 h 6858000"/>
              <a:gd name="connsiteX142" fmla="*/ 6043311 w 6128435"/>
              <a:gd name="connsiteY142" fmla="*/ 5361407 h 6858000"/>
              <a:gd name="connsiteX143" fmla="*/ 6042954 w 6128435"/>
              <a:gd name="connsiteY143" fmla="*/ 5362576 h 6858000"/>
              <a:gd name="connsiteX144" fmla="*/ 6053435 w 6128435"/>
              <a:gd name="connsiteY144" fmla="*/ 5387547 h 6858000"/>
              <a:gd name="connsiteX145" fmla="*/ 6065933 w 6128435"/>
              <a:gd name="connsiteY145" fmla="*/ 5443002 h 6858000"/>
              <a:gd name="connsiteX146" fmla="*/ 6068640 w 6128435"/>
              <a:gd name="connsiteY146" fmla="*/ 5474503 h 6858000"/>
              <a:gd name="connsiteX147" fmla="*/ 6080922 w 6128435"/>
              <a:gd name="connsiteY147" fmla="*/ 5561070 h 6858000"/>
              <a:gd name="connsiteX148" fmla="*/ 6096949 w 6128435"/>
              <a:gd name="connsiteY148" fmla="*/ 5648179 h 6858000"/>
              <a:gd name="connsiteX149" fmla="*/ 6125703 w 6128435"/>
              <a:gd name="connsiteY149" fmla="*/ 5692894 h 6858000"/>
              <a:gd name="connsiteX150" fmla="*/ 6126670 w 6128435"/>
              <a:gd name="connsiteY150" fmla="*/ 5697882 h 6858000"/>
              <a:gd name="connsiteX151" fmla="*/ 6124061 w 6128435"/>
              <a:gd name="connsiteY151" fmla="*/ 5710294 h 6858000"/>
              <a:gd name="connsiteX152" fmla="*/ 6122213 w 6128435"/>
              <a:gd name="connsiteY152" fmla="*/ 5714762 h 6858000"/>
              <a:gd name="connsiteX153" fmla="*/ 6121353 w 6128435"/>
              <a:gd name="connsiteY153" fmla="*/ 5721725 h 6858000"/>
              <a:gd name="connsiteX154" fmla="*/ 6121607 w 6128435"/>
              <a:gd name="connsiteY154" fmla="*/ 5721959 h 6858000"/>
              <a:gd name="connsiteX155" fmla="*/ 6120262 w 6128435"/>
              <a:gd name="connsiteY155" fmla="*/ 5728358 h 6858000"/>
              <a:gd name="connsiteX156" fmla="*/ 6110194 w 6128435"/>
              <a:gd name="connsiteY156" fmla="*/ 5758853 h 6858000"/>
              <a:gd name="connsiteX157" fmla="*/ 6127519 w 6128435"/>
              <a:gd name="connsiteY157" fmla="*/ 5865775 h 6858000"/>
              <a:gd name="connsiteX158" fmla="*/ 6128435 w 6128435"/>
              <a:gd name="connsiteY158" fmla="*/ 5870164 h 6858000"/>
              <a:gd name="connsiteX159" fmla="*/ 6119217 w 6128435"/>
              <a:gd name="connsiteY159" fmla="*/ 5888542 h 6858000"/>
              <a:gd name="connsiteX160" fmla="*/ 6115966 w 6128435"/>
              <a:gd name="connsiteY160" fmla="*/ 5898387 h 6858000"/>
              <a:gd name="connsiteX161" fmla="*/ 6111924 w 6128435"/>
              <a:gd name="connsiteY161" fmla="*/ 5900444 h 6858000"/>
              <a:gd name="connsiteX162" fmla="*/ 6108716 w 6128435"/>
              <a:gd name="connsiteY162" fmla="*/ 5915345 h 6858000"/>
              <a:gd name="connsiteX163" fmla="*/ 6109524 w 6128435"/>
              <a:gd name="connsiteY163" fmla="*/ 5917328 h 6858000"/>
              <a:gd name="connsiteX164" fmla="*/ 6102493 w 6128435"/>
              <a:gd name="connsiteY164" fmla="*/ 5928602 h 6858000"/>
              <a:gd name="connsiteX165" fmla="*/ 6056863 w 6128435"/>
              <a:gd name="connsiteY165" fmla="*/ 6000643 h 6858000"/>
              <a:gd name="connsiteX166" fmla="*/ 6045436 w 6128435"/>
              <a:gd name="connsiteY166" fmla="*/ 6124480 h 6858000"/>
              <a:gd name="connsiteX167" fmla="*/ 6030489 w 6128435"/>
              <a:gd name="connsiteY167" fmla="*/ 6317666 h 6858000"/>
              <a:gd name="connsiteX168" fmla="*/ 6007492 w 6128435"/>
              <a:gd name="connsiteY168" fmla="*/ 6440818 h 6858000"/>
              <a:gd name="connsiteX169" fmla="*/ 6009467 w 6128435"/>
              <a:gd name="connsiteY169" fmla="*/ 6487076 h 6858000"/>
              <a:gd name="connsiteX170" fmla="*/ 5995064 w 6128435"/>
              <a:gd name="connsiteY170" fmla="*/ 6540791 h 6858000"/>
              <a:gd name="connsiteX171" fmla="*/ 5996309 w 6128435"/>
              <a:gd name="connsiteY171" fmla="*/ 6543961 h 6858000"/>
              <a:gd name="connsiteX172" fmla="*/ 5996048 w 6128435"/>
              <a:gd name="connsiteY172" fmla="*/ 6555444 h 6858000"/>
              <a:gd name="connsiteX173" fmla="*/ 6002524 w 6128435"/>
              <a:gd name="connsiteY173" fmla="*/ 6560188 h 6858000"/>
              <a:gd name="connsiteX174" fmla="*/ 6006823 w 6128435"/>
              <a:gd name="connsiteY174" fmla="*/ 6578546 h 6858000"/>
              <a:gd name="connsiteX175" fmla="*/ 6004510 w 6128435"/>
              <a:gd name="connsiteY175" fmla="*/ 6599256 h 6858000"/>
              <a:gd name="connsiteX176" fmla="*/ 5986207 w 6128435"/>
              <a:gd name="connsiteY176" fmla="*/ 6695855 h 6858000"/>
              <a:gd name="connsiteX177" fmla="*/ 5979428 w 6128435"/>
              <a:gd name="connsiteY177" fmla="*/ 6754678 h 6858000"/>
              <a:gd name="connsiteX178" fmla="*/ 5983398 w 6128435"/>
              <a:gd name="connsiteY178" fmla="*/ 6778641 h 6858000"/>
              <a:gd name="connsiteX179" fmla="*/ 5984543 w 6128435"/>
              <a:gd name="connsiteY179" fmla="*/ 6811016 h 6858000"/>
              <a:gd name="connsiteX180" fmla="*/ 5981802 w 6128435"/>
              <a:gd name="connsiteY180" fmla="*/ 6838578 h 6858000"/>
              <a:gd name="connsiteX181" fmla="*/ 5979671 w 6128435"/>
              <a:gd name="connsiteY181" fmla="*/ 6858000 h 6858000"/>
              <a:gd name="connsiteX182" fmla="*/ 0 w 6128435"/>
              <a:gd name="connsiteY182" fmla="*/ 6858000 h 6858000"/>
              <a:gd name="connsiteX183" fmla="*/ 0 w 6128435"/>
              <a:gd name="connsiteY18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6175 w 6128435"/>
              <a:gd name="connsiteY49" fmla="*/ 2407515 h 6858000"/>
              <a:gd name="connsiteX50" fmla="*/ 5271650 w 6128435"/>
              <a:gd name="connsiteY50" fmla="*/ 2440467 h 6858000"/>
              <a:gd name="connsiteX51" fmla="*/ 5271438 w 6128435"/>
              <a:gd name="connsiteY51" fmla="*/ 2447186 h 6858000"/>
              <a:gd name="connsiteX52" fmla="*/ 5271722 w 6128435"/>
              <a:gd name="connsiteY52" fmla="*/ 2447359 h 6858000"/>
              <a:gd name="connsiteX53" fmla="*/ 5272069 w 6128435"/>
              <a:gd name="connsiteY53" fmla="*/ 2454523 h 6858000"/>
              <a:gd name="connsiteX54" fmla="*/ 5271049 w 6128435"/>
              <a:gd name="connsiteY54" fmla="*/ 2459442 h 6858000"/>
              <a:gd name="connsiteX55" fmla="*/ 5270636 w 6128435"/>
              <a:gd name="connsiteY55" fmla="*/ 2472481 h 6858000"/>
              <a:gd name="connsiteX56" fmla="*/ 5272406 w 6128435"/>
              <a:gd name="connsiteY56" fmla="*/ 2477221 h 6858000"/>
              <a:gd name="connsiteX57" fmla="*/ 5307538 w 6128435"/>
              <a:gd name="connsiteY57" fmla="*/ 2514685 h 6858000"/>
              <a:gd name="connsiteX58" fmla="*/ 5337604 w 6128435"/>
              <a:gd name="connsiteY58" fmla="*/ 2597632 h 6858000"/>
              <a:gd name="connsiteX59" fmla="*/ 5407503 w 6128435"/>
              <a:gd name="connsiteY59" fmla="*/ 2786290 h 6858000"/>
              <a:gd name="connsiteX60" fmla="*/ 5407356 w 6128435"/>
              <a:gd name="connsiteY60" fmla="*/ 2787545 h 6858000"/>
              <a:gd name="connsiteX61" fmla="*/ 5411130 w 6128435"/>
              <a:gd name="connsiteY61" fmla="*/ 2788640 h 6858000"/>
              <a:gd name="connsiteX62" fmla="*/ 5416439 w 6128435"/>
              <a:gd name="connsiteY62" fmla="*/ 2805666 h 6858000"/>
              <a:gd name="connsiteX63" fmla="*/ 5416589 w 6128435"/>
              <a:gd name="connsiteY63" fmla="*/ 2810822 h 6858000"/>
              <a:gd name="connsiteX64" fmla="*/ 5418542 w 6128435"/>
              <a:gd name="connsiteY64" fmla="*/ 2817745 h 6858000"/>
              <a:gd name="connsiteX65" fmla="*/ 5418847 w 6128435"/>
              <a:gd name="connsiteY65" fmla="*/ 2817825 h 6858000"/>
              <a:gd name="connsiteX66" fmla="*/ 5423364 w 6128435"/>
              <a:gd name="connsiteY66" fmla="*/ 2858292 h 6858000"/>
              <a:gd name="connsiteX67" fmla="*/ 5479298 w 6128435"/>
              <a:gd name="connsiteY67" fmla="*/ 2947791 h 6858000"/>
              <a:gd name="connsiteX68" fmla="*/ 5481770 w 6128435"/>
              <a:gd name="connsiteY68" fmla="*/ 2951352 h 6858000"/>
              <a:gd name="connsiteX69" fmla="*/ 5481013 w 6128435"/>
              <a:gd name="connsiteY69" fmla="*/ 2973461 h 6858000"/>
              <a:gd name="connsiteX70" fmla="*/ 5482045 w 6128435"/>
              <a:gd name="connsiteY70" fmla="*/ 2984371 h 6858000"/>
              <a:gd name="connsiteX71" fmla="*/ 5479405 w 6128435"/>
              <a:gd name="connsiteY71" fmla="*/ 2988507 h 6858000"/>
              <a:gd name="connsiteX72" fmla="*/ 5482415 w 6128435"/>
              <a:gd name="connsiteY72" fmla="*/ 3004079 h 6858000"/>
              <a:gd name="connsiteX73" fmla="*/ 5483865 w 6128435"/>
              <a:gd name="connsiteY73" fmla="*/ 3005467 h 6858000"/>
              <a:gd name="connsiteX74" fmla="*/ 5482236 w 6128435"/>
              <a:gd name="connsiteY74" fmla="*/ 3019791 h 6858000"/>
              <a:gd name="connsiteX75" fmla="*/ 5475895 w 6128435"/>
              <a:gd name="connsiteY75" fmla="*/ 3033578 h 6858000"/>
              <a:gd name="connsiteX76" fmla="*/ 5477595 w 6128435"/>
              <a:gd name="connsiteY76" fmla="*/ 3250534 h 6858000"/>
              <a:gd name="connsiteX77" fmla="*/ 5532836 w 6128435"/>
              <a:gd name="connsiteY77" fmla="*/ 3353840 h 6858000"/>
              <a:gd name="connsiteX78" fmla="*/ 5561229 w 6128435"/>
              <a:gd name="connsiteY78" fmla="*/ 3395784 h 6858000"/>
              <a:gd name="connsiteX79" fmla="*/ 5589758 w 6128435"/>
              <a:gd name="connsiteY79" fmla="*/ 3506453 h 6858000"/>
              <a:gd name="connsiteX80" fmla="*/ 5596144 w 6128435"/>
              <a:gd name="connsiteY80" fmla="*/ 3534624 h 6858000"/>
              <a:gd name="connsiteX81" fmla="*/ 5597750 w 6128435"/>
              <a:gd name="connsiteY81" fmla="*/ 3534129 h 6858000"/>
              <a:gd name="connsiteX82" fmla="*/ 5599700 w 6128435"/>
              <a:gd name="connsiteY82" fmla="*/ 3547221 h 6858000"/>
              <a:gd name="connsiteX83" fmla="*/ 5615031 w 6128435"/>
              <a:gd name="connsiteY83" fmla="*/ 3557482 h 6858000"/>
              <a:gd name="connsiteX84" fmla="*/ 5618377 w 6128435"/>
              <a:gd name="connsiteY84" fmla="*/ 3588431 h 6858000"/>
              <a:gd name="connsiteX85" fmla="*/ 5612155 w 6128435"/>
              <a:gd name="connsiteY85" fmla="*/ 3589869 h 6858000"/>
              <a:gd name="connsiteX86" fmla="*/ 5620843 w 6128435"/>
              <a:gd name="connsiteY86" fmla="*/ 3606745 h 6858000"/>
              <a:gd name="connsiteX87" fmla="*/ 5655472 w 6128435"/>
              <a:gd name="connsiteY87" fmla="*/ 3678877 h 6858000"/>
              <a:gd name="connsiteX88" fmla="*/ 5680448 w 6128435"/>
              <a:gd name="connsiteY88" fmla="*/ 3717760 h 6858000"/>
              <a:gd name="connsiteX89" fmla="*/ 5683015 w 6128435"/>
              <a:gd name="connsiteY89" fmla="*/ 3762025 h 6858000"/>
              <a:gd name="connsiteX90" fmla="*/ 5696643 w 6128435"/>
              <a:gd name="connsiteY90" fmla="*/ 3773888 h 6858000"/>
              <a:gd name="connsiteX91" fmla="*/ 5699203 w 6128435"/>
              <a:gd name="connsiteY91" fmla="*/ 3775823 h 6858000"/>
              <a:gd name="connsiteX92" fmla="*/ 5704824 w 6128435"/>
              <a:gd name="connsiteY92" fmla="*/ 3785966 h 6858000"/>
              <a:gd name="connsiteX93" fmla="*/ 5712204 w 6128435"/>
              <a:gd name="connsiteY93" fmla="*/ 3785830 h 6858000"/>
              <a:gd name="connsiteX94" fmla="*/ 5724816 w 6128435"/>
              <a:gd name="connsiteY94" fmla="*/ 3798949 h 6858000"/>
              <a:gd name="connsiteX95" fmla="*/ 5733539 w 6128435"/>
              <a:gd name="connsiteY95" fmla="*/ 3818457 h 6858000"/>
              <a:gd name="connsiteX96" fmla="*/ 5768491 w 6128435"/>
              <a:gd name="connsiteY96" fmla="*/ 3914399 h 6858000"/>
              <a:gd name="connsiteX97" fmla="*/ 5793123 w 6128435"/>
              <a:gd name="connsiteY97" fmla="*/ 3969952 h 6858000"/>
              <a:gd name="connsiteX98" fmla="*/ 5808321 w 6128435"/>
              <a:gd name="connsiteY98" fmla="*/ 3988153 h 6858000"/>
              <a:gd name="connsiteX99" fmla="*/ 5825621 w 6128435"/>
              <a:gd name="connsiteY99" fmla="*/ 4015525 h 6858000"/>
              <a:gd name="connsiteX100" fmla="*/ 5860672 w 6128435"/>
              <a:gd name="connsiteY100" fmla="*/ 4061579 h 6858000"/>
              <a:gd name="connsiteX101" fmla="*/ 5872173 w 6128435"/>
              <a:gd name="connsiteY101" fmla="*/ 4088497 h 6858000"/>
              <a:gd name="connsiteX102" fmla="*/ 5883705 w 6128435"/>
              <a:gd name="connsiteY102" fmla="*/ 4101899 h 6858000"/>
              <a:gd name="connsiteX103" fmla="*/ 5885314 w 6128435"/>
              <a:gd name="connsiteY103" fmla="*/ 4108387 h 6858000"/>
              <a:gd name="connsiteX104" fmla="*/ 5894095 w 6128435"/>
              <a:gd name="connsiteY104" fmla="*/ 4128857 h 6858000"/>
              <a:gd name="connsiteX105" fmla="*/ 5898339 w 6128435"/>
              <a:gd name="connsiteY105" fmla="*/ 4140800 h 6858000"/>
              <a:gd name="connsiteX106" fmla="*/ 5899734 w 6128435"/>
              <a:gd name="connsiteY106" fmla="*/ 4145632 h 6858000"/>
              <a:gd name="connsiteX107" fmla="*/ 5897098 w 6128435"/>
              <a:gd name="connsiteY107" fmla="*/ 4157819 h 6858000"/>
              <a:gd name="connsiteX108" fmla="*/ 5903513 w 6128435"/>
              <a:gd name="connsiteY108" fmla="*/ 4187661 h 6858000"/>
              <a:gd name="connsiteX109" fmla="*/ 5917114 w 6128435"/>
              <a:gd name="connsiteY109" fmla="*/ 4213096 h 6858000"/>
              <a:gd name="connsiteX110" fmla="*/ 5921153 w 6128435"/>
              <a:gd name="connsiteY110" fmla="*/ 4236222 h 6858000"/>
              <a:gd name="connsiteX111" fmla="*/ 5924233 w 6128435"/>
              <a:gd name="connsiteY111" fmla="*/ 4242060 h 6858000"/>
              <a:gd name="connsiteX112" fmla="*/ 5928910 w 6128435"/>
              <a:gd name="connsiteY112" fmla="*/ 4300973 h 6858000"/>
              <a:gd name="connsiteX113" fmla="*/ 5939320 w 6128435"/>
              <a:gd name="connsiteY113" fmla="*/ 4340435 h 6858000"/>
              <a:gd name="connsiteX114" fmla="*/ 5946705 w 6128435"/>
              <a:gd name="connsiteY114" fmla="*/ 4428051 h 6858000"/>
              <a:gd name="connsiteX115" fmla="*/ 5949261 w 6128435"/>
              <a:gd name="connsiteY115" fmla="*/ 4449185 h 6858000"/>
              <a:gd name="connsiteX116" fmla="*/ 5957504 w 6128435"/>
              <a:gd name="connsiteY116" fmla="*/ 4465911 h 6858000"/>
              <a:gd name="connsiteX117" fmla="*/ 5964689 w 6128435"/>
              <a:gd name="connsiteY117" fmla="*/ 4468532 h 6858000"/>
              <a:gd name="connsiteX118" fmla="*/ 5967062 w 6128435"/>
              <a:gd name="connsiteY118" fmla="*/ 4479923 h 6858000"/>
              <a:gd name="connsiteX119" fmla="*/ 5968960 w 6128435"/>
              <a:gd name="connsiteY119" fmla="*/ 4482655 h 6858000"/>
              <a:gd name="connsiteX120" fmla="*/ 5978567 w 6128435"/>
              <a:gd name="connsiteY120" fmla="*/ 4498605 h 6858000"/>
              <a:gd name="connsiteX121" fmla="*/ 5980106 w 6128435"/>
              <a:gd name="connsiteY121" fmla="*/ 4585087 h 6858000"/>
              <a:gd name="connsiteX122" fmla="*/ 5998138 w 6128435"/>
              <a:gd name="connsiteY122" fmla="*/ 4697518 h 6858000"/>
              <a:gd name="connsiteX123" fmla="*/ 6013516 w 6128435"/>
              <a:gd name="connsiteY123" fmla="*/ 4786619 h 6858000"/>
              <a:gd name="connsiteX124" fmla="*/ 6025404 w 6128435"/>
              <a:gd name="connsiteY124" fmla="*/ 4858148 h 6858000"/>
              <a:gd name="connsiteX125" fmla="*/ 6007749 w 6128435"/>
              <a:gd name="connsiteY125" fmla="*/ 4964715 h 6858000"/>
              <a:gd name="connsiteX126" fmla="*/ 6005269 w 6128435"/>
              <a:gd name="connsiteY126" fmla="*/ 5150567 h 6858000"/>
              <a:gd name="connsiteX127" fmla="*/ 6001127 w 6128435"/>
              <a:gd name="connsiteY127" fmla="*/ 5164609 h 6858000"/>
              <a:gd name="connsiteX128" fmla="*/ 5996647 w 6128435"/>
              <a:gd name="connsiteY128" fmla="*/ 5185640 h 6858000"/>
              <a:gd name="connsiteX129" fmla="*/ 5998514 w 6128435"/>
              <a:gd name="connsiteY129" fmla="*/ 5189673 h 6858000"/>
              <a:gd name="connsiteX130" fmla="*/ 5995970 w 6128435"/>
              <a:gd name="connsiteY130" fmla="*/ 5221547 h 6858000"/>
              <a:gd name="connsiteX131" fmla="*/ 5997218 w 6128435"/>
              <a:gd name="connsiteY131" fmla="*/ 5222031 h 6858000"/>
              <a:gd name="connsiteX132" fmla="*/ 6002116 w 6128435"/>
              <a:gd name="connsiteY132" fmla="*/ 5231223 h 6858000"/>
              <a:gd name="connsiteX133" fmla="*/ 6008541 w 6128435"/>
              <a:gd name="connsiteY133" fmla="*/ 5248680 h 6858000"/>
              <a:gd name="connsiteX134" fmla="*/ 6039260 w 6128435"/>
              <a:gd name="connsiteY134" fmla="*/ 5289518 h 6858000"/>
              <a:gd name="connsiteX135" fmla="*/ 6036748 w 6128435"/>
              <a:gd name="connsiteY135" fmla="*/ 5322752 h 6858000"/>
              <a:gd name="connsiteX136" fmla="*/ 6036943 w 6128435"/>
              <a:gd name="connsiteY136" fmla="*/ 5329480 h 6858000"/>
              <a:gd name="connsiteX137" fmla="*/ 6037236 w 6128435"/>
              <a:gd name="connsiteY137" fmla="*/ 5329634 h 6858000"/>
              <a:gd name="connsiteX138" fmla="*/ 6038019 w 6128435"/>
              <a:gd name="connsiteY138" fmla="*/ 5336764 h 6858000"/>
              <a:gd name="connsiteX139" fmla="*/ 6037298 w 6128435"/>
              <a:gd name="connsiteY139" fmla="*/ 5341753 h 6858000"/>
              <a:gd name="connsiteX140" fmla="*/ 6037677 w 6128435"/>
              <a:gd name="connsiteY140" fmla="*/ 5354807 h 6858000"/>
              <a:gd name="connsiteX141" fmla="*/ 6039728 w 6128435"/>
              <a:gd name="connsiteY141" fmla="*/ 5359416 h 6858000"/>
              <a:gd name="connsiteX142" fmla="*/ 6043311 w 6128435"/>
              <a:gd name="connsiteY142" fmla="*/ 5361407 h 6858000"/>
              <a:gd name="connsiteX143" fmla="*/ 6042954 w 6128435"/>
              <a:gd name="connsiteY143" fmla="*/ 5362576 h 6858000"/>
              <a:gd name="connsiteX144" fmla="*/ 6053435 w 6128435"/>
              <a:gd name="connsiteY144" fmla="*/ 5387547 h 6858000"/>
              <a:gd name="connsiteX145" fmla="*/ 6065933 w 6128435"/>
              <a:gd name="connsiteY145" fmla="*/ 5443002 h 6858000"/>
              <a:gd name="connsiteX146" fmla="*/ 6068640 w 6128435"/>
              <a:gd name="connsiteY146" fmla="*/ 5474503 h 6858000"/>
              <a:gd name="connsiteX147" fmla="*/ 6080922 w 6128435"/>
              <a:gd name="connsiteY147" fmla="*/ 5561070 h 6858000"/>
              <a:gd name="connsiteX148" fmla="*/ 6096949 w 6128435"/>
              <a:gd name="connsiteY148" fmla="*/ 5648179 h 6858000"/>
              <a:gd name="connsiteX149" fmla="*/ 6125703 w 6128435"/>
              <a:gd name="connsiteY149" fmla="*/ 5692894 h 6858000"/>
              <a:gd name="connsiteX150" fmla="*/ 6126670 w 6128435"/>
              <a:gd name="connsiteY150" fmla="*/ 5697882 h 6858000"/>
              <a:gd name="connsiteX151" fmla="*/ 6124061 w 6128435"/>
              <a:gd name="connsiteY151" fmla="*/ 5710294 h 6858000"/>
              <a:gd name="connsiteX152" fmla="*/ 6122213 w 6128435"/>
              <a:gd name="connsiteY152" fmla="*/ 5714762 h 6858000"/>
              <a:gd name="connsiteX153" fmla="*/ 6121353 w 6128435"/>
              <a:gd name="connsiteY153" fmla="*/ 5721725 h 6858000"/>
              <a:gd name="connsiteX154" fmla="*/ 6121607 w 6128435"/>
              <a:gd name="connsiteY154" fmla="*/ 5721959 h 6858000"/>
              <a:gd name="connsiteX155" fmla="*/ 6120262 w 6128435"/>
              <a:gd name="connsiteY155" fmla="*/ 5728358 h 6858000"/>
              <a:gd name="connsiteX156" fmla="*/ 6110194 w 6128435"/>
              <a:gd name="connsiteY156" fmla="*/ 5758853 h 6858000"/>
              <a:gd name="connsiteX157" fmla="*/ 6127519 w 6128435"/>
              <a:gd name="connsiteY157" fmla="*/ 5865775 h 6858000"/>
              <a:gd name="connsiteX158" fmla="*/ 6128435 w 6128435"/>
              <a:gd name="connsiteY158" fmla="*/ 5870164 h 6858000"/>
              <a:gd name="connsiteX159" fmla="*/ 6119217 w 6128435"/>
              <a:gd name="connsiteY159" fmla="*/ 5888542 h 6858000"/>
              <a:gd name="connsiteX160" fmla="*/ 6115966 w 6128435"/>
              <a:gd name="connsiteY160" fmla="*/ 5898387 h 6858000"/>
              <a:gd name="connsiteX161" fmla="*/ 6111924 w 6128435"/>
              <a:gd name="connsiteY161" fmla="*/ 5900444 h 6858000"/>
              <a:gd name="connsiteX162" fmla="*/ 6108716 w 6128435"/>
              <a:gd name="connsiteY162" fmla="*/ 5915345 h 6858000"/>
              <a:gd name="connsiteX163" fmla="*/ 6109524 w 6128435"/>
              <a:gd name="connsiteY163" fmla="*/ 5917328 h 6858000"/>
              <a:gd name="connsiteX164" fmla="*/ 6102493 w 6128435"/>
              <a:gd name="connsiteY164" fmla="*/ 5928602 h 6858000"/>
              <a:gd name="connsiteX165" fmla="*/ 6056863 w 6128435"/>
              <a:gd name="connsiteY165" fmla="*/ 6000643 h 6858000"/>
              <a:gd name="connsiteX166" fmla="*/ 6045436 w 6128435"/>
              <a:gd name="connsiteY166" fmla="*/ 6124480 h 6858000"/>
              <a:gd name="connsiteX167" fmla="*/ 6030489 w 6128435"/>
              <a:gd name="connsiteY167" fmla="*/ 6317666 h 6858000"/>
              <a:gd name="connsiteX168" fmla="*/ 6007492 w 6128435"/>
              <a:gd name="connsiteY168" fmla="*/ 6440818 h 6858000"/>
              <a:gd name="connsiteX169" fmla="*/ 6009467 w 6128435"/>
              <a:gd name="connsiteY169" fmla="*/ 6487076 h 6858000"/>
              <a:gd name="connsiteX170" fmla="*/ 5995064 w 6128435"/>
              <a:gd name="connsiteY170" fmla="*/ 6540791 h 6858000"/>
              <a:gd name="connsiteX171" fmla="*/ 5996309 w 6128435"/>
              <a:gd name="connsiteY171" fmla="*/ 6543961 h 6858000"/>
              <a:gd name="connsiteX172" fmla="*/ 5996048 w 6128435"/>
              <a:gd name="connsiteY172" fmla="*/ 6555444 h 6858000"/>
              <a:gd name="connsiteX173" fmla="*/ 6002524 w 6128435"/>
              <a:gd name="connsiteY173" fmla="*/ 6560188 h 6858000"/>
              <a:gd name="connsiteX174" fmla="*/ 6006823 w 6128435"/>
              <a:gd name="connsiteY174" fmla="*/ 6578546 h 6858000"/>
              <a:gd name="connsiteX175" fmla="*/ 6004510 w 6128435"/>
              <a:gd name="connsiteY175" fmla="*/ 6599256 h 6858000"/>
              <a:gd name="connsiteX176" fmla="*/ 5986207 w 6128435"/>
              <a:gd name="connsiteY176" fmla="*/ 6695855 h 6858000"/>
              <a:gd name="connsiteX177" fmla="*/ 5979428 w 6128435"/>
              <a:gd name="connsiteY177" fmla="*/ 6754678 h 6858000"/>
              <a:gd name="connsiteX178" fmla="*/ 5983398 w 6128435"/>
              <a:gd name="connsiteY178" fmla="*/ 6778641 h 6858000"/>
              <a:gd name="connsiteX179" fmla="*/ 5984543 w 6128435"/>
              <a:gd name="connsiteY179" fmla="*/ 6811016 h 6858000"/>
              <a:gd name="connsiteX180" fmla="*/ 5981802 w 6128435"/>
              <a:gd name="connsiteY180" fmla="*/ 6838578 h 6858000"/>
              <a:gd name="connsiteX181" fmla="*/ 5979671 w 6128435"/>
              <a:gd name="connsiteY181" fmla="*/ 6858000 h 6858000"/>
              <a:gd name="connsiteX182" fmla="*/ 0 w 6128435"/>
              <a:gd name="connsiteY182" fmla="*/ 6858000 h 6858000"/>
              <a:gd name="connsiteX183" fmla="*/ 0 w 6128435"/>
              <a:gd name="connsiteY18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6175 w 6128435"/>
              <a:gd name="connsiteY49" fmla="*/ 2407515 h 6858000"/>
              <a:gd name="connsiteX50" fmla="*/ 5271650 w 6128435"/>
              <a:gd name="connsiteY50" fmla="*/ 2440467 h 6858000"/>
              <a:gd name="connsiteX51" fmla="*/ 5271438 w 6128435"/>
              <a:gd name="connsiteY51" fmla="*/ 2447186 h 6858000"/>
              <a:gd name="connsiteX52" fmla="*/ 5271722 w 6128435"/>
              <a:gd name="connsiteY52" fmla="*/ 2447359 h 6858000"/>
              <a:gd name="connsiteX53" fmla="*/ 5272069 w 6128435"/>
              <a:gd name="connsiteY53" fmla="*/ 2454523 h 6858000"/>
              <a:gd name="connsiteX54" fmla="*/ 5271049 w 6128435"/>
              <a:gd name="connsiteY54" fmla="*/ 2459442 h 6858000"/>
              <a:gd name="connsiteX55" fmla="*/ 5270636 w 6128435"/>
              <a:gd name="connsiteY55" fmla="*/ 2472481 h 6858000"/>
              <a:gd name="connsiteX56" fmla="*/ 5272406 w 6128435"/>
              <a:gd name="connsiteY56" fmla="*/ 2477221 h 6858000"/>
              <a:gd name="connsiteX57" fmla="*/ 5307538 w 6128435"/>
              <a:gd name="connsiteY57" fmla="*/ 2514685 h 6858000"/>
              <a:gd name="connsiteX58" fmla="*/ 5337604 w 6128435"/>
              <a:gd name="connsiteY58" fmla="*/ 2597632 h 6858000"/>
              <a:gd name="connsiteX59" fmla="*/ 5407503 w 6128435"/>
              <a:gd name="connsiteY59" fmla="*/ 2786290 h 6858000"/>
              <a:gd name="connsiteX60" fmla="*/ 5407356 w 6128435"/>
              <a:gd name="connsiteY60" fmla="*/ 2787545 h 6858000"/>
              <a:gd name="connsiteX61" fmla="*/ 5411130 w 6128435"/>
              <a:gd name="connsiteY61" fmla="*/ 2788640 h 6858000"/>
              <a:gd name="connsiteX62" fmla="*/ 5416439 w 6128435"/>
              <a:gd name="connsiteY62" fmla="*/ 2805666 h 6858000"/>
              <a:gd name="connsiteX63" fmla="*/ 5416589 w 6128435"/>
              <a:gd name="connsiteY63" fmla="*/ 2810822 h 6858000"/>
              <a:gd name="connsiteX64" fmla="*/ 5418542 w 6128435"/>
              <a:gd name="connsiteY64" fmla="*/ 2817745 h 6858000"/>
              <a:gd name="connsiteX65" fmla="*/ 5418847 w 6128435"/>
              <a:gd name="connsiteY65" fmla="*/ 2817825 h 6858000"/>
              <a:gd name="connsiteX66" fmla="*/ 5423364 w 6128435"/>
              <a:gd name="connsiteY66" fmla="*/ 2858292 h 6858000"/>
              <a:gd name="connsiteX67" fmla="*/ 5479298 w 6128435"/>
              <a:gd name="connsiteY67" fmla="*/ 2947791 h 6858000"/>
              <a:gd name="connsiteX68" fmla="*/ 5481770 w 6128435"/>
              <a:gd name="connsiteY68" fmla="*/ 2951352 h 6858000"/>
              <a:gd name="connsiteX69" fmla="*/ 5481013 w 6128435"/>
              <a:gd name="connsiteY69" fmla="*/ 2973461 h 6858000"/>
              <a:gd name="connsiteX70" fmla="*/ 5482045 w 6128435"/>
              <a:gd name="connsiteY70" fmla="*/ 2984371 h 6858000"/>
              <a:gd name="connsiteX71" fmla="*/ 5479405 w 6128435"/>
              <a:gd name="connsiteY71" fmla="*/ 2988507 h 6858000"/>
              <a:gd name="connsiteX72" fmla="*/ 5482415 w 6128435"/>
              <a:gd name="connsiteY72" fmla="*/ 3004079 h 6858000"/>
              <a:gd name="connsiteX73" fmla="*/ 5483865 w 6128435"/>
              <a:gd name="connsiteY73" fmla="*/ 3005467 h 6858000"/>
              <a:gd name="connsiteX74" fmla="*/ 5482236 w 6128435"/>
              <a:gd name="connsiteY74" fmla="*/ 3019791 h 6858000"/>
              <a:gd name="connsiteX75" fmla="*/ 5475895 w 6128435"/>
              <a:gd name="connsiteY75" fmla="*/ 3033578 h 6858000"/>
              <a:gd name="connsiteX76" fmla="*/ 5477595 w 6128435"/>
              <a:gd name="connsiteY76" fmla="*/ 3250534 h 6858000"/>
              <a:gd name="connsiteX77" fmla="*/ 5532836 w 6128435"/>
              <a:gd name="connsiteY77" fmla="*/ 3353840 h 6858000"/>
              <a:gd name="connsiteX78" fmla="*/ 5561229 w 6128435"/>
              <a:gd name="connsiteY78" fmla="*/ 3395784 h 6858000"/>
              <a:gd name="connsiteX79" fmla="*/ 5589758 w 6128435"/>
              <a:gd name="connsiteY79" fmla="*/ 3506453 h 6858000"/>
              <a:gd name="connsiteX80" fmla="*/ 5596144 w 6128435"/>
              <a:gd name="connsiteY80" fmla="*/ 3534624 h 6858000"/>
              <a:gd name="connsiteX81" fmla="*/ 5597750 w 6128435"/>
              <a:gd name="connsiteY81" fmla="*/ 3534129 h 6858000"/>
              <a:gd name="connsiteX82" fmla="*/ 5599700 w 6128435"/>
              <a:gd name="connsiteY82" fmla="*/ 3547221 h 6858000"/>
              <a:gd name="connsiteX83" fmla="*/ 5615031 w 6128435"/>
              <a:gd name="connsiteY83" fmla="*/ 3557482 h 6858000"/>
              <a:gd name="connsiteX84" fmla="*/ 5618377 w 6128435"/>
              <a:gd name="connsiteY84" fmla="*/ 3588431 h 6858000"/>
              <a:gd name="connsiteX85" fmla="*/ 5612155 w 6128435"/>
              <a:gd name="connsiteY85" fmla="*/ 3589869 h 6858000"/>
              <a:gd name="connsiteX86" fmla="*/ 5620843 w 6128435"/>
              <a:gd name="connsiteY86" fmla="*/ 3606745 h 6858000"/>
              <a:gd name="connsiteX87" fmla="*/ 5655472 w 6128435"/>
              <a:gd name="connsiteY87" fmla="*/ 3678877 h 6858000"/>
              <a:gd name="connsiteX88" fmla="*/ 5680448 w 6128435"/>
              <a:gd name="connsiteY88" fmla="*/ 3717760 h 6858000"/>
              <a:gd name="connsiteX89" fmla="*/ 5683015 w 6128435"/>
              <a:gd name="connsiteY89" fmla="*/ 3762025 h 6858000"/>
              <a:gd name="connsiteX90" fmla="*/ 5696643 w 6128435"/>
              <a:gd name="connsiteY90" fmla="*/ 3773888 h 6858000"/>
              <a:gd name="connsiteX91" fmla="*/ 5699203 w 6128435"/>
              <a:gd name="connsiteY91" fmla="*/ 3775823 h 6858000"/>
              <a:gd name="connsiteX92" fmla="*/ 5704824 w 6128435"/>
              <a:gd name="connsiteY92" fmla="*/ 3785966 h 6858000"/>
              <a:gd name="connsiteX93" fmla="*/ 5712204 w 6128435"/>
              <a:gd name="connsiteY93" fmla="*/ 3785830 h 6858000"/>
              <a:gd name="connsiteX94" fmla="*/ 5724816 w 6128435"/>
              <a:gd name="connsiteY94" fmla="*/ 3798949 h 6858000"/>
              <a:gd name="connsiteX95" fmla="*/ 5733539 w 6128435"/>
              <a:gd name="connsiteY95" fmla="*/ 3818457 h 6858000"/>
              <a:gd name="connsiteX96" fmla="*/ 5768491 w 6128435"/>
              <a:gd name="connsiteY96" fmla="*/ 3914399 h 6858000"/>
              <a:gd name="connsiteX97" fmla="*/ 5793123 w 6128435"/>
              <a:gd name="connsiteY97" fmla="*/ 3969952 h 6858000"/>
              <a:gd name="connsiteX98" fmla="*/ 5808321 w 6128435"/>
              <a:gd name="connsiteY98" fmla="*/ 3988153 h 6858000"/>
              <a:gd name="connsiteX99" fmla="*/ 5825621 w 6128435"/>
              <a:gd name="connsiteY99" fmla="*/ 4015525 h 6858000"/>
              <a:gd name="connsiteX100" fmla="*/ 5860672 w 6128435"/>
              <a:gd name="connsiteY100" fmla="*/ 4061579 h 6858000"/>
              <a:gd name="connsiteX101" fmla="*/ 5872173 w 6128435"/>
              <a:gd name="connsiteY101" fmla="*/ 4088497 h 6858000"/>
              <a:gd name="connsiteX102" fmla="*/ 5883705 w 6128435"/>
              <a:gd name="connsiteY102" fmla="*/ 4101899 h 6858000"/>
              <a:gd name="connsiteX103" fmla="*/ 5885314 w 6128435"/>
              <a:gd name="connsiteY103" fmla="*/ 4108387 h 6858000"/>
              <a:gd name="connsiteX104" fmla="*/ 5894095 w 6128435"/>
              <a:gd name="connsiteY104" fmla="*/ 4128857 h 6858000"/>
              <a:gd name="connsiteX105" fmla="*/ 5898339 w 6128435"/>
              <a:gd name="connsiteY105" fmla="*/ 4140800 h 6858000"/>
              <a:gd name="connsiteX106" fmla="*/ 5899734 w 6128435"/>
              <a:gd name="connsiteY106" fmla="*/ 4145632 h 6858000"/>
              <a:gd name="connsiteX107" fmla="*/ 5897098 w 6128435"/>
              <a:gd name="connsiteY107" fmla="*/ 4157819 h 6858000"/>
              <a:gd name="connsiteX108" fmla="*/ 5903513 w 6128435"/>
              <a:gd name="connsiteY108" fmla="*/ 4187661 h 6858000"/>
              <a:gd name="connsiteX109" fmla="*/ 5917114 w 6128435"/>
              <a:gd name="connsiteY109" fmla="*/ 4213096 h 6858000"/>
              <a:gd name="connsiteX110" fmla="*/ 5921153 w 6128435"/>
              <a:gd name="connsiteY110" fmla="*/ 4236222 h 6858000"/>
              <a:gd name="connsiteX111" fmla="*/ 5924233 w 6128435"/>
              <a:gd name="connsiteY111" fmla="*/ 4242060 h 6858000"/>
              <a:gd name="connsiteX112" fmla="*/ 5928910 w 6128435"/>
              <a:gd name="connsiteY112" fmla="*/ 4300973 h 6858000"/>
              <a:gd name="connsiteX113" fmla="*/ 5939320 w 6128435"/>
              <a:gd name="connsiteY113" fmla="*/ 4340435 h 6858000"/>
              <a:gd name="connsiteX114" fmla="*/ 5946705 w 6128435"/>
              <a:gd name="connsiteY114" fmla="*/ 4428051 h 6858000"/>
              <a:gd name="connsiteX115" fmla="*/ 5949261 w 6128435"/>
              <a:gd name="connsiteY115" fmla="*/ 4449185 h 6858000"/>
              <a:gd name="connsiteX116" fmla="*/ 5957504 w 6128435"/>
              <a:gd name="connsiteY116" fmla="*/ 4465911 h 6858000"/>
              <a:gd name="connsiteX117" fmla="*/ 5964689 w 6128435"/>
              <a:gd name="connsiteY117" fmla="*/ 4468532 h 6858000"/>
              <a:gd name="connsiteX118" fmla="*/ 5967062 w 6128435"/>
              <a:gd name="connsiteY118" fmla="*/ 4479923 h 6858000"/>
              <a:gd name="connsiteX119" fmla="*/ 5968960 w 6128435"/>
              <a:gd name="connsiteY119" fmla="*/ 4482655 h 6858000"/>
              <a:gd name="connsiteX120" fmla="*/ 5978567 w 6128435"/>
              <a:gd name="connsiteY120" fmla="*/ 4498605 h 6858000"/>
              <a:gd name="connsiteX121" fmla="*/ 5980106 w 6128435"/>
              <a:gd name="connsiteY121" fmla="*/ 4585087 h 6858000"/>
              <a:gd name="connsiteX122" fmla="*/ 5998138 w 6128435"/>
              <a:gd name="connsiteY122" fmla="*/ 4697518 h 6858000"/>
              <a:gd name="connsiteX123" fmla="*/ 6013516 w 6128435"/>
              <a:gd name="connsiteY123" fmla="*/ 4786619 h 6858000"/>
              <a:gd name="connsiteX124" fmla="*/ 6025404 w 6128435"/>
              <a:gd name="connsiteY124" fmla="*/ 4858148 h 6858000"/>
              <a:gd name="connsiteX125" fmla="*/ 6007749 w 6128435"/>
              <a:gd name="connsiteY125" fmla="*/ 4964715 h 6858000"/>
              <a:gd name="connsiteX126" fmla="*/ 6005269 w 6128435"/>
              <a:gd name="connsiteY126" fmla="*/ 5150567 h 6858000"/>
              <a:gd name="connsiteX127" fmla="*/ 6001127 w 6128435"/>
              <a:gd name="connsiteY127" fmla="*/ 5164609 h 6858000"/>
              <a:gd name="connsiteX128" fmla="*/ 5996647 w 6128435"/>
              <a:gd name="connsiteY128" fmla="*/ 5185640 h 6858000"/>
              <a:gd name="connsiteX129" fmla="*/ 5998514 w 6128435"/>
              <a:gd name="connsiteY129" fmla="*/ 5189673 h 6858000"/>
              <a:gd name="connsiteX130" fmla="*/ 5995970 w 6128435"/>
              <a:gd name="connsiteY130" fmla="*/ 5221547 h 6858000"/>
              <a:gd name="connsiteX131" fmla="*/ 5997218 w 6128435"/>
              <a:gd name="connsiteY131" fmla="*/ 5222031 h 6858000"/>
              <a:gd name="connsiteX132" fmla="*/ 6002116 w 6128435"/>
              <a:gd name="connsiteY132" fmla="*/ 5231223 h 6858000"/>
              <a:gd name="connsiteX133" fmla="*/ 6008541 w 6128435"/>
              <a:gd name="connsiteY133" fmla="*/ 5248680 h 6858000"/>
              <a:gd name="connsiteX134" fmla="*/ 6039260 w 6128435"/>
              <a:gd name="connsiteY134" fmla="*/ 5289518 h 6858000"/>
              <a:gd name="connsiteX135" fmla="*/ 6036748 w 6128435"/>
              <a:gd name="connsiteY135" fmla="*/ 5322752 h 6858000"/>
              <a:gd name="connsiteX136" fmla="*/ 6036943 w 6128435"/>
              <a:gd name="connsiteY136" fmla="*/ 5329480 h 6858000"/>
              <a:gd name="connsiteX137" fmla="*/ 6037236 w 6128435"/>
              <a:gd name="connsiteY137" fmla="*/ 5329634 h 6858000"/>
              <a:gd name="connsiteX138" fmla="*/ 6038019 w 6128435"/>
              <a:gd name="connsiteY138" fmla="*/ 5336764 h 6858000"/>
              <a:gd name="connsiteX139" fmla="*/ 6037298 w 6128435"/>
              <a:gd name="connsiteY139" fmla="*/ 5341753 h 6858000"/>
              <a:gd name="connsiteX140" fmla="*/ 6037677 w 6128435"/>
              <a:gd name="connsiteY140" fmla="*/ 5354807 h 6858000"/>
              <a:gd name="connsiteX141" fmla="*/ 6039728 w 6128435"/>
              <a:gd name="connsiteY141" fmla="*/ 5359416 h 6858000"/>
              <a:gd name="connsiteX142" fmla="*/ 6043311 w 6128435"/>
              <a:gd name="connsiteY142" fmla="*/ 5361407 h 6858000"/>
              <a:gd name="connsiteX143" fmla="*/ 6042954 w 6128435"/>
              <a:gd name="connsiteY143" fmla="*/ 5362576 h 6858000"/>
              <a:gd name="connsiteX144" fmla="*/ 6053435 w 6128435"/>
              <a:gd name="connsiteY144" fmla="*/ 5387547 h 6858000"/>
              <a:gd name="connsiteX145" fmla="*/ 6065933 w 6128435"/>
              <a:gd name="connsiteY145" fmla="*/ 5443002 h 6858000"/>
              <a:gd name="connsiteX146" fmla="*/ 6068640 w 6128435"/>
              <a:gd name="connsiteY146" fmla="*/ 5474503 h 6858000"/>
              <a:gd name="connsiteX147" fmla="*/ 6080922 w 6128435"/>
              <a:gd name="connsiteY147" fmla="*/ 5561070 h 6858000"/>
              <a:gd name="connsiteX148" fmla="*/ 6096949 w 6128435"/>
              <a:gd name="connsiteY148" fmla="*/ 5648179 h 6858000"/>
              <a:gd name="connsiteX149" fmla="*/ 6125703 w 6128435"/>
              <a:gd name="connsiteY149" fmla="*/ 5692894 h 6858000"/>
              <a:gd name="connsiteX150" fmla="*/ 6126670 w 6128435"/>
              <a:gd name="connsiteY150" fmla="*/ 5697882 h 6858000"/>
              <a:gd name="connsiteX151" fmla="*/ 6124061 w 6128435"/>
              <a:gd name="connsiteY151" fmla="*/ 5710294 h 6858000"/>
              <a:gd name="connsiteX152" fmla="*/ 6122213 w 6128435"/>
              <a:gd name="connsiteY152" fmla="*/ 5714762 h 6858000"/>
              <a:gd name="connsiteX153" fmla="*/ 6121353 w 6128435"/>
              <a:gd name="connsiteY153" fmla="*/ 5721725 h 6858000"/>
              <a:gd name="connsiteX154" fmla="*/ 6121607 w 6128435"/>
              <a:gd name="connsiteY154" fmla="*/ 5721959 h 6858000"/>
              <a:gd name="connsiteX155" fmla="*/ 6120262 w 6128435"/>
              <a:gd name="connsiteY155" fmla="*/ 5728358 h 6858000"/>
              <a:gd name="connsiteX156" fmla="*/ 6110194 w 6128435"/>
              <a:gd name="connsiteY156" fmla="*/ 5758853 h 6858000"/>
              <a:gd name="connsiteX157" fmla="*/ 6127519 w 6128435"/>
              <a:gd name="connsiteY157" fmla="*/ 5865775 h 6858000"/>
              <a:gd name="connsiteX158" fmla="*/ 6128435 w 6128435"/>
              <a:gd name="connsiteY158" fmla="*/ 5870164 h 6858000"/>
              <a:gd name="connsiteX159" fmla="*/ 6119217 w 6128435"/>
              <a:gd name="connsiteY159" fmla="*/ 5888542 h 6858000"/>
              <a:gd name="connsiteX160" fmla="*/ 6115966 w 6128435"/>
              <a:gd name="connsiteY160" fmla="*/ 5898387 h 6858000"/>
              <a:gd name="connsiteX161" fmla="*/ 6111924 w 6128435"/>
              <a:gd name="connsiteY161" fmla="*/ 5900444 h 6858000"/>
              <a:gd name="connsiteX162" fmla="*/ 6108716 w 6128435"/>
              <a:gd name="connsiteY162" fmla="*/ 5915345 h 6858000"/>
              <a:gd name="connsiteX163" fmla="*/ 6109524 w 6128435"/>
              <a:gd name="connsiteY163" fmla="*/ 5917328 h 6858000"/>
              <a:gd name="connsiteX164" fmla="*/ 6102493 w 6128435"/>
              <a:gd name="connsiteY164" fmla="*/ 5928602 h 6858000"/>
              <a:gd name="connsiteX165" fmla="*/ 6056863 w 6128435"/>
              <a:gd name="connsiteY165" fmla="*/ 6000643 h 6858000"/>
              <a:gd name="connsiteX166" fmla="*/ 6045436 w 6128435"/>
              <a:gd name="connsiteY166" fmla="*/ 6124480 h 6858000"/>
              <a:gd name="connsiteX167" fmla="*/ 6030489 w 6128435"/>
              <a:gd name="connsiteY167" fmla="*/ 6317666 h 6858000"/>
              <a:gd name="connsiteX168" fmla="*/ 6007492 w 6128435"/>
              <a:gd name="connsiteY168" fmla="*/ 6440818 h 6858000"/>
              <a:gd name="connsiteX169" fmla="*/ 6009467 w 6128435"/>
              <a:gd name="connsiteY169" fmla="*/ 6487076 h 6858000"/>
              <a:gd name="connsiteX170" fmla="*/ 5995064 w 6128435"/>
              <a:gd name="connsiteY170" fmla="*/ 6540791 h 6858000"/>
              <a:gd name="connsiteX171" fmla="*/ 5996309 w 6128435"/>
              <a:gd name="connsiteY171" fmla="*/ 6543961 h 6858000"/>
              <a:gd name="connsiteX172" fmla="*/ 5996048 w 6128435"/>
              <a:gd name="connsiteY172" fmla="*/ 6555444 h 6858000"/>
              <a:gd name="connsiteX173" fmla="*/ 6002524 w 6128435"/>
              <a:gd name="connsiteY173" fmla="*/ 6560188 h 6858000"/>
              <a:gd name="connsiteX174" fmla="*/ 6006823 w 6128435"/>
              <a:gd name="connsiteY174" fmla="*/ 6578546 h 6858000"/>
              <a:gd name="connsiteX175" fmla="*/ 6004510 w 6128435"/>
              <a:gd name="connsiteY175" fmla="*/ 6599256 h 6858000"/>
              <a:gd name="connsiteX176" fmla="*/ 5986207 w 6128435"/>
              <a:gd name="connsiteY176" fmla="*/ 6695855 h 6858000"/>
              <a:gd name="connsiteX177" fmla="*/ 5979428 w 6128435"/>
              <a:gd name="connsiteY177" fmla="*/ 6754678 h 6858000"/>
              <a:gd name="connsiteX178" fmla="*/ 5983398 w 6128435"/>
              <a:gd name="connsiteY178" fmla="*/ 6778641 h 6858000"/>
              <a:gd name="connsiteX179" fmla="*/ 5984543 w 6128435"/>
              <a:gd name="connsiteY179" fmla="*/ 6811016 h 6858000"/>
              <a:gd name="connsiteX180" fmla="*/ 5981802 w 6128435"/>
              <a:gd name="connsiteY180" fmla="*/ 6838578 h 6858000"/>
              <a:gd name="connsiteX181" fmla="*/ 5979671 w 6128435"/>
              <a:gd name="connsiteY181" fmla="*/ 6858000 h 6858000"/>
              <a:gd name="connsiteX182" fmla="*/ 0 w 6128435"/>
              <a:gd name="connsiteY182" fmla="*/ 6858000 h 6858000"/>
              <a:gd name="connsiteX183" fmla="*/ 0 w 6128435"/>
              <a:gd name="connsiteY18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6175 w 6128435"/>
              <a:gd name="connsiteY49" fmla="*/ 2407515 h 6858000"/>
              <a:gd name="connsiteX50" fmla="*/ 5271650 w 6128435"/>
              <a:gd name="connsiteY50" fmla="*/ 2440467 h 6858000"/>
              <a:gd name="connsiteX51" fmla="*/ 5271438 w 6128435"/>
              <a:gd name="connsiteY51" fmla="*/ 2447186 h 6858000"/>
              <a:gd name="connsiteX52" fmla="*/ 5271722 w 6128435"/>
              <a:gd name="connsiteY52" fmla="*/ 2447359 h 6858000"/>
              <a:gd name="connsiteX53" fmla="*/ 5272069 w 6128435"/>
              <a:gd name="connsiteY53" fmla="*/ 2454523 h 6858000"/>
              <a:gd name="connsiteX54" fmla="*/ 5271049 w 6128435"/>
              <a:gd name="connsiteY54" fmla="*/ 2459442 h 6858000"/>
              <a:gd name="connsiteX55" fmla="*/ 5270636 w 6128435"/>
              <a:gd name="connsiteY55" fmla="*/ 2472481 h 6858000"/>
              <a:gd name="connsiteX56" fmla="*/ 5272406 w 6128435"/>
              <a:gd name="connsiteY56" fmla="*/ 2477221 h 6858000"/>
              <a:gd name="connsiteX57" fmla="*/ 5307538 w 6128435"/>
              <a:gd name="connsiteY57" fmla="*/ 2514685 h 6858000"/>
              <a:gd name="connsiteX58" fmla="*/ 5337604 w 6128435"/>
              <a:gd name="connsiteY58" fmla="*/ 2597632 h 6858000"/>
              <a:gd name="connsiteX59" fmla="*/ 5407503 w 6128435"/>
              <a:gd name="connsiteY59" fmla="*/ 2786290 h 6858000"/>
              <a:gd name="connsiteX60" fmla="*/ 5407356 w 6128435"/>
              <a:gd name="connsiteY60" fmla="*/ 2787545 h 6858000"/>
              <a:gd name="connsiteX61" fmla="*/ 5411130 w 6128435"/>
              <a:gd name="connsiteY61" fmla="*/ 2788640 h 6858000"/>
              <a:gd name="connsiteX62" fmla="*/ 5416439 w 6128435"/>
              <a:gd name="connsiteY62" fmla="*/ 2805666 h 6858000"/>
              <a:gd name="connsiteX63" fmla="*/ 5416589 w 6128435"/>
              <a:gd name="connsiteY63" fmla="*/ 2810822 h 6858000"/>
              <a:gd name="connsiteX64" fmla="*/ 5418542 w 6128435"/>
              <a:gd name="connsiteY64" fmla="*/ 2817745 h 6858000"/>
              <a:gd name="connsiteX65" fmla="*/ 5418847 w 6128435"/>
              <a:gd name="connsiteY65" fmla="*/ 2817825 h 6858000"/>
              <a:gd name="connsiteX66" fmla="*/ 5423364 w 6128435"/>
              <a:gd name="connsiteY66" fmla="*/ 2858292 h 6858000"/>
              <a:gd name="connsiteX67" fmla="*/ 5479298 w 6128435"/>
              <a:gd name="connsiteY67" fmla="*/ 2947791 h 6858000"/>
              <a:gd name="connsiteX68" fmla="*/ 5481770 w 6128435"/>
              <a:gd name="connsiteY68" fmla="*/ 2951352 h 6858000"/>
              <a:gd name="connsiteX69" fmla="*/ 5481013 w 6128435"/>
              <a:gd name="connsiteY69" fmla="*/ 2973461 h 6858000"/>
              <a:gd name="connsiteX70" fmla="*/ 5482045 w 6128435"/>
              <a:gd name="connsiteY70" fmla="*/ 2984371 h 6858000"/>
              <a:gd name="connsiteX71" fmla="*/ 5479405 w 6128435"/>
              <a:gd name="connsiteY71" fmla="*/ 2988507 h 6858000"/>
              <a:gd name="connsiteX72" fmla="*/ 5482415 w 6128435"/>
              <a:gd name="connsiteY72" fmla="*/ 3004079 h 6858000"/>
              <a:gd name="connsiteX73" fmla="*/ 5483865 w 6128435"/>
              <a:gd name="connsiteY73" fmla="*/ 3005467 h 6858000"/>
              <a:gd name="connsiteX74" fmla="*/ 5482236 w 6128435"/>
              <a:gd name="connsiteY74" fmla="*/ 3019791 h 6858000"/>
              <a:gd name="connsiteX75" fmla="*/ 5475895 w 6128435"/>
              <a:gd name="connsiteY75" fmla="*/ 3033578 h 6858000"/>
              <a:gd name="connsiteX76" fmla="*/ 5477595 w 6128435"/>
              <a:gd name="connsiteY76" fmla="*/ 3250534 h 6858000"/>
              <a:gd name="connsiteX77" fmla="*/ 5532836 w 6128435"/>
              <a:gd name="connsiteY77" fmla="*/ 3353840 h 6858000"/>
              <a:gd name="connsiteX78" fmla="*/ 5561229 w 6128435"/>
              <a:gd name="connsiteY78" fmla="*/ 3395784 h 6858000"/>
              <a:gd name="connsiteX79" fmla="*/ 5589758 w 6128435"/>
              <a:gd name="connsiteY79" fmla="*/ 3506453 h 6858000"/>
              <a:gd name="connsiteX80" fmla="*/ 5596144 w 6128435"/>
              <a:gd name="connsiteY80" fmla="*/ 3534624 h 6858000"/>
              <a:gd name="connsiteX81" fmla="*/ 5597750 w 6128435"/>
              <a:gd name="connsiteY81" fmla="*/ 3534129 h 6858000"/>
              <a:gd name="connsiteX82" fmla="*/ 5599700 w 6128435"/>
              <a:gd name="connsiteY82" fmla="*/ 3547221 h 6858000"/>
              <a:gd name="connsiteX83" fmla="*/ 5615031 w 6128435"/>
              <a:gd name="connsiteY83" fmla="*/ 3557482 h 6858000"/>
              <a:gd name="connsiteX84" fmla="*/ 5618377 w 6128435"/>
              <a:gd name="connsiteY84" fmla="*/ 3588431 h 6858000"/>
              <a:gd name="connsiteX85" fmla="*/ 5612155 w 6128435"/>
              <a:gd name="connsiteY85" fmla="*/ 3589869 h 6858000"/>
              <a:gd name="connsiteX86" fmla="*/ 5620843 w 6128435"/>
              <a:gd name="connsiteY86" fmla="*/ 3606745 h 6858000"/>
              <a:gd name="connsiteX87" fmla="*/ 5655472 w 6128435"/>
              <a:gd name="connsiteY87" fmla="*/ 3678877 h 6858000"/>
              <a:gd name="connsiteX88" fmla="*/ 5680448 w 6128435"/>
              <a:gd name="connsiteY88" fmla="*/ 3717760 h 6858000"/>
              <a:gd name="connsiteX89" fmla="*/ 5683015 w 6128435"/>
              <a:gd name="connsiteY89" fmla="*/ 3762025 h 6858000"/>
              <a:gd name="connsiteX90" fmla="*/ 5696643 w 6128435"/>
              <a:gd name="connsiteY90" fmla="*/ 3773888 h 6858000"/>
              <a:gd name="connsiteX91" fmla="*/ 5699203 w 6128435"/>
              <a:gd name="connsiteY91" fmla="*/ 3775823 h 6858000"/>
              <a:gd name="connsiteX92" fmla="*/ 5704824 w 6128435"/>
              <a:gd name="connsiteY92" fmla="*/ 3785966 h 6858000"/>
              <a:gd name="connsiteX93" fmla="*/ 5712204 w 6128435"/>
              <a:gd name="connsiteY93" fmla="*/ 3785830 h 6858000"/>
              <a:gd name="connsiteX94" fmla="*/ 5724816 w 6128435"/>
              <a:gd name="connsiteY94" fmla="*/ 3798949 h 6858000"/>
              <a:gd name="connsiteX95" fmla="*/ 5733539 w 6128435"/>
              <a:gd name="connsiteY95" fmla="*/ 3818457 h 6858000"/>
              <a:gd name="connsiteX96" fmla="*/ 5768491 w 6128435"/>
              <a:gd name="connsiteY96" fmla="*/ 3914399 h 6858000"/>
              <a:gd name="connsiteX97" fmla="*/ 5793123 w 6128435"/>
              <a:gd name="connsiteY97" fmla="*/ 3969952 h 6858000"/>
              <a:gd name="connsiteX98" fmla="*/ 5808321 w 6128435"/>
              <a:gd name="connsiteY98" fmla="*/ 3988153 h 6858000"/>
              <a:gd name="connsiteX99" fmla="*/ 5825621 w 6128435"/>
              <a:gd name="connsiteY99" fmla="*/ 4015525 h 6858000"/>
              <a:gd name="connsiteX100" fmla="*/ 5860672 w 6128435"/>
              <a:gd name="connsiteY100" fmla="*/ 4061579 h 6858000"/>
              <a:gd name="connsiteX101" fmla="*/ 5872173 w 6128435"/>
              <a:gd name="connsiteY101" fmla="*/ 4088497 h 6858000"/>
              <a:gd name="connsiteX102" fmla="*/ 5883705 w 6128435"/>
              <a:gd name="connsiteY102" fmla="*/ 4101899 h 6858000"/>
              <a:gd name="connsiteX103" fmla="*/ 5885314 w 6128435"/>
              <a:gd name="connsiteY103" fmla="*/ 4108387 h 6858000"/>
              <a:gd name="connsiteX104" fmla="*/ 5894095 w 6128435"/>
              <a:gd name="connsiteY104" fmla="*/ 4128857 h 6858000"/>
              <a:gd name="connsiteX105" fmla="*/ 5898339 w 6128435"/>
              <a:gd name="connsiteY105" fmla="*/ 4140800 h 6858000"/>
              <a:gd name="connsiteX106" fmla="*/ 5899734 w 6128435"/>
              <a:gd name="connsiteY106" fmla="*/ 4145632 h 6858000"/>
              <a:gd name="connsiteX107" fmla="*/ 5897098 w 6128435"/>
              <a:gd name="connsiteY107" fmla="*/ 4157819 h 6858000"/>
              <a:gd name="connsiteX108" fmla="*/ 5903513 w 6128435"/>
              <a:gd name="connsiteY108" fmla="*/ 4187661 h 6858000"/>
              <a:gd name="connsiteX109" fmla="*/ 5917114 w 6128435"/>
              <a:gd name="connsiteY109" fmla="*/ 4213096 h 6858000"/>
              <a:gd name="connsiteX110" fmla="*/ 5921153 w 6128435"/>
              <a:gd name="connsiteY110" fmla="*/ 4236222 h 6858000"/>
              <a:gd name="connsiteX111" fmla="*/ 5924233 w 6128435"/>
              <a:gd name="connsiteY111" fmla="*/ 4242060 h 6858000"/>
              <a:gd name="connsiteX112" fmla="*/ 5928910 w 6128435"/>
              <a:gd name="connsiteY112" fmla="*/ 4300973 h 6858000"/>
              <a:gd name="connsiteX113" fmla="*/ 5939320 w 6128435"/>
              <a:gd name="connsiteY113" fmla="*/ 4340435 h 6858000"/>
              <a:gd name="connsiteX114" fmla="*/ 5946705 w 6128435"/>
              <a:gd name="connsiteY114" fmla="*/ 4428051 h 6858000"/>
              <a:gd name="connsiteX115" fmla="*/ 5949261 w 6128435"/>
              <a:gd name="connsiteY115" fmla="*/ 4449185 h 6858000"/>
              <a:gd name="connsiteX116" fmla="*/ 5957504 w 6128435"/>
              <a:gd name="connsiteY116" fmla="*/ 4465911 h 6858000"/>
              <a:gd name="connsiteX117" fmla="*/ 5964689 w 6128435"/>
              <a:gd name="connsiteY117" fmla="*/ 4468532 h 6858000"/>
              <a:gd name="connsiteX118" fmla="*/ 5967062 w 6128435"/>
              <a:gd name="connsiteY118" fmla="*/ 4479923 h 6858000"/>
              <a:gd name="connsiteX119" fmla="*/ 5968960 w 6128435"/>
              <a:gd name="connsiteY119" fmla="*/ 4482655 h 6858000"/>
              <a:gd name="connsiteX120" fmla="*/ 5978567 w 6128435"/>
              <a:gd name="connsiteY120" fmla="*/ 4498605 h 6858000"/>
              <a:gd name="connsiteX121" fmla="*/ 5980106 w 6128435"/>
              <a:gd name="connsiteY121" fmla="*/ 4585087 h 6858000"/>
              <a:gd name="connsiteX122" fmla="*/ 5998138 w 6128435"/>
              <a:gd name="connsiteY122" fmla="*/ 4697518 h 6858000"/>
              <a:gd name="connsiteX123" fmla="*/ 6013516 w 6128435"/>
              <a:gd name="connsiteY123" fmla="*/ 4786619 h 6858000"/>
              <a:gd name="connsiteX124" fmla="*/ 6025404 w 6128435"/>
              <a:gd name="connsiteY124" fmla="*/ 4858148 h 6858000"/>
              <a:gd name="connsiteX125" fmla="*/ 6007749 w 6128435"/>
              <a:gd name="connsiteY125" fmla="*/ 4964715 h 6858000"/>
              <a:gd name="connsiteX126" fmla="*/ 6005269 w 6128435"/>
              <a:gd name="connsiteY126" fmla="*/ 5150567 h 6858000"/>
              <a:gd name="connsiteX127" fmla="*/ 6001127 w 6128435"/>
              <a:gd name="connsiteY127" fmla="*/ 5164609 h 6858000"/>
              <a:gd name="connsiteX128" fmla="*/ 5996647 w 6128435"/>
              <a:gd name="connsiteY128" fmla="*/ 5185640 h 6858000"/>
              <a:gd name="connsiteX129" fmla="*/ 5998514 w 6128435"/>
              <a:gd name="connsiteY129" fmla="*/ 5189673 h 6858000"/>
              <a:gd name="connsiteX130" fmla="*/ 5995970 w 6128435"/>
              <a:gd name="connsiteY130" fmla="*/ 5221547 h 6858000"/>
              <a:gd name="connsiteX131" fmla="*/ 5997218 w 6128435"/>
              <a:gd name="connsiteY131" fmla="*/ 5222031 h 6858000"/>
              <a:gd name="connsiteX132" fmla="*/ 6002116 w 6128435"/>
              <a:gd name="connsiteY132" fmla="*/ 5231223 h 6858000"/>
              <a:gd name="connsiteX133" fmla="*/ 6008541 w 6128435"/>
              <a:gd name="connsiteY133" fmla="*/ 5248680 h 6858000"/>
              <a:gd name="connsiteX134" fmla="*/ 6039260 w 6128435"/>
              <a:gd name="connsiteY134" fmla="*/ 5289518 h 6858000"/>
              <a:gd name="connsiteX135" fmla="*/ 6036748 w 6128435"/>
              <a:gd name="connsiteY135" fmla="*/ 5322752 h 6858000"/>
              <a:gd name="connsiteX136" fmla="*/ 6036943 w 6128435"/>
              <a:gd name="connsiteY136" fmla="*/ 5329480 h 6858000"/>
              <a:gd name="connsiteX137" fmla="*/ 6037236 w 6128435"/>
              <a:gd name="connsiteY137" fmla="*/ 5329634 h 6858000"/>
              <a:gd name="connsiteX138" fmla="*/ 6038019 w 6128435"/>
              <a:gd name="connsiteY138" fmla="*/ 5336764 h 6858000"/>
              <a:gd name="connsiteX139" fmla="*/ 6037298 w 6128435"/>
              <a:gd name="connsiteY139" fmla="*/ 5341753 h 6858000"/>
              <a:gd name="connsiteX140" fmla="*/ 6037677 w 6128435"/>
              <a:gd name="connsiteY140" fmla="*/ 5354807 h 6858000"/>
              <a:gd name="connsiteX141" fmla="*/ 6039728 w 6128435"/>
              <a:gd name="connsiteY141" fmla="*/ 5359416 h 6858000"/>
              <a:gd name="connsiteX142" fmla="*/ 6043311 w 6128435"/>
              <a:gd name="connsiteY142" fmla="*/ 5361407 h 6858000"/>
              <a:gd name="connsiteX143" fmla="*/ 6042954 w 6128435"/>
              <a:gd name="connsiteY143" fmla="*/ 5362576 h 6858000"/>
              <a:gd name="connsiteX144" fmla="*/ 6053435 w 6128435"/>
              <a:gd name="connsiteY144" fmla="*/ 5387547 h 6858000"/>
              <a:gd name="connsiteX145" fmla="*/ 6065933 w 6128435"/>
              <a:gd name="connsiteY145" fmla="*/ 5443002 h 6858000"/>
              <a:gd name="connsiteX146" fmla="*/ 6068640 w 6128435"/>
              <a:gd name="connsiteY146" fmla="*/ 5474503 h 6858000"/>
              <a:gd name="connsiteX147" fmla="*/ 6080922 w 6128435"/>
              <a:gd name="connsiteY147" fmla="*/ 5561070 h 6858000"/>
              <a:gd name="connsiteX148" fmla="*/ 6096949 w 6128435"/>
              <a:gd name="connsiteY148" fmla="*/ 5648179 h 6858000"/>
              <a:gd name="connsiteX149" fmla="*/ 6125703 w 6128435"/>
              <a:gd name="connsiteY149" fmla="*/ 5692894 h 6858000"/>
              <a:gd name="connsiteX150" fmla="*/ 6126670 w 6128435"/>
              <a:gd name="connsiteY150" fmla="*/ 5697882 h 6858000"/>
              <a:gd name="connsiteX151" fmla="*/ 6124061 w 6128435"/>
              <a:gd name="connsiteY151" fmla="*/ 5710294 h 6858000"/>
              <a:gd name="connsiteX152" fmla="*/ 6122213 w 6128435"/>
              <a:gd name="connsiteY152" fmla="*/ 5714762 h 6858000"/>
              <a:gd name="connsiteX153" fmla="*/ 6121353 w 6128435"/>
              <a:gd name="connsiteY153" fmla="*/ 5721725 h 6858000"/>
              <a:gd name="connsiteX154" fmla="*/ 6121607 w 6128435"/>
              <a:gd name="connsiteY154" fmla="*/ 5721959 h 6858000"/>
              <a:gd name="connsiteX155" fmla="*/ 6120262 w 6128435"/>
              <a:gd name="connsiteY155" fmla="*/ 5728358 h 6858000"/>
              <a:gd name="connsiteX156" fmla="*/ 6110194 w 6128435"/>
              <a:gd name="connsiteY156" fmla="*/ 5758853 h 6858000"/>
              <a:gd name="connsiteX157" fmla="*/ 6127519 w 6128435"/>
              <a:gd name="connsiteY157" fmla="*/ 5865775 h 6858000"/>
              <a:gd name="connsiteX158" fmla="*/ 6128435 w 6128435"/>
              <a:gd name="connsiteY158" fmla="*/ 5870164 h 6858000"/>
              <a:gd name="connsiteX159" fmla="*/ 6119217 w 6128435"/>
              <a:gd name="connsiteY159" fmla="*/ 5888542 h 6858000"/>
              <a:gd name="connsiteX160" fmla="*/ 6115966 w 6128435"/>
              <a:gd name="connsiteY160" fmla="*/ 5898387 h 6858000"/>
              <a:gd name="connsiteX161" fmla="*/ 6111924 w 6128435"/>
              <a:gd name="connsiteY161" fmla="*/ 5900444 h 6858000"/>
              <a:gd name="connsiteX162" fmla="*/ 6108716 w 6128435"/>
              <a:gd name="connsiteY162" fmla="*/ 5915345 h 6858000"/>
              <a:gd name="connsiteX163" fmla="*/ 6109524 w 6128435"/>
              <a:gd name="connsiteY163" fmla="*/ 5917328 h 6858000"/>
              <a:gd name="connsiteX164" fmla="*/ 6102493 w 6128435"/>
              <a:gd name="connsiteY164" fmla="*/ 5928602 h 6858000"/>
              <a:gd name="connsiteX165" fmla="*/ 6056863 w 6128435"/>
              <a:gd name="connsiteY165" fmla="*/ 6000643 h 6858000"/>
              <a:gd name="connsiteX166" fmla="*/ 6045436 w 6128435"/>
              <a:gd name="connsiteY166" fmla="*/ 6124480 h 6858000"/>
              <a:gd name="connsiteX167" fmla="*/ 6030489 w 6128435"/>
              <a:gd name="connsiteY167" fmla="*/ 6317666 h 6858000"/>
              <a:gd name="connsiteX168" fmla="*/ 6007492 w 6128435"/>
              <a:gd name="connsiteY168" fmla="*/ 6440818 h 6858000"/>
              <a:gd name="connsiteX169" fmla="*/ 6009467 w 6128435"/>
              <a:gd name="connsiteY169" fmla="*/ 6487076 h 6858000"/>
              <a:gd name="connsiteX170" fmla="*/ 5995064 w 6128435"/>
              <a:gd name="connsiteY170" fmla="*/ 6540791 h 6858000"/>
              <a:gd name="connsiteX171" fmla="*/ 5996309 w 6128435"/>
              <a:gd name="connsiteY171" fmla="*/ 6543961 h 6858000"/>
              <a:gd name="connsiteX172" fmla="*/ 5996048 w 6128435"/>
              <a:gd name="connsiteY172" fmla="*/ 6555444 h 6858000"/>
              <a:gd name="connsiteX173" fmla="*/ 6002524 w 6128435"/>
              <a:gd name="connsiteY173" fmla="*/ 6560188 h 6858000"/>
              <a:gd name="connsiteX174" fmla="*/ 6006823 w 6128435"/>
              <a:gd name="connsiteY174" fmla="*/ 6578546 h 6858000"/>
              <a:gd name="connsiteX175" fmla="*/ 6004510 w 6128435"/>
              <a:gd name="connsiteY175" fmla="*/ 6599256 h 6858000"/>
              <a:gd name="connsiteX176" fmla="*/ 5986207 w 6128435"/>
              <a:gd name="connsiteY176" fmla="*/ 6695855 h 6858000"/>
              <a:gd name="connsiteX177" fmla="*/ 5979428 w 6128435"/>
              <a:gd name="connsiteY177" fmla="*/ 6754678 h 6858000"/>
              <a:gd name="connsiteX178" fmla="*/ 5983398 w 6128435"/>
              <a:gd name="connsiteY178" fmla="*/ 6778641 h 6858000"/>
              <a:gd name="connsiteX179" fmla="*/ 5984543 w 6128435"/>
              <a:gd name="connsiteY179" fmla="*/ 6811016 h 6858000"/>
              <a:gd name="connsiteX180" fmla="*/ 5981802 w 6128435"/>
              <a:gd name="connsiteY180" fmla="*/ 6838578 h 6858000"/>
              <a:gd name="connsiteX181" fmla="*/ 5979671 w 6128435"/>
              <a:gd name="connsiteY181" fmla="*/ 6858000 h 6858000"/>
              <a:gd name="connsiteX182" fmla="*/ 0 w 6128435"/>
              <a:gd name="connsiteY182" fmla="*/ 6858000 h 6858000"/>
              <a:gd name="connsiteX183" fmla="*/ 0 w 6128435"/>
              <a:gd name="connsiteY18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6175 w 6128435"/>
              <a:gd name="connsiteY49" fmla="*/ 2407515 h 6858000"/>
              <a:gd name="connsiteX50" fmla="*/ 5271650 w 6128435"/>
              <a:gd name="connsiteY50" fmla="*/ 2440467 h 6858000"/>
              <a:gd name="connsiteX51" fmla="*/ 5271438 w 6128435"/>
              <a:gd name="connsiteY51" fmla="*/ 2447186 h 6858000"/>
              <a:gd name="connsiteX52" fmla="*/ 5271722 w 6128435"/>
              <a:gd name="connsiteY52" fmla="*/ 2447359 h 6858000"/>
              <a:gd name="connsiteX53" fmla="*/ 5272069 w 6128435"/>
              <a:gd name="connsiteY53" fmla="*/ 2454523 h 6858000"/>
              <a:gd name="connsiteX54" fmla="*/ 5271049 w 6128435"/>
              <a:gd name="connsiteY54" fmla="*/ 2459442 h 6858000"/>
              <a:gd name="connsiteX55" fmla="*/ 5270636 w 6128435"/>
              <a:gd name="connsiteY55" fmla="*/ 2472481 h 6858000"/>
              <a:gd name="connsiteX56" fmla="*/ 5272406 w 6128435"/>
              <a:gd name="connsiteY56" fmla="*/ 2477221 h 6858000"/>
              <a:gd name="connsiteX57" fmla="*/ 5307538 w 6128435"/>
              <a:gd name="connsiteY57" fmla="*/ 2514685 h 6858000"/>
              <a:gd name="connsiteX58" fmla="*/ 5337604 w 6128435"/>
              <a:gd name="connsiteY58" fmla="*/ 2597632 h 6858000"/>
              <a:gd name="connsiteX59" fmla="*/ 5407503 w 6128435"/>
              <a:gd name="connsiteY59" fmla="*/ 2786290 h 6858000"/>
              <a:gd name="connsiteX60" fmla="*/ 5407356 w 6128435"/>
              <a:gd name="connsiteY60" fmla="*/ 2787545 h 6858000"/>
              <a:gd name="connsiteX61" fmla="*/ 5411130 w 6128435"/>
              <a:gd name="connsiteY61" fmla="*/ 2788640 h 6858000"/>
              <a:gd name="connsiteX62" fmla="*/ 5416439 w 6128435"/>
              <a:gd name="connsiteY62" fmla="*/ 2805666 h 6858000"/>
              <a:gd name="connsiteX63" fmla="*/ 5416589 w 6128435"/>
              <a:gd name="connsiteY63" fmla="*/ 2810822 h 6858000"/>
              <a:gd name="connsiteX64" fmla="*/ 5418542 w 6128435"/>
              <a:gd name="connsiteY64" fmla="*/ 2817745 h 6858000"/>
              <a:gd name="connsiteX65" fmla="*/ 5418847 w 6128435"/>
              <a:gd name="connsiteY65" fmla="*/ 2817825 h 6858000"/>
              <a:gd name="connsiteX66" fmla="*/ 5423364 w 6128435"/>
              <a:gd name="connsiteY66" fmla="*/ 2858292 h 6858000"/>
              <a:gd name="connsiteX67" fmla="*/ 5479298 w 6128435"/>
              <a:gd name="connsiteY67" fmla="*/ 2947791 h 6858000"/>
              <a:gd name="connsiteX68" fmla="*/ 5481770 w 6128435"/>
              <a:gd name="connsiteY68" fmla="*/ 2951352 h 6858000"/>
              <a:gd name="connsiteX69" fmla="*/ 5481013 w 6128435"/>
              <a:gd name="connsiteY69" fmla="*/ 2973461 h 6858000"/>
              <a:gd name="connsiteX70" fmla="*/ 5482045 w 6128435"/>
              <a:gd name="connsiteY70" fmla="*/ 2984371 h 6858000"/>
              <a:gd name="connsiteX71" fmla="*/ 5479405 w 6128435"/>
              <a:gd name="connsiteY71" fmla="*/ 2988507 h 6858000"/>
              <a:gd name="connsiteX72" fmla="*/ 5482415 w 6128435"/>
              <a:gd name="connsiteY72" fmla="*/ 3004079 h 6858000"/>
              <a:gd name="connsiteX73" fmla="*/ 5483865 w 6128435"/>
              <a:gd name="connsiteY73" fmla="*/ 3005467 h 6858000"/>
              <a:gd name="connsiteX74" fmla="*/ 5482236 w 6128435"/>
              <a:gd name="connsiteY74" fmla="*/ 3019791 h 6858000"/>
              <a:gd name="connsiteX75" fmla="*/ 5475895 w 6128435"/>
              <a:gd name="connsiteY75" fmla="*/ 3033578 h 6858000"/>
              <a:gd name="connsiteX76" fmla="*/ 5477595 w 6128435"/>
              <a:gd name="connsiteY76" fmla="*/ 3250534 h 6858000"/>
              <a:gd name="connsiteX77" fmla="*/ 5532836 w 6128435"/>
              <a:gd name="connsiteY77" fmla="*/ 3353840 h 6858000"/>
              <a:gd name="connsiteX78" fmla="*/ 5561229 w 6128435"/>
              <a:gd name="connsiteY78" fmla="*/ 3395784 h 6858000"/>
              <a:gd name="connsiteX79" fmla="*/ 5589758 w 6128435"/>
              <a:gd name="connsiteY79" fmla="*/ 3506453 h 6858000"/>
              <a:gd name="connsiteX80" fmla="*/ 5596144 w 6128435"/>
              <a:gd name="connsiteY80" fmla="*/ 3534624 h 6858000"/>
              <a:gd name="connsiteX81" fmla="*/ 5597750 w 6128435"/>
              <a:gd name="connsiteY81" fmla="*/ 3534129 h 6858000"/>
              <a:gd name="connsiteX82" fmla="*/ 5599700 w 6128435"/>
              <a:gd name="connsiteY82" fmla="*/ 3547221 h 6858000"/>
              <a:gd name="connsiteX83" fmla="*/ 5615031 w 6128435"/>
              <a:gd name="connsiteY83" fmla="*/ 3557482 h 6858000"/>
              <a:gd name="connsiteX84" fmla="*/ 5618377 w 6128435"/>
              <a:gd name="connsiteY84" fmla="*/ 3588431 h 6858000"/>
              <a:gd name="connsiteX85" fmla="*/ 5612155 w 6128435"/>
              <a:gd name="connsiteY85" fmla="*/ 3589869 h 6858000"/>
              <a:gd name="connsiteX86" fmla="*/ 5620843 w 6128435"/>
              <a:gd name="connsiteY86" fmla="*/ 3606745 h 6858000"/>
              <a:gd name="connsiteX87" fmla="*/ 5655472 w 6128435"/>
              <a:gd name="connsiteY87" fmla="*/ 3678877 h 6858000"/>
              <a:gd name="connsiteX88" fmla="*/ 5680448 w 6128435"/>
              <a:gd name="connsiteY88" fmla="*/ 3717760 h 6858000"/>
              <a:gd name="connsiteX89" fmla="*/ 5683015 w 6128435"/>
              <a:gd name="connsiteY89" fmla="*/ 3762025 h 6858000"/>
              <a:gd name="connsiteX90" fmla="*/ 5696643 w 6128435"/>
              <a:gd name="connsiteY90" fmla="*/ 3773888 h 6858000"/>
              <a:gd name="connsiteX91" fmla="*/ 5699203 w 6128435"/>
              <a:gd name="connsiteY91" fmla="*/ 3775823 h 6858000"/>
              <a:gd name="connsiteX92" fmla="*/ 5704824 w 6128435"/>
              <a:gd name="connsiteY92" fmla="*/ 3785966 h 6858000"/>
              <a:gd name="connsiteX93" fmla="*/ 5712204 w 6128435"/>
              <a:gd name="connsiteY93" fmla="*/ 3785830 h 6858000"/>
              <a:gd name="connsiteX94" fmla="*/ 5724816 w 6128435"/>
              <a:gd name="connsiteY94" fmla="*/ 3798949 h 6858000"/>
              <a:gd name="connsiteX95" fmla="*/ 5733539 w 6128435"/>
              <a:gd name="connsiteY95" fmla="*/ 3818457 h 6858000"/>
              <a:gd name="connsiteX96" fmla="*/ 5768491 w 6128435"/>
              <a:gd name="connsiteY96" fmla="*/ 3914399 h 6858000"/>
              <a:gd name="connsiteX97" fmla="*/ 5793123 w 6128435"/>
              <a:gd name="connsiteY97" fmla="*/ 3969952 h 6858000"/>
              <a:gd name="connsiteX98" fmla="*/ 5808321 w 6128435"/>
              <a:gd name="connsiteY98" fmla="*/ 3988153 h 6858000"/>
              <a:gd name="connsiteX99" fmla="*/ 5825621 w 6128435"/>
              <a:gd name="connsiteY99" fmla="*/ 4015525 h 6858000"/>
              <a:gd name="connsiteX100" fmla="*/ 5860672 w 6128435"/>
              <a:gd name="connsiteY100" fmla="*/ 4061579 h 6858000"/>
              <a:gd name="connsiteX101" fmla="*/ 5872173 w 6128435"/>
              <a:gd name="connsiteY101" fmla="*/ 4088497 h 6858000"/>
              <a:gd name="connsiteX102" fmla="*/ 5883705 w 6128435"/>
              <a:gd name="connsiteY102" fmla="*/ 4101899 h 6858000"/>
              <a:gd name="connsiteX103" fmla="*/ 5885314 w 6128435"/>
              <a:gd name="connsiteY103" fmla="*/ 4108387 h 6858000"/>
              <a:gd name="connsiteX104" fmla="*/ 5894095 w 6128435"/>
              <a:gd name="connsiteY104" fmla="*/ 4128857 h 6858000"/>
              <a:gd name="connsiteX105" fmla="*/ 5898339 w 6128435"/>
              <a:gd name="connsiteY105" fmla="*/ 4140800 h 6858000"/>
              <a:gd name="connsiteX106" fmla="*/ 5899734 w 6128435"/>
              <a:gd name="connsiteY106" fmla="*/ 4145632 h 6858000"/>
              <a:gd name="connsiteX107" fmla="*/ 5897098 w 6128435"/>
              <a:gd name="connsiteY107" fmla="*/ 4157819 h 6858000"/>
              <a:gd name="connsiteX108" fmla="*/ 5903513 w 6128435"/>
              <a:gd name="connsiteY108" fmla="*/ 4187661 h 6858000"/>
              <a:gd name="connsiteX109" fmla="*/ 5917114 w 6128435"/>
              <a:gd name="connsiteY109" fmla="*/ 4213096 h 6858000"/>
              <a:gd name="connsiteX110" fmla="*/ 5921153 w 6128435"/>
              <a:gd name="connsiteY110" fmla="*/ 4236222 h 6858000"/>
              <a:gd name="connsiteX111" fmla="*/ 5924233 w 6128435"/>
              <a:gd name="connsiteY111" fmla="*/ 4242060 h 6858000"/>
              <a:gd name="connsiteX112" fmla="*/ 5928910 w 6128435"/>
              <a:gd name="connsiteY112" fmla="*/ 4300973 h 6858000"/>
              <a:gd name="connsiteX113" fmla="*/ 5939320 w 6128435"/>
              <a:gd name="connsiteY113" fmla="*/ 4340435 h 6858000"/>
              <a:gd name="connsiteX114" fmla="*/ 5946705 w 6128435"/>
              <a:gd name="connsiteY114" fmla="*/ 4428051 h 6858000"/>
              <a:gd name="connsiteX115" fmla="*/ 5949261 w 6128435"/>
              <a:gd name="connsiteY115" fmla="*/ 4449185 h 6858000"/>
              <a:gd name="connsiteX116" fmla="*/ 5957504 w 6128435"/>
              <a:gd name="connsiteY116" fmla="*/ 4465911 h 6858000"/>
              <a:gd name="connsiteX117" fmla="*/ 5964689 w 6128435"/>
              <a:gd name="connsiteY117" fmla="*/ 4468532 h 6858000"/>
              <a:gd name="connsiteX118" fmla="*/ 5967062 w 6128435"/>
              <a:gd name="connsiteY118" fmla="*/ 4479923 h 6858000"/>
              <a:gd name="connsiteX119" fmla="*/ 5968960 w 6128435"/>
              <a:gd name="connsiteY119" fmla="*/ 4482655 h 6858000"/>
              <a:gd name="connsiteX120" fmla="*/ 5978567 w 6128435"/>
              <a:gd name="connsiteY120" fmla="*/ 4498605 h 6858000"/>
              <a:gd name="connsiteX121" fmla="*/ 5980106 w 6128435"/>
              <a:gd name="connsiteY121" fmla="*/ 4585087 h 6858000"/>
              <a:gd name="connsiteX122" fmla="*/ 5998138 w 6128435"/>
              <a:gd name="connsiteY122" fmla="*/ 4697518 h 6858000"/>
              <a:gd name="connsiteX123" fmla="*/ 6013516 w 6128435"/>
              <a:gd name="connsiteY123" fmla="*/ 4786619 h 6858000"/>
              <a:gd name="connsiteX124" fmla="*/ 6025404 w 6128435"/>
              <a:gd name="connsiteY124" fmla="*/ 4858148 h 6858000"/>
              <a:gd name="connsiteX125" fmla="*/ 6007749 w 6128435"/>
              <a:gd name="connsiteY125" fmla="*/ 4964715 h 6858000"/>
              <a:gd name="connsiteX126" fmla="*/ 6005269 w 6128435"/>
              <a:gd name="connsiteY126" fmla="*/ 5150567 h 6858000"/>
              <a:gd name="connsiteX127" fmla="*/ 6001127 w 6128435"/>
              <a:gd name="connsiteY127" fmla="*/ 5164609 h 6858000"/>
              <a:gd name="connsiteX128" fmla="*/ 5996647 w 6128435"/>
              <a:gd name="connsiteY128" fmla="*/ 5185640 h 6858000"/>
              <a:gd name="connsiteX129" fmla="*/ 5998514 w 6128435"/>
              <a:gd name="connsiteY129" fmla="*/ 5189673 h 6858000"/>
              <a:gd name="connsiteX130" fmla="*/ 5995970 w 6128435"/>
              <a:gd name="connsiteY130" fmla="*/ 5221547 h 6858000"/>
              <a:gd name="connsiteX131" fmla="*/ 5997218 w 6128435"/>
              <a:gd name="connsiteY131" fmla="*/ 5222031 h 6858000"/>
              <a:gd name="connsiteX132" fmla="*/ 6002116 w 6128435"/>
              <a:gd name="connsiteY132" fmla="*/ 5231223 h 6858000"/>
              <a:gd name="connsiteX133" fmla="*/ 6008541 w 6128435"/>
              <a:gd name="connsiteY133" fmla="*/ 5248680 h 6858000"/>
              <a:gd name="connsiteX134" fmla="*/ 6039260 w 6128435"/>
              <a:gd name="connsiteY134" fmla="*/ 5289518 h 6858000"/>
              <a:gd name="connsiteX135" fmla="*/ 6036748 w 6128435"/>
              <a:gd name="connsiteY135" fmla="*/ 5322752 h 6858000"/>
              <a:gd name="connsiteX136" fmla="*/ 6036943 w 6128435"/>
              <a:gd name="connsiteY136" fmla="*/ 5329480 h 6858000"/>
              <a:gd name="connsiteX137" fmla="*/ 6037236 w 6128435"/>
              <a:gd name="connsiteY137" fmla="*/ 5329634 h 6858000"/>
              <a:gd name="connsiteX138" fmla="*/ 6038019 w 6128435"/>
              <a:gd name="connsiteY138" fmla="*/ 5336764 h 6858000"/>
              <a:gd name="connsiteX139" fmla="*/ 6037298 w 6128435"/>
              <a:gd name="connsiteY139" fmla="*/ 5341753 h 6858000"/>
              <a:gd name="connsiteX140" fmla="*/ 6037677 w 6128435"/>
              <a:gd name="connsiteY140" fmla="*/ 5354807 h 6858000"/>
              <a:gd name="connsiteX141" fmla="*/ 6039728 w 6128435"/>
              <a:gd name="connsiteY141" fmla="*/ 5359416 h 6858000"/>
              <a:gd name="connsiteX142" fmla="*/ 6043311 w 6128435"/>
              <a:gd name="connsiteY142" fmla="*/ 5361407 h 6858000"/>
              <a:gd name="connsiteX143" fmla="*/ 6042954 w 6128435"/>
              <a:gd name="connsiteY143" fmla="*/ 5362576 h 6858000"/>
              <a:gd name="connsiteX144" fmla="*/ 6053435 w 6128435"/>
              <a:gd name="connsiteY144" fmla="*/ 5387547 h 6858000"/>
              <a:gd name="connsiteX145" fmla="*/ 6065933 w 6128435"/>
              <a:gd name="connsiteY145" fmla="*/ 5443002 h 6858000"/>
              <a:gd name="connsiteX146" fmla="*/ 6068640 w 6128435"/>
              <a:gd name="connsiteY146" fmla="*/ 5474503 h 6858000"/>
              <a:gd name="connsiteX147" fmla="*/ 6080922 w 6128435"/>
              <a:gd name="connsiteY147" fmla="*/ 5561070 h 6858000"/>
              <a:gd name="connsiteX148" fmla="*/ 6096949 w 6128435"/>
              <a:gd name="connsiteY148" fmla="*/ 5648179 h 6858000"/>
              <a:gd name="connsiteX149" fmla="*/ 6125703 w 6128435"/>
              <a:gd name="connsiteY149" fmla="*/ 5692894 h 6858000"/>
              <a:gd name="connsiteX150" fmla="*/ 6126670 w 6128435"/>
              <a:gd name="connsiteY150" fmla="*/ 5697882 h 6858000"/>
              <a:gd name="connsiteX151" fmla="*/ 6124061 w 6128435"/>
              <a:gd name="connsiteY151" fmla="*/ 5710294 h 6858000"/>
              <a:gd name="connsiteX152" fmla="*/ 6122213 w 6128435"/>
              <a:gd name="connsiteY152" fmla="*/ 5714762 h 6858000"/>
              <a:gd name="connsiteX153" fmla="*/ 6121353 w 6128435"/>
              <a:gd name="connsiteY153" fmla="*/ 5721725 h 6858000"/>
              <a:gd name="connsiteX154" fmla="*/ 6121607 w 6128435"/>
              <a:gd name="connsiteY154" fmla="*/ 5721959 h 6858000"/>
              <a:gd name="connsiteX155" fmla="*/ 6120262 w 6128435"/>
              <a:gd name="connsiteY155" fmla="*/ 5728358 h 6858000"/>
              <a:gd name="connsiteX156" fmla="*/ 6110194 w 6128435"/>
              <a:gd name="connsiteY156" fmla="*/ 5758853 h 6858000"/>
              <a:gd name="connsiteX157" fmla="*/ 6127519 w 6128435"/>
              <a:gd name="connsiteY157" fmla="*/ 5865775 h 6858000"/>
              <a:gd name="connsiteX158" fmla="*/ 6128435 w 6128435"/>
              <a:gd name="connsiteY158" fmla="*/ 5870164 h 6858000"/>
              <a:gd name="connsiteX159" fmla="*/ 6119217 w 6128435"/>
              <a:gd name="connsiteY159" fmla="*/ 5888542 h 6858000"/>
              <a:gd name="connsiteX160" fmla="*/ 6115966 w 6128435"/>
              <a:gd name="connsiteY160" fmla="*/ 5898387 h 6858000"/>
              <a:gd name="connsiteX161" fmla="*/ 6111924 w 6128435"/>
              <a:gd name="connsiteY161" fmla="*/ 5900444 h 6858000"/>
              <a:gd name="connsiteX162" fmla="*/ 6108716 w 6128435"/>
              <a:gd name="connsiteY162" fmla="*/ 5915345 h 6858000"/>
              <a:gd name="connsiteX163" fmla="*/ 6109524 w 6128435"/>
              <a:gd name="connsiteY163" fmla="*/ 5917328 h 6858000"/>
              <a:gd name="connsiteX164" fmla="*/ 6102493 w 6128435"/>
              <a:gd name="connsiteY164" fmla="*/ 5928602 h 6858000"/>
              <a:gd name="connsiteX165" fmla="*/ 6056863 w 6128435"/>
              <a:gd name="connsiteY165" fmla="*/ 6000643 h 6858000"/>
              <a:gd name="connsiteX166" fmla="*/ 6045436 w 6128435"/>
              <a:gd name="connsiteY166" fmla="*/ 6124480 h 6858000"/>
              <a:gd name="connsiteX167" fmla="*/ 6030489 w 6128435"/>
              <a:gd name="connsiteY167" fmla="*/ 6317666 h 6858000"/>
              <a:gd name="connsiteX168" fmla="*/ 6007492 w 6128435"/>
              <a:gd name="connsiteY168" fmla="*/ 6440818 h 6858000"/>
              <a:gd name="connsiteX169" fmla="*/ 6009467 w 6128435"/>
              <a:gd name="connsiteY169" fmla="*/ 6487076 h 6858000"/>
              <a:gd name="connsiteX170" fmla="*/ 5995064 w 6128435"/>
              <a:gd name="connsiteY170" fmla="*/ 6540791 h 6858000"/>
              <a:gd name="connsiteX171" fmla="*/ 5996309 w 6128435"/>
              <a:gd name="connsiteY171" fmla="*/ 6543961 h 6858000"/>
              <a:gd name="connsiteX172" fmla="*/ 5996048 w 6128435"/>
              <a:gd name="connsiteY172" fmla="*/ 6555444 h 6858000"/>
              <a:gd name="connsiteX173" fmla="*/ 6002524 w 6128435"/>
              <a:gd name="connsiteY173" fmla="*/ 6560188 h 6858000"/>
              <a:gd name="connsiteX174" fmla="*/ 6006823 w 6128435"/>
              <a:gd name="connsiteY174" fmla="*/ 6578546 h 6858000"/>
              <a:gd name="connsiteX175" fmla="*/ 6004510 w 6128435"/>
              <a:gd name="connsiteY175" fmla="*/ 6599256 h 6858000"/>
              <a:gd name="connsiteX176" fmla="*/ 5986207 w 6128435"/>
              <a:gd name="connsiteY176" fmla="*/ 6695855 h 6858000"/>
              <a:gd name="connsiteX177" fmla="*/ 5979428 w 6128435"/>
              <a:gd name="connsiteY177" fmla="*/ 6754678 h 6858000"/>
              <a:gd name="connsiteX178" fmla="*/ 5983398 w 6128435"/>
              <a:gd name="connsiteY178" fmla="*/ 6778641 h 6858000"/>
              <a:gd name="connsiteX179" fmla="*/ 5984543 w 6128435"/>
              <a:gd name="connsiteY179" fmla="*/ 6811016 h 6858000"/>
              <a:gd name="connsiteX180" fmla="*/ 5981802 w 6128435"/>
              <a:gd name="connsiteY180" fmla="*/ 6838578 h 6858000"/>
              <a:gd name="connsiteX181" fmla="*/ 5979671 w 6128435"/>
              <a:gd name="connsiteY181" fmla="*/ 6858000 h 6858000"/>
              <a:gd name="connsiteX182" fmla="*/ 0 w 6128435"/>
              <a:gd name="connsiteY182" fmla="*/ 6858000 h 6858000"/>
              <a:gd name="connsiteX183" fmla="*/ 0 w 6128435"/>
              <a:gd name="connsiteY18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1650 w 6128435"/>
              <a:gd name="connsiteY49" fmla="*/ 2440467 h 6858000"/>
              <a:gd name="connsiteX50" fmla="*/ 5271438 w 6128435"/>
              <a:gd name="connsiteY50" fmla="*/ 2447186 h 6858000"/>
              <a:gd name="connsiteX51" fmla="*/ 5271722 w 6128435"/>
              <a:gd name="connsiteY51" fmla="*/ 2447359 h 6858000"/>
              <a:gd name="connsiteX52" fmla="*/ 5272069 w 6128435"/>
              <a:gd name="connsiteY52" fmla="*/ 2454523 h 6858000"/>
              <a:gd name="connsiteX53" fmla="*/ 5271049 w 6128435"/>
              <a:gd name="connsiteY53" fmla="*/ 2459442 h 6858000"/>
              <a:gd name="connsiteX54" fmla="*/ 5270636 w 6128435"/>
              <a:gd name="connsiteY54" fmla="*/ 2472481 h 6858000"/>
              <a:gd name="connsiteX55" fmla="*/ 5272406 w 6128435"/>
              <a:gd name="connsiteY55" fmla="*/ 2477221 h 6858000"/>
              <a:gd name="connsiteX56" fmla="*/ 5307538 w 6128435"/>
              <a:gd name="connsiteY56" fmla="*/ 2514685 h 6858000"/>
              <a:gd name="connsiteX57" fmla="*/ 5337604 w 6128435"/>
              <a:gd name="connsiteY57" fmla="*/ 2597632 h 6858000"/>
              <a:gd name="connsiteX58" fmla="*/ 5407503 w 6128435"/>
              <a:gd name="connsiteY58" fmla="*/ 2786290 h 6858000"/>
              <a:gd name="connsiteX59" fmla="*/ 5407356 w 6128435"/>
              <a:gd name="connsiteY59" fmla="*/ 2787545 h 6858000"/>
              <a:gd name="connsiteX60" fmla="*/ 5411130 w 6128435"/>
              <a:gd name="connsiteY60" fmla="*/ 2788640 h 6858000"/>
              <a:gd name="connsiteX61" fmla="*/ 5416439 w 6128435"/>
              <a:gd name="connsiteY61" fmla="*/ 2805666 h 6858000"/>
              <a:gd name="connsiteX62" fmla="*/ 5416589 w 6128435"/>
              <a:gd name="connsiteY62" fmla="*/ 2810822 h 6858000"/>
              <a:gd name="connsiteX63" fmla="*/ 5418542 w 6128435"/>
              <a:gd name="connsiteY63" fmla="*/ 2817745 h 6858000"/>
              <a:gd name="connsiteX64" fmla="*/ 5418847 w 6128435"/>
              <a:gd name="connsiteY64" fmla="*/ 2817825 h 6858000"/>
              <a:gd name="connsiteX65" fmla="*/ 5423364 w 6128435"/>
              <a:gd name="connsiteY65" fmla="*/ 2858292 h 6858000"/>
              <a:gd name="connsiteX66" fmla="*/ 5479298 w 6128435"/>
              <a:gd name="connsiteY66" fmla="*/ 2947791 h 6858000"/>
              <a:gd name="connsiteX67" fmla="*/ 5481770 w 6128435"/>
              <a:gd name="connsiteY67" fmla="*/ 2951352 h 6858000"/>
              <a:gd name="connsiteX68" fmla="*/ 5481013 w 6128435"/>
              <a:gd name="connsiteY68" fmla="*/ 2973461 h 6858000"/>
              <a:gd name="connsiteX69" fmla="*/ 5482045 w 6128435"/>
              <a:gd name="connsiteY69" fmla="*/ 2984371 h 6858000"/>
              <a:gd name="connsiteX70" fmla="*/ 5479405 w 6128435"/>
              <a:gd name="connsiteY70" fmla="*/ 2988507 h 6858000"/>
              <a:gd name="connsiteX71" fmla="*/ 5482415 w 6128435"/>
              <a:gd name="connsiteY71" fmla="*/ 3004079 h 6858000"/>
              <a:gd name="connsiteX72" fmla="*/ 5483865 w 6128435"/>
              <a:gd name="connsiteY72" fmla="*/ 3005467 h 6858000"/>
              <a:gd name="connsiteX73" fmla="*/ 5482236 w 6128435"/>
              <a:gd name="connsiteY73" fmla="*/ 3019791 h 6858000"/>
              <a:gd name="connsiteX74" fmla="*/ 5475895 w 6128435"/>
              <a:gd name="connsiteY74" fmla="*/ 3033578 h 6858000"/>
              <a:gd name="connsiteX75" fmla="*/ 5477595 w 6128435"/>
              <a:gd name="connsiteY75" fmla="*/ 3250534 h 6858000"/>
              <a:gd name="connsiteX76" fmla="*/ 5532836 w 6128435"/>
              <a:gd name="connsiteY76" fmla="*/ 3353840 h 6858000"/>
              <a:gd name="connsiteX77" fmla="*/ 5561229 w 6128435"/>
              <a:gd name="connsiteY77" fmla="*/ 3395784 h 6858000"/>
              <a:gd name="connsiteX78" fmla="*/ 5589758 w 6128435"/>
              <a:gd name="connsiteY78" fmla="*/ 3506453 h 6858000"/>
              <a:gd name="connsiteX79" fmla="*/ 5596144 w 6128435"/>
              <a:gd name="connsiteY79" fmla="*/ 3534624 h 6858000"/>
              <a:gd name="connsiteX80" fmla="*/ 5597750 w 6128435"/>
              <a:gd name="connsiteY80" fmla="*/ 3534129 h 6858000"/>
              <a:gd name="connsiteX81" fmla="*/ 5599700 w 6128435"/>
              <a:gd name="connsiteY81" fmla="*/ 3547221 h 6858000"/>
              <a:gd name="connsiteX82" fmla="*/ 5615031 w 6128435"/>
              <a:gd name="connsiteY82" fmla="*/ 3557482 h 6858000"/>
              <a:gd name="connsiteX83" fmla="*/ 5618377 w 6128435"/>
              <a:gd name="connsiteY83" fmla="*/ 3588431 h 6858000"/>
              <a:gd name="connsiteX84" fmla="*/ 5612155 w 6128435"/>
              <a:gd name="connsiteY84" fmla="*/ 3589869 h 6858000"/>
              <a:gd name="connsiteX85" fmla="*/ 5620843 w 6128435"/>
              <a:gd name="connsiteY85" fmla="*/ 3606745 h 6858000"/>
              <a:gd name="connsiteX86" fmla="*/ 5655472 w 6128435"/>
              <a:gd name="connsiteY86" fmla="*/ 3678877 h 6858000"/>
              <a:gd name="connsiteX87" fmla="*/ 5680448 w 6128435"/>
              <a:gd name="connsiteY87" fmla="*/ 3717760 h 6858000"/>
              <a:gd name="connsiteX88" fmla="*/ 5683015 w 6128435"/>
              <a:gd name="connsiteY88" fmla="*/ 3762025 h 6858000"/>
              <a:gd name="connsiteX89" fmla="*/ 5696643 w 6128435"/>
              <a:gd name="connsiteY89" fmla="*/ 3773888 h 6858000"/>
              <a:gd name="connsiteX90" fmla="*/ 5699203 w 6128435"/>
              <a:gd name="connsiteY90" fmla="*/ 3775823 h 6858000"/>
              <a:gd name="connsiteX91" fmla="*/ 5704824 w 6128435"/>
              <a:gd name="connsiteY91" fmla="*/ 3785966 h 6858000"/>
              <a:gd name="connsiteX92" fmla="*/ 5712204 w 6128435"/>
              <a:gd name="connsiteY92" fmla="*/ 3785830 h 6858000"/>
              <a:gd name="connsiteX93" fmla="*/ 5724816 w 6128435"/>
              <a:gd name="connsiteY93" fmla="*/ 3798949 h 6858000"/>
              <a:gd name="connsiteX94" fmla="*/ 5733539 w 6128435"/>
              <a:gd name="connsiteY94" fmla="*/ 3818457 h 6858000"/>
              <a:gd name="connsiteX95" fmla="*/ 5768491 w 6128435"/>
              <a:gd name="connsiteY95" fmla="*/ 3914399 h 6858000"/>
              <a:gd name="connsiteX96" fmla="*/ 5793123 w 6128435"/>
              <a:gd name="connsiteY96" fmla="*/ 3969952 h 6858000"/>
              <a:gd name="connsiteX97" fmla="*/ 5808321 w 6128435"/>
              <a:gd name="connsiteY97" fmla="*/ 3988153 h 6858000"/>
              <a:gd name="connsiteX98" fmla="*/ 5825621 w 6128435"/>
              <a:gd name="connsiteY98" fmla="*/ 4015525 h 6858000"/>
              <a:gd name="connsiteX99" fmla="*/ 5860672 w 6128435"/>
              <a:gd name="connsiteY99" fmla="*/ 4061579 h 6858000"/>
              <a:gd name="connsiteX100" fmla="*/ 5872173 w 6128435"/>
              <a:gd name="connsiteY100" fmla="*/ 4088497 h 6858000"/>
              <a:gd name="connsiteX101" fmla="*/ 5883705 w 6128435"/>
              <a:gd name="connsiteY101" fmla="*/ 4101899 h 6858000"/>
              <a:gd name="connsiteX102" fmla="*/ 5885314 w 6128435"/>
              <a:gd name="connsiteY102" fmla="*/ 4108387 h 6858000"/>
              <a:gd name="connsiteX103" fmla="*/ 5894095 w 6128435"/>
              <a:gd name="connsiteY103" fmla="*/ 4128857 h 6858000"/>
              <a:gd name="connsiteX104" fmla="*/ 5898339 w 6128435"/>
              <a:gd name="connsiteY104" fmla="*/ 4140800 h 6858000"/>
              <a:gd name="connsiteX105" fmla="*/ 5899734 w 6128435"/>
              <a:gd name="connsiteY105" fmla="*/ 4145632 h 6858000"/>
              <a:gd name="connsiteX106" fmla="*/ 5897098 w 6128435"/>
              <a:gd name="connsiteY106" fmla="*/ 4157819 h 6858000"/>
              <a:gd name="connsiteX107" fmla="*/ 5903513 w 6128435"/>
              <a:gd name="connsiteY107" fmla="*/ 4187661 h 6858000"/>
              <a:gd name="connsiteX108" fmla="*/ 5917114 w 6128435"/>
              <a:gd name="connsiteY108" fmla="*/ 4213096 h 6858000"/>
              <a:gd name="connsiteX109" fmla="*/ 5921153 w 6128435"/>
              <a:gd name="connsiteY109" fmla="*/ 4236222 h 6858000"/>
              <a:gd name="connsiteX110" fmla="*/ 5924233 w 6128435"/>
              <a:gd name="connsiteY110" fmla="*/ 4242060 h 6858000"/>
              <a:gd name="connsiteX111" fmla="*/ 5928910 w 6128435"/>
              <a:gd name="connsiteY111" fmla="*/ 4300973 h 6858000"/>
              <a:gd name="connsiteX112" fmla="*/ 5939320 w 6128435"/>
              <a:gd name="connsiteY112" fmla="*/ 4340435 h 6858000"/>
              <a:gd name="connsiteX113" fmla="*/ 5946705 w 6128435"/>
              <a:gd name="connsiteY113" fmla="*/ 4428051 h 6858000"/>
              <a:gd name="connsiteX114" fmla="*/ 5949261 w 6128435"/>
              <a:gd name="connsiteY114" fmla="*/ 4449185 h 6858000"/>
              <a:gd name="connsiteX115" fmla="*/ 5957504 w 6128435"/>
              <a:gd name="connsiteY115" fmla="*/ 4465911 h 6858000"/>
              <a:gd name="connsiteX116" fmla="*/ 5964689 w 6128435"/>
              <a:gd name="connsiteY116" fmla="*/ 4468532 h 6858000"/>
              <a:gd name="connsiteX117" fmla="*/ 5967062 w 6128435"/>
              <a:gd name="connsiteY117" fmla="*/ 4479923 h 6858000"/>
              <a:gd name="connsiteX118" fmla="*/ 5968960 w 6128435"/>
              <a:gd name="connsiteY118" fmla="*/ 4482655 h 6858000"/>
              <a:gd name="connsiteX119" fmla="*/ 5978567 w 6128435"/>
              <a:gd name="connsiteY119" fmla="*/ 4498605 h 6858000"/>
              <a:gd name="connsiteX120" fmla="*/ 5980106 w 6128435"/>
              <a:gd name="connsiteY120" fmla="*/ 4585087 h 6858000"/>
              <a:gd name="connsiteX121" fmla="*/ 5998138 w 6128435"/>
              <a:gd name="connsiteY121" fmla="*/ 4697518 h 6858000"/>
              <a:gd name="connsiteX122" fmla="*/ 6013516 w 6128435"/>
              <a:gd name="connsiteY122" fmla="*/ 4786619 h 6858000"/>
              <a:gd name="connsiteX123" fmla="*/ 6025404 w 6128435"/>
              <a:gd name="connsiteY123" fmla="*/ 4858148 h 6858000"/>
              <a:gd name="connsiteX124" fmla="*/ 6007749 w 6128435"/>
              <a:gd name="connsiteY124" fmla="*/ 4964715 h 6858000"/>
              <a:gd name="connsiteX125" fmla="*/ 6005269 w 6128435"/>
              <a:gd name="connsiteY125" fmla="*/ 5150567 h 6858000"/>
              <a:gd name="connsiteX126" fmla="*/ 6001127 w 6128435"/>
              <a:gd name="connsiteY126" fmla="*/ 5164609 h 6858000"/>
              <a:gd name="connsiteX127" fmla="*/ 5996647 w 6128435"/>
              <a:gd name="connsiteY127" fmla="*/ 5185640 h 6858000"/>
              <a:gd name="connsiteX128" fmla="*/ 5998514 w 6128435"/>
              <a:gd name="connsiteY128" fmla="*/ 5189673 h 6858000"/>
              <a:gd name="connsiteX129" fmla="*/ 5995970 w 6128435"/>
              <a:gd name="connsiteY129" fmla="*/ 5221547 h 6858000"/>
              <a:gd name="connsiteX130" fmla="*/ 5997218 w 6128435"/>
              <a:gd name="connsiteY130" fmla="*/ 5222031 h 6858000"/>
              <a:gd name="connsiteX131" fmla="*/ 6002116 w 6128435"/>
              <a:gd name="connsiteY131" fmla="*/ 5231223 h 6858000"/>
              <a:gd name="connsiteX132" fmla="*/ 6008541 w 6128435"/>
              <a:gd name="connsiteY132" fmla="*/ 5248680 h 6858000"/>
              <a:gd name="connsiteX133" fmla="*/ 6039260 w 6128435"/>
              <a:gd name="connsiteY133" fmla="*/ 5289518 h 6858000"/>
              <a:gd name="connsiteX134" fmla="*/ 6036748 w 6128435"/>
              <a:gd name="connsiteY134" fmla="*/ 5322752 h 6858000"/>
              <a:gd name="connsiteX135" fmla="*/ 6036943 w 6128435"/>
              <a:gd name="connsiteY135" fmla="*/ 5329480 h 6858000"/>
              <a:gd name="connsiteX136" fmla="*/ 6037236 w 6128435"/>
              <a:gd name="connsiteY136" fmla="*/ 5329634 h 6858000"/>
              <a:gd name="connsiteX137" fmla="*/ 6038019 w 6128435"/>
              <a:gd name="connsiteY137" fmla="*/ 5336764 h 6858000"/>
              <a:gd name="connsiteX138" fmla="*/ 6037298 w 6128435"/>
              <a:gd name="connsiteY138" fmla="*/ 5341753 h 6858000"/>
              <a:gd name="connsiteX139" fmla="*/ 6037677 w 6128435"/>
              <a:gd name="connsiteY139" fmla="*/ 5354807 h 6858000"/>
              <a:gd name="connsiteX140" fmla="*/ 6039728 w 6128435"/>
              <a:gd name="connsiteY140" fmla="*/ 5359416 h 6858000"/>
              <a:gd name="connsiteX141" fmla="*/ 6043311 w 6128435"/>
              <a:gd name="connsiteY141" fmla="*/ 5361407 h 6858000"/>
              <a:gd name="connsiteX142" fmla="*/ 6042954 w 6128435"/>
              <a:gd name="connsiteY142" fmla="*/ 5362576 h 6858000"/>
              <a:gd name="connsiteX143" fmla="*/ 6053435 w 6128435"/>
              <a:gd name="connsiteY143" fmla="*/ 5387547 h 6858000"/>
              <a:gd name="connsiteX144" fmla="*/ 6065933 w 6128435"/>
              <a:gd name="connsiteY144" fmla="*/ 5443002 h 6858000"/>
              <a:gd name="connsiteX145" fmla="*/ 6068640 w 6128435"/>
              <a:gd name="connsiteY145" fmla="*/ 5474503 h 6858000"/>
              <a:gd name="connsiteX146" fmla="*/ 6080922 w 6128435"/>
              <a:gd name="connsiteY146" fmla="*/ 5561070 h 6858000"/>
              <a:gd name="connsiteX147" fmla="*/ 6096949 w 6128435"/>
              <a:gd name="connsiteY147" fmla="*/ 5648179 h 6858000"/>
              <a:gd name="connsiteX148" fmla="*/ 6125703 w 6128435"/>
              <a:gd name="connsiteY148" fmla="*/ 5692894 h 6858000"/>
              <a:gd name="connsiteX149" fmla="*/ 6126670 w 6128435"/>
              <a:gd name="connsiteY149" fmla="*/ 5697882 h 6858000"/>
              <a:gd name="connsiteX150" fmla="*/ 6124061 w 6128435"/>
              <a:gd name="connsiteY150" fmla="*/ 5710294 h 6858000"/>
              <a:gd name="connsiteX151" fmla="*/ 6122213 w 6128435"/>
              <a:gd name="connsiteY151" fmla="*/ 5714762 h 6858000"/>
              <a:gd name="connsiteX152" fmla="*/ 6121353 w 6128435"/>
              <a:gd name="connsiteY152" fmla="*/ 5721725 h 6858000"/>
              <a:gd name="connsiteX153" fmla="*/ 6121607 w 6128435"/>
              <a:gd name="connsiteY153" fmla="*/ 5721959 h 6858000"/>
              <a:gd name="connsiteX154" fmla="*/ 6120262 w 6128435"/>
              <a:gd name="connsiteY154" fmla="*/ 5728358 h 6858000"/>
              <a:gd name="connsiteX155" fmla="*/ 6110194 w 6128435"/>
              <a:gd name="connsiteY155" fmla="*/ 5758853 h 6858000"/>
              <a:gd name="connsiteX156" fmla="*/ 6127519 w 6128435"/>
              <a:gd name="connsiteY156" fmla="*/ 5865775 h 6858000"/>
              <a:gd name="connsiteX157" fmla="*/ 6128435 w 6128435"/>
              <a:gd name="connsiteY157" fmla="*/ 5870164 h 6858000"/>
              <a:gd name="connsiteX158" fmla="*/ 6119217 w 6128435"/>
              <a:gd name="connsiteY158" fmla="*/ 5888542 h 6858000"/>
              <a:gd name="connsiteX159" fmla="*/ 6115966 w 6128435"/>
              <a:gd name="connsiteY159" fmla="*/ 5898387 h 6858000"/>
              <a:gd name="connsiteX160" fmla="*/ 6111924 w 6128435"/>
              <a:gd name="connsiteY160" fmla="*/ 5900444 h 6858000"/>
              <a:gd name="connsiteX161" fmla="*/ 6108716 w 6128435"/>
              <a:gd name="connsiteY161" fmla="*/ 5915345 h 6858000"/>
              <a:gd name="connsiteX162" fmla="*/ 6109524 w 6128435"/>
              <a:gd name="connsiteY162" fmla="*/ 5917328 h 6858000"/>
              <a:gd name="connsiteX163" fmla="*/ 6102493 w 6128435"/>
              <a:gd name="connsiteY163" fmla="*/ 5928602 h 6858000"/>
              <a:gd name="connsiteX164" fmla="*/ 6056863 w 6128435"/>
              <a:gd name="connsiteY164" fmla="*/ 6000643 h 6858000"/>
              <a:gd name="connsiteX165" fmla="*/ 6045436 w 6128435"/>
              <a:gd name="connsiteY165" fmla="*/ 6124480 h 6858000"/>
              <a:gd name="connsiteX166" fmla="*/ 6030489 w 6128435"/>
              <a:gd name="connsiteY166" fmla="*/ 6317666 h 6858000"/>
              <a:gd name="connsiteX167" fmla="*/ 6007492 w 6128435"/>
              <a:gd name="connsiteY167" fmla="*/ 6440818 h 6858000"/>
              <a:gd name="connsiteX168" fmla="*/ 6009467 w 6128435"/>
              <a:gd name="connsiteY168" fmla="*/ 6487076 h 6858000"/>
              <a:gd name="connsiteX169" fmla="*/ 5995064 w 6128435"/>
              <a:gd name="connsiteY169" fmla="*/ 6540791 h 6858000"/>
              <a:gd name="connsiteX170" fmla="*/ 5996309 w 6128435"/>
              <a:gd name="connsiteY170" fmla="*/ 6543961 h 6858000"/>
              <a:gd name="connsiteX171" fmla="*/ 5996048 w 6128435"/>
              <a:gd name="connsiteY171" fmla="*/ 6555444 h 6858000"/>
              <a:gd name="connsiteX172" fmla="*/ 6002524 w 6128435"/>
              <a:gd name="connsiteY172" fmla="*/ 6560188 h 6858000"/>
              <a:gd name="connsiteX173" fmla="*/ 6006823 w 6128435"/>
              <a:gd name="connsiteY173" fmla="*/ 6578546 h 6858000"/>
              <a:gd name="connsiteX174" fmla="*/ 6004510 w 6128435"/>
              <a:gd name="connsiteY174" fmla="*/ 6599256 h 6858000"/>
              <a:gd name="connsiteX175" fmla="*/ 5986207 w 6128435"/>
              <a:gd name="connsiteY175" fmla="*/ 6695855 h 6858000"/>
              <a:gd name="connsiteX176" fmla="*/ 5979428 w 6128435"/>
              <a:gd name="connsiteY176" fmla="*/ 6754678 h 6858000"/>
              <a:gd name="connsiteX177" fmla="*/ 5983398 w 6128435"/>
              <a:gd name="connsiteY177" fmla="*/ 6778641 h 6858000"/>
              <a:gd name="connsiteX178" fmla="*/ 5984543 w 6128435"/>
              <a:gd name="connsiteY178" fmla="*/ 6811016 h 6858000"/>
              <a:gd name="connsiteX179" fmla="*/ 5981802 w 6128435"/>
              <a:gd name="connsiteY179" fmla="*/ 6838578 h 6858000"/>
              <a:gd name="connsiteX180" fmla="*/ 5979671 w 6128435"/>
              <a:gd name="connsiteY180" fmla="*/ 6858000 h 6858000"/>
              <a:gd name="connsiteX181" fmla="*/ 0 w 6128435"/>
              <a:gd name="connsiteY181" fmla="*/ 6858000 h 6858000"/>
              <a:gd name="connsiteX182" fmla="*/ 0 w 6128435"/>
              <a:gd name="connsiteY182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1650 w 6128435"/>
              <a:gd name="connsiteY49" fmla="*/ 2440467 h 6858000"/>
              <a:gd name="connsiteX50" fmla="*/ 5271438 w 6128435"/>
              <a:gd name="connsiteY50" fmla="*/ 2447186 h 6858000"/>
              <a:gd name="connsiteX51" fmla="*/ 5271722 w 6128435"/>
              <a:gd name="connsiteY51" fmla="*/ 2447359 h 6858000"/>
              <a:gd name="connsiteX52" fmla="*/ 5272069 w 6128435"/>
              <a:gd name="connsiteY52" fmla="*/ 2454523 h 6858000"/>
              <a:gd name="connsiteX53" fmla="*/ 5271049 w 6128435"/>
              <a:gd name="connsiteY53" fmla="*/ 2459442 h 6858000"/>
              <a:gd name="connsiteX54" fmla="*/ 5270636 w 6128435"/>
              <a:gd name="connsiteY54" fmla="*/ 2472481 h 6858000"/>
              <a:gd name="connsiteX55" fmla="*/ 5307538 w 6128435"/>
              <a:gd name="connsiteY55" fmla="*/ 2514685 h 6858000"/>
              <a:gd name="connsiteX56" fmla="*/ 5337604 w 6128435"/>
              <a:gd name="connsiteY56" fmla="*/ 2597632 h 6858000"/>
              <a:gd name="connsiteX57" fmla="*/ 5407503 w 6128435"/>
              <a:gd name="connsiteY57" fmla="*/ 2786290 h 6858000"/>
              <a:gd name="connsiteX58" fmla="*/ 5407356 w 6128435"/>
              <a:gd name="connsiteY58" fmla="*/ 2787545 h 6858000"/>
              <a:gd name="connsiteX59" fmla="*/ 5411130 w 6128435"/>
              <a:gd name="connsiteY59" fmla="*/ 2788640 h 6858000"/>
              <a:gd name="connsiteX60" fmla="*/ 5416439 w 6128435"/>
              <a:gd name="connsiteY60" fmla="*/ 2805666 h 6858000"/>
              <a:gd name="connsiteX61" fmla="*/ 5416589 w 6128435"/>
              <a:gd name="connsiteY61" fmla="*/ 2810822 h 6858000"/>
              <a:gd name="connsiteX62" fmla="*/ 5418542 w 6128435"/>
              <a:gd name="connsiteY62" fmla="*/ 2817745 h 6858000"/>
              <a:gd name="connsiteX63" fmla="*/ 5418847 w 6128435"/>
              <a:gd name="connsiteY63" fmla="*/ 2817825 h 6858000"/>
              <a:gd name="connsiteX64" fmla="*/ 5423364 w 6128435"/>
              <a:gd name="connsiteY64" fmla="*/ 2858292 h 6858000"/>
              <a:gd name="connsiteX65" fmla="*/ 5479298 w 6128435"/>
              <a:gd name="connsiteY65" fmla="*/ 2947791 h 6858000"/>
              <a:gd name="connsiteX66" fmla="*/ 5481770 w 6128435"/>
              <a:gd name="connsiteY66" fmla="*/ 2951352 h 6858000"/>
              <a:gd name="connsiteX67" fmla="*/ 5481013 w 6128435"/>
              <a:gd name="connsiteY67" fmla="*/ 2973461 h 6858000"/>
              <a:gd name="connsiteX68" fmla="*/ 5482045 w 6128435"/>
              <a:gd name="connsiteY68" fmla="*/ 2984371 h 6858000"/>
              <a:gd name="connsiteX69" fmla="*/ 5479405 w 6128435"/>
              <a:gd name="connsiteY69" fmla="*/ 2988507 h 6858000"/>
              <a:gd name="connsiteX70" fmla="*/ 5482415 w 6128435"/>
              <a:gd name="connsiteY70" fmla="*/ 3004079 h 6858000"/>
              <a:gd name="connsiteX71" fmla="*/ 5483865 w 6128435"/>
              <a:gd name="connsiteY71" fmla="*/ 3005467 h 6858000"/>
              <a:gd name="connsiteX72" fmla="*/ 5482236 w 6128435"/>
              <a:gd name="connsiteY72" fmla="*/ 3019791 h 6858000"/>
              <a:gd name="connsiteX73" fmla="*/ 5475895 w 6128435"/>
              <a:gd name="connsiteY73" fmla="*/ 3033578 h 6858000"/>
              <a:gd name="connsiteX74" fmla="*/ 5477595 w 6128435"/>
              <a:gd name="connsiteY74" fmla="*/ 3250534 h 6858000"/>
              <a:gd name="connsiteX75" fmla="*/ 5532836 w 6128435"/>
              <a:gd name="connsiteY75" fmla="*/ 3353840 h 6858000"/>
              <a:gd name="connsiteX76" fmla="*/ 5561229 w 6128435"/>
              <a:gd name="connsiteY76" fmla="*/ 3395784 h 6858000"/>
              <a:gd name="connsiteX77" fmla="*/ 5589758 w 6128435"/>
              <a:gd name="connsiteY77" fmla="*/ 3506453 h 6858000"/>
              <a:gd name="connsiteX78" fmla="*/ 5596144 w 6128435"/>
              <a:gd name="connsiteY78" fmla="*/ 3534624 h 6858000"/>
              <a:gd name="connsiteX79" fmla="*/ 5597750 w 6128435"/>
              <a:gd name="connsiteY79" fmla="*/ 3534129 h 6858000"/>
              <a:gd name="connsiteX80" fmla="*/ 5599700 w 6128435"/>
              <a:gd name="connsiteY80" fmla="*/ 3547221 h 6858000"/>
              <a:gd name="connsiteX81" fmla="*/ 5615031 w 6128435"/>
              <a:gd name="connsiteY81" fmla="*/ 3557482 h 6858000"/>
              <a:gd name="connsiteX82" fmla="*/ 5618377 w 6128435"/>
              <a:gd name="connsiteY82" fmla="*/ 3588431 h 6858000"/>
              <a:gd name="connsiteX83" fmla="*/ 5612155 w 6128435"/>
              <a:gd name="connsiteY83" fmla="*/ 3589869 h 6858000"/>
              <a:gd name="connsiteX84" fmla="*/ 5620843 w 6128435"/>
              <a:gd name="connsiteY84" fmla="*/ 3606745 h 6858000"/>
              <a:gd name="connsiteX85" fmla="*/ 5655472 w 6128435"/>
              <a:gd name="connsiteY85" fmla="*/ 3678877 h 6858000"/>
              <a:gd name="connsiteX86" fmla="*/ 5680448 w 6128435"/>
              <a:gd name="connsiteY86" fmla="*/ 3717760 h 6858000"/>
              <a:gd name="connsiteX87" fmla="*/ 5683015 w 6128435"/>
              <a:gd name="connsiteY87" fmla="*/ 3762025 h 6858000"/>
              <a:gd name="connsiteX88" fmla="*/ 5696643 w 6128435"/>
              <a:gd name="connsiteY88" fmla="*/ 3773888 h 6858000"/>
              <a:gd name="connsiteX89" fmla="*/ 5699203 w 6128435"/>
              <a:gd name="connsiteY89" fmla="*/ 3775823 h 6858000"/>
              <a:gd name="connsiteX90" fmla="*/ 5704824 w 6128435"/>
              <a:gd name="connsiteY90" fmla="*/ 3785966 h 6858000"/>
              <a:gd name="connsiteX91" fmla="*/ 5712204 w 6128435"/>
              <a:gd name="connsiteY91" fmla="*/ 3785830 h 6858000"/>
              <a:gd name="connsiteX92" fmla="*/ 5724816 w 6128435"/>
              <a:gd name="connsiteY92" fmla="*/ 3798949 h 6858000"/>
              <a:gd name="connsiteX93" fmla="*/ 5733539 w 6128435"/>
              <a:gd name="connsiteY93" fmla="*/ 3818457 h 6858000"/>
              <a:gd name="connsiteX94" fmla="*/ 5768491 w 6128435"/>
              <a:gd name="connsiteY94" fmla="*/ 3914399 h 6858000"/>
              <a:gd name="connsiteX95" fmla="*/ 5793123 w 6128435"/>
              <a:gd name="connsiteY95" fmla="*/ 3969952 h 6858000"/>
              <a:gd name="connsiteX96" fmla="*/ 5808321 w 6128435"/>
              <a:gd name="connsiteY96" fmla="*/ 3988153 h 6858000"/>
              <a:gd name="connsiteX97" fmla="*/ 5825621 w 6128435"/>
              <a:gd name="connsiteY97" fmla="*/ 4015525 h 6858000"/>
              <a:gd name="connsiteX98" fmla="*/ 5860672 w 6128435"/>
              <a:gd name="connsiteY98" fmla="*/ 4061579 h 6858000"/>
              <a:gd name="connsiteX99" fmla="*/ 5872173 w 6128435"/>
              <a:gd name="connsiteY99" fmla="*/ 4088497 h 6858000"/>
              <a:gd name="connsiteX100" fmla="*/ 5883705 w 6128435"/>
              <a:gd name="connsiteY100" fmla="*/ 4101899 h 6858000"/>
              <a:gd name="connsiteX101" fmla="*/ 5885314 w 6128435"/>
              <a:gd name="connsiteY101" fmla="*/ 4108387 h 6858000"/>
              <a:gd name="connsiteX102" fmla="*/ 5894095 w 6128435"/>
              <a:gd name="connsiteY102" fmla="*/ 4128857 h 6858000"/>
              <a:gd name="connsiteX103" fmla="*/ 5898339 w 6128435"/>
              <a:gd name="connsiteY103" fmla="*/ 4140800 h 6858000"/>
              <a:gd name="connsiteX104" fmla="*/ 5899734 w 6128435"/>
              <a:gd name="connsiteY104" fmla="*/ 4145632 h 6858000"/>
              <a:gd name="connsiteX105" fmla="*/ 5897098 w 6128435"/>
              <a:gd name="connsiteY105" fmla="*/ 4157819 h 6858000"/>
              <a:gd name="connsiteX106" fmla="*/ 5903513 w 6128435"/>
              <a:gd name="connsiteY106" fmla="*/ 4187661 h 6858000"/>
              <a:gd name="connsiteX107" fmla="*/ 5917114 w 6128435"/>
              <a:gd name="connsiteY107" fmla="*/ 4213096 h 6858000"/>
              <a:gd name="connsiteX108" fmla="*/ 5921153 w 6128435"/>
              <a:gd name="connsiteY108" fmla="*/ 4236222 h 6858000"/>
              <a:gd name="connsiteX109" fmla="*/ 5924233 w 6128435"/>
              <a:gd name="connsiteY109" fmla="*/ 4242060 h 6858000"/>
              <a:gd name="connsiteX110" fmla="*/ 5928910 w 6128435"/>
              <a:gd name="connsiteY110" fmla="*/ 4300973 h 6858000"/>
              <a:gd name="connsiteX111" fmla="*/ 5939320 w 6128435"/>
              <a:gd name="connsiteY111" fmla="*/ 4340435 h 6858000"/>
              <a:gd name="connsiteX112" fmla="*/ 5946705 w 6128435"/>
              <a:gd name="connsiteY112" fmla="*/ 4428051 h 6858000"/>
              <a:gd name="connsiteX113" fmla="*/ 5949261 w 6128435"/>
              <a:gd name="connsiteY113" fmla="*/ 4449185 h 6858000"/>
              <a:gd name="connsiteX114" fmla="*/ 5957504 w 6128435"/>
              <a:gd name="connsiteY114" fmla="*/ 4465911 h 6858000"/>
              <a:gd name="connsiteX115" fmla="*/ 5964689 w 6128435"/>
              <a:gd name="connsiteY115" fmla="*/ 4468532 h 6858000"/>
              <a:gd name="connsiteX116" fmla="*/ 5967062 w 6128435"/>
              <a:gd name="connsiteY116" fmla="*/ 4479923 h 6858000"/>
              <a:gd name="connsiteX117" fmla="*/ 5968960 w 6128435"/>
              <a:gd name="connsiteY117" fmla="*/ 4482655 h 6858000"/>
              <a:gd name="connsiteX118" fmla="*/ 5978567 w 6128435"/>
              <a:gd name="connsiteY118" fmla="*/ 4498605 h 6858000"/>
              <a:gd name="connsiteX119" fmla="*/ 5980106 w 6128435"/>
              <a:gd name="connsiteY119" fmla="*/ 4585087 h 6858000"/>
              <a:gd name="connsiteX120" fmla="*/ 5998138 w 6128435"/>
              <a:gd name="connsiteY120" fmla="*/ 4697518 h 6858000"/>
              <a:gd name="connsiteX121" fmla="*/ 6013516 w 6128435"/>
              <a:gd name="connsiteY121" fmla="*/ 4786619 h 6858000"/>
              <a:gd name="connsiteX122" fmla="*/ 6025404 w 6128435"/>
              <a:gd name="connsiteY122" fmla="*/ 4858148 h 6858000"/>
              <a:gd name="connsiteX123" fmla="*/ 6007749 w 6128435"/>
              <a:gd name="connsiteY123" fmla="*/ 4964715 h 6858000"/>
              <a:gd name="connsiteX124" fmla="*/ 6005269 w 6128435"/>
              <a:gd name="connsiteY124" fmla="*/ 5150567 h 6858000"/>
              <a:gd name="connsiteX125" fmla="*/ 6001127 w 6128435"/>
              <a:gd name="connsiteY125" fmla="*/ 5164609 h 6858000"/>
              <a:gd name="connsiteX126" fmla="*/ 5996647 w 6128435"/>
              <a:gd name="connsiteY126" fmla="*/ 5185640 h 6858000"/>
              <a:gd name="connsiteX127" fmla="*/ 5998514 w 6128435"/>
              <a:gd name="connsiteY127" fmla="*/ 5189673 h 6858000"/>
              <a:gd name="connsiteX128" fmla="*/ 5995970 w 6128435"/>
              <a:gd name="connsiteY128" fmla="*/ 5221547 h 6858000"/>
              <a:gd name="connsiteX129" fmla="*/ 5997218 w 6128435"/>
              <a:gd name="connsiteY129" fmla="*/ 5222031 h 6858000"/>
              <a:gd name="connsiteX130" fmla="*/ 6002116 w 6128435"/>
              <a:gd name="connsiteY130" fmla="*/ 5231223 h 6858000"/>
              <a:gd name="connsiteX131" fmla="*/ 6008541 w 6128435"/>
              <a:gd name="connsiteY131" fmla="*/ 5248680 h 6858000"/>
              <a:gd name="connsiteX132" fmla="*/ 6039260 w 6128435"/>
              <a:gd name="connsiteY132" fmla="*/ 5289518 h 6858000"/>
              <a:gd name="connsiteX133" fmla="*/ 6036748 w 6128435"/>
              <a:gd name="connsiteY133" fmla="*/ 5322752 h 6858000"/>
              <a:gd name="connsiteX134" fmla="*/ 6036943 w 6128435"/>
              <a:gd name="connsiteY134" fmla="*/ 5329480 h 6858000"/>
              <a:gd name="connsiteX135" fmla="*/ 6037236 w 6128435"/>
              <a:gd name="connsiteY135" fmla="*/ 5329634 h 6858000"/>
              <a:gd name="connsiteX136" fmla="*/ 6038019 w 6128435"/>
              <a:gd name="connsiteY136" fmla="*/ 5336764 h 6858000"/>
              <a:gd name="connsiteX137" fmla="*/ 6037298 w 6128435"/>
              <a:gd name="connsiteY137" fmla="*/ 5341753 h 6858000"/>
              <a:gd name="connsiteX138" fmla="*/ 6037677 w 6128435"/>
              <a:gd name="connsiteY138" fmla="*/ 5354807 h 6858000"/>
              <a:gd name="connsiteX139" fmla="*/ 6039728 w 6128435"/>
              <a:gd name="connsiteY139" fmla="*/ 5359416 h 6858000"/>
              <a:gd name="connsiteX140" fmla="*/ 6043311 w 6128435"/>
              <a:gd name="connsiteY140" fmla="*/ 5361407 h 6858000"/>
              <a:gd name="connsiteX141" fmla="*/ 6042954 w 6128435"/>
              <a:gd name="connsiteY141" fmla="*/ 5362576 h 6858000"/>
              <a:gd name="connsiteX142" fmla="*/ 6053435 w 6128435"/>
              <a:gd name="connsiteY142" fmla="*/ 5387547 h 6858000"/>
              <a:gd name="connsiteX143" fmla="*/ 6065933 w 6128435"/>
              <a:gd name="connsiteY143" fmla="*/ 5443002 h 6858000"/>
              <a:gd name="connsiteX144" fmla="*/ 6068640 w 6128435"/>
              <a:gd name="connsiteY144" fmla="*/ 5474503 h 6858000"/>
              <a:gd name="connsiteX145" fmla="*/ 6080922 w 6128435"/>
              <a:gd name="connsiteY145" fmla="*/ 5561070 h 6858000"/>
              <a:gd name="connsiteX146" fmla="*/ 6096949 w 6128435"/>
              <a:gd name="connsiteY146" fmla="*/ 5648179 h 6858000"/>
              <a:gd name="connsiteX147" fmla="*/ 6125703 w 6128435"/>
              <a:gd name="connsiteY147" fmla="*/ 5692894 h 6858000"/>
              <a:gd name="connsiteX148" fmla="*/ 6126670 w 6128435"/>
              <a:gd name="connsiteY148" fmla="*/ 5697882 h 6858000"/>
              <a:gd name="connsiteX149" fmla="*/ 6124061 w 6128435"/>
              <a:gd name="connsiteY149" fmla="*/ 5710294 h 6858000"/>
              <a:gd name="connsiteX150" fmla="*/ 6122213 w 6128435"/>
              <a:gd name="connsiteY150" fmla="*/ 5714762 h 6858000"/>
              <a:gd name="connsiteX151" fmla="*/ 6121353 w 6128435"/>
              <a:gd name="connsiteY151" fmla="*/ 5721725 h 6858000"/>
              <a:gd name="connsiteX152" fmla="*/ 6121607 w 6128435"/>
              <a:gd name="connsiteY152" fmla="*/ 5721959 h 6858000"/>
              <a:gd name="connsiteX153" fmla="*/ 6120262 w 6128435"/>
              <a:gd name="connsiteY153" fmla="*/ 5728358 h 6858000"/>
              <a:gd name="connsiteX154" fmla="*/ 6110194 w 6128435"/>
              <a:gd name="connsiteY154" fmla="*/ 5758853 h 6858000"/>
              <a:gd name="connsiteX155" fmla="*/ 6127519 w 6128435"/>
              <a:gd name="connsiteY155" fmla="*/ 5865775 h 6858000"/>
              <a:gd name="connsiteX156" fmla="*/ 6128435 w 6128435"/>
              <a:gd name="connsiteY156" fmla="*/ 5870164 h 6858000"/>
              <a:gd name="connsiteX157" fmla="*/ 6119217 w 6128435"/>
              <a:gd name="connsiteY157" fmla="*/ 5888542 h 6858000"/>
              <a:gd name="connsiteX158" fmla="*/ 6115966 w 6128435"/>
              <a:gd name="connsiteY158" fmla="*/ 5898387 h 6858000"/>
              <a:gd name="connsiteX159" fmla="*/ 6111924 w 6128435"/>
              <a:gd name="connsiteY159" fmla="*/ 5900444 h 6858000"/>
              <a:gd name="connsiteX160" fmla="*/ 6108716 w 6128435"/>
              <a:gd name="connsiteY160" fmla="*/ 5915345 h 6858000"/>
              <a:gd name="connsiteX161" fmla="*/ 6109524 w 6128435"/>
              <a:gd name="connsiteY161" fmla="*/ 5917328 h 6858000"/>
              <a:gd name="connsiteX162" fmla="*/ 6102493 w 6128435"/>
              <a:gd name="connsiteY162" fmla="*/ 5928602 h 6858000"/>
              <a:gd name="connsiteX163" fmla="*/ 6056863 w 6128435"/>
              <a:gd name="connsiteY163" fmla="*/ 6000643 h 6858000"/>
              <a:gd name="connsiteX164" fmla="*/ 6045436 w 6128435"/>
              <a:gd name="connsiteY164" fmla="*/ 6124480 h 6858000"/>
              <a:gd name="connsiteX165" fmla="*/ 6030489 w 6128435"/>
              <a:gd name="connsiteY165" fmla="*/ 6317666 h 6858000"/>
              <a:gd name="connsiteX166" fmla="*/ 6007492 w 6128435"/>
              <a:gd name="connsiteY166" fmla="*/ 6440818 h 6858000"/>
              <a:gd name="connsiteX167" fmla="*/ 6009467 w 6128435"/>
              <a:gd name="connsiteY167" fmla="*/ 6487076 h 6858000"/>
              <a:gd name="connsiteX168" fmla="*/ 5995064 w 6128435"/>
              <a:gd name="connsiteY168" fmla="*/ 6540791 h 6858000"/>
              <a:gd name="connsiteX169" fmla="*/ 5996309 w 6128435"/>
              <a:gd name="connsiteY169" fmla="*/ 6543961 h 6858000"/>
              <a:gd name="connsiteX170" fmla="*/ 5996048 w 6128435"/>
              <a:gd name="connsiteY170" fmla="*/ 6555444 h 6858000"/>
              <a:gd name="connsiteX171" fmla="*/ 6002524 w 6128435"/>
              <a:gd name="connsiteY171" fmla="*/ 6560188 h 6858000"/>
              <a:gd name="connsiteX172" fmla="*/ 6006823 w 6128435"/>
              <a:gd name="connsiteY172" fmla="*/ 6578546 h 6858000"/>
              <a:gd name="connsiteX173" fmla="*/ 6004510 w 6128435"/>
              <a:gd name="connsiteY173" fmla="*/ 6599256 h 6858000"/>
              <a:gd name="connsiteX174" fmla="*/ 5986207 w 6128435"/>
              <a:gd name="connsiteY174" fmla="*/ 6695855 h 6858000"/>
              <a:gd name="connsiteX175" fmla="*/ 5979428 w 6128435"/>
              <a:gd name="connsiteY175" fmla="*/ 6754678 h 6858000"/>
              <a:gd name="connsiteX176" fmla="*/ 5983398 w 6128435"/>
              <a:gd name="connsiteY176" fmla="*/ 6778641 h 6858000"/>
              <a:gd name="connsiteX177" fmla="*/ 5984543 w 6128435"/>
              <a:gd name="connsiteY177" fmla="*/ 6811016 h 6858000"/>
              <a:gd name="connsiteX178" fmla="*/ 5981802 w 6128435"/>
              <a:gd name="connsiteY178" fmla="*/ 6838578 h 6858000"/>
              <a:gd name="connsiteX179" fmla="*/ 5979671 w 6128435"/>
              <a:gd name="connsiteY179" fmla="*/ 6858000 h 6858000"/>
              <a:gd name="connsiteX180" fmla="*/ 0 w 6128435"/>
              <a:gd name="connsiteY180" fmla="*/ 6858000 h 6858000"/>
              <a:gd name="connsiteX181" fmla="*/ 0 w 6128435"/>
              <a:gd name="connsiteY181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1650 w 6128435"/>
              <a:gd name="connsiteY49" fmla="*/ 2440467 h 6858000"/>
              <a:gd name="connsiteX50" fmla="*/ 5271438 w 6128435"/>
              <a:gd name="connsiteY50" fmla="*/ 2447186 h 6858000"/>
              <a:gd name="connsiteX51" fmla="*/ 5271722 w 6128435"/>
              <a:gd name="connsiteY51" fmla="*/ 2447359 h 6858000"/>
              <a:gd name="connsiteX52" fmla="*/ 5272069 w 6128435"/>
              <a:gd name="connsiteY52" fmla="*/ 2454523 h 6858000"/>
              <a:gd name="connsiteX53" fmla="*/ 5271049 w 6128435"/>
              <a:gd name="connsiteY53" fmla="*/ 2459442 h 6858000"/>
              <a:gd name="connsiteX54" fmla="*/ 5307538 w 6128435"/>
              <a:gd name="connsiteY54" fmla="*/ 2514685 h 6858000"/>
              <a:gd name="connsiteX55" fmla="*/ 5337604 w 6128435"/>
              <a:gd name="connsiteY55" fmla="*/ 2597632 h 6858000"/>
              <a:gd name="connsiteX56" fmla="*/ 5407503 w 6128435"/>
              <a:gd name="connsiteY56" fmla="*/ 2786290 h 6858000"/>
              <a:gd name="connsiteX57" fmla="*/ 5407356 w 6128435"/>
              <a:gd name="connsiteY57" fmla="*/ 2787545 h 6858000"/>
              <a:gd name="connsiteX58" fmla="*/ 5411130 w 6128435"/>
              <a:gd name="connsiteY58" fmla="*/ 2788640 h 6858000"/>
              <a:gd name="connsiteX59" fmla="*/ 5416439 w 6128435"/>
              <a:gd name="connsiteY59" fmla="*/ 2805666 h 6858000"/>
              <a:gd name="connsiteX60" fmla="*/ 5416589 w 6128435"/>
              <a:gd name="connsiteY60" fmla="*/ 2810822 h 6858000"/>
              <a:gd name="connsiteX61" fmla="*/ 5418542 w 6128435"/>
              <a:gd name="connsiteY61" fmla="*/ 2817745 h 6858000"/>
              <a:gd name="connsiteX62" fmla="*/ 5418847 w 6128435"/>
              <a:gd name="connsiteY62" fmla="*/ 2817825 h 6858000"/>
              <a:gd name="connsiteX63" fmla="*/ 5423364 w 6128435"/>
              <a:gd name="connsiteY63" fmla="*/ 2858292 h 6858000"/>
              <a:gd name="connsiteX64" fmla="*/ 5479298 w 6128435"/>
              <a:gd name="connsiteY64" fmla="*/ 2947791 h 6858000"/>
              <a:gd name="connsiteX65" fmla="*/ 5481770 w 6128435"/>
              <a:gd name="connsiteY65" fmla="*/ 2951352 h 6858000"/>
              <a:gd name="connsiteX66" fmla="*/ 5481013 w 6128435"/>
              <a:gd name="connsiteY66" fmla="*/ 2973461 h 6858000"/>
              <a:gd name="connsiteX67" fmla="*/ 5482045 w 6128435"/>
              <a:gd name="connsiteY67" fmla="*/ 2984371 h 6858000"/>
              <a:gd name="connsiteX68" fmla="*/ 5479405 w 6128435"/>
              <a:gd name="connsiteY68" fmla="*/ 2988507 h 6858000"/>
              <a:gd name="connsiteX69" fmla="*/ 5482415 w 6128435"/>
              <a:gd name="connsiteY69" fmla="*/ 3004079 h 6858000"/>
              <a:gd name="connsiteX70" fmla="*/ 5483865 w 6128435"/>
              <a:gd name="connsiteY70" fmla="*/ 3005467 h 6858000"/>
              <a:gd name="connsiteX71" fmla="*/ 5482236 w 6128435"/>
              <a:gd name="connsiteY71" fmla="*/ 3019791 h 6858000"/>
              <a:gd name="connsiteX72" fmla="*/ 5475895 w 6128435"/>
              <a:gd name="connsiteY72" fmla="*/ 3033578 h 6858000"/>
              <a:gd name="connsiteX73" fmla="*/ 5477595 w 6128435"/>
              <a:gd name="connsiteY73" fmla="*/ 3250534 h 6858000"/>
              <a:gd name="connsiteX74" fmla="*/ 5532836 w 6128435"/>
              <a:gd name="connsiteY74" fmla="*/ 3353840 h 6858000"/>
              <a:gd name="connsiteX75" fmla="*/ 5561229 w 6128435"/>
              <a:gd name="connsiteY75" fmla="*/ 3395784 h 6858000"/>
              <a:gd name="connsiteX76" fmla="*/ 5589758 w 6128435"/>
              <a:gd name="connsiteY76" fmla="*/ 3506453 h 6858000"/>
              <a:gd name="connsiteX77" fmla="*/ 5596144 w 6128435"/>
              <a:gd name="connsiteY77" fmla="*/ 3534624 h 6858000"/>
              <a:gd name="connsiteX78" fmla="*/ 5597750 w 6128435"/>
              <a:gd name="connsiteY78" fmla="*/ 3534129 h 6858000"/>
              <a:gd name="connsiteX79" fmla="*/ 5599700 w 6128435"/>
              <a:gd name="connsiteY79" fmla="*/ 3547221 h 6858000"/>
              <a:gd name="connsiteX80" fmla="*/ 5615031 w 6128435"/>
              <a:gd name="connsiteY80" fmla="*/ 3557482 h 6858000"/>
              <a:gd name="connsiteX81" fmla="*/ 5618377 w 6128435"/>
              <a:gd name="connsiteY81" fmla="*/ 3588431 h 6858000"/>
              <a:gd name="connsiteX82" fmla="*/ 5612155 w 6128435"/>
              <a:gd name="connsiteY82" fmla="*/ 3589869 h 6858000"/>
              <a:gd name="connsiteX83" fmla="*/ 5620843 w 6128435"/>
              <a:gd name="connsiteY83" fmla="*/ 3606745 h 6858000"/>
              <a:gd name="connsiteX84" fmla="*/ 5655472 w 6128435"/>
              <a:gd name="connsiteY84" fmla="*/ 3678877 h 6858000"/>
              <a:gd name="connsiteX85" fmla="*/ 5680448 w 6128435"/>
              <a:gd name="connsiteY85" fmla="*/ 3717760 h 6858000"/>
              <a:gd name="connsiteX86" fmla="*/ 5683015 w 6128435"/>
              <a:gd name="connsiteY86" fmla="*/ 3762025 h 6858000"/>
              <a:gd name="connsiteX87" fmla="*/ 5696643 w 6128435"/>
              <a:gd name="connsiteY87" fmla="*/ 3773888 h 6858000"/>
              <a:gd name="connsiteX88" fmla="*/ 5699203 w 6128435"/>
              <a:gd name="connsiteY88" fmla="*/ 3775823 h 6858000"/>
              <a:gd name="connsiteX89" fmla="*/ 5704824 w 6128435"/>
              <a:gd name="connsiteY89" fmla="*/ 3785966 h 6858000"/>
              <a:gd name="connsiteX90" fmla="*/ 5712204 w 6128435"/>
              <a:gd name="connsiteY90" fmla="*/ 3785830 h 6858000"/>
              <a:gd name="connsiteX91" fmla="*/ 5724816 w 6128435"/>
              <a:gd name="connsiteY91" fmla="*/ 3798949 h 6858000"/>
              <a:gd name="connsiteX92" fmla="*/ 5733539 w 6128435"/>
              <a:gd name="connsiteY92" fmla="*/ 3818457 h 6858000"/>
              <a:gd name="connsiteX93" fmla="*/ 5768491 w 6128435"/>
              <a:gd name="connsiteY93" fmla="*/ 3914399 h 6858000"/>
              <a:gd name="connsiteX94" fmla="*/ 5793123 w 6128435"/>
              <a:gd name="connsiteY94" fmla="*/ 3969952 h 6858000"/>
              <a:gd name="connsiteX95" fmla="*/ 5808321 w 6128435"/>
              <a:gd name="connsiteY95" fmla="*/ 3988153 h 6858000"/>
              <a:gd name="connsiteX96" fmla="*/ 5825621 w 6128435"/>
              <a:gd name="connsiteY96" fmla="*/ 4015525 h 6858000"/>
              <a:gd name="connsiteX97" fmla="*/ 5860672 w 6128435"/>
              <a:gd name="connsiteY97" fmla="*/ 4061579 h 6858000"/>
              <a:gd name="connsiteX98" fmla="*/ 5872173 w 6128435"/>
              <a:gd name="connsiteY98" fmla="*/ 4088497 h 6858000"/>
              <a:gd name="connsiteX99" fmla="*/ 5883705 w 6128435"/>
              <a:gd name="connsiteY99" fmla="*/ 4101899 h 6858000"/>
              <a:gd name="connsiteX100" fmla="*/ 5885314 w 6128435"/>
              <a:gd name="connsiteY100" fmla="*/ 4108387 h 6858000"/>
              <a:gd name="connsiteX101" fmla="*/ 5894095 w 6128435"/>
              <a:gd name="connsiteY101" fmla="*/ 4128857 h 6858000"/>
              <a:gd name="connsiteX102" fmla="*/ 5898339 w 6128435"/>
              <a:gd name="connsiteY102" fmla="*/ 4140800 h 6858000"/>
              <a:gd name="connsiteX103" fmla="*/ 5899734 w 6128435"/>
              <a:gd name="connsiteY103" fmla="*/ 4145632 h 6858000"/>
              <a:gd name="connsiteX104" fmla="*/ 5897098 w 6128435"/>
              <a:gd name="connsiteY104" fmla="*/ 4157819 h 6858000"/>
              <a:gd name="connsiteX105" fmla="*/ 5903513 w 6128435"/>
              <a:gd name="connsiteY105" fmla="*/ 4187661 h 6858000"/>
              <a:gd name="connsiteX106" fmla="*/ 5917114 w 6128435"/>
              <a:gd name="connsiteY106" fmla="*/ 4213096 h 6858000"/>
              <a:gd name="connsiteX107" fmla="*/ 5921153 w 6128435"/>
              <a:gd name="connsiteY107" fmla="*/ 4236222 h 6858000"/>
              <a:gd name="connsiteX108" fmla="*/ 5924233 w 6128435"/>
              <a:gd name="connsiteY108" fmla="*/ 4242060 h 6858000"/>
              <a:gd name="connsiteX109" fmla="*/ 5928910 w 6128435"/>
              <a:gd name="connsiteY109" fmla="*/ 4300973 h 6858000"/>
              <a:gd name="connsiteX110" fmla="*/ 5939320 w 6128435"/>
              <a:gd name="connsiteY110" fmla="*/ 4340435 h 6858000"/>
              <a:gd name="connsiteX111" fmla="*/ 5946705 w 6128435"/>
              <a:gd name="connsiteY111" fmla="*/ 4428051 h 6858000"/>
              <a:gd name="connsiteX112" fmla="*/ 5949261 w 6128435"/>
              <a:gd name="connsiteY112" fmla="*/ 4449185 h 6858000"/>
              <a:gd name="connsiteX113" fmla="*/ 5957504 w 6128435"/>
              <a:gd name="connsiteY113" fmla="*/ 4465911 h 6858000"/>
              <a:gd name="connsiteX114" fmla="*/ 5964689 w 6128435"/>
              <a:gd name="connsiteY114" fmla="*/ 4468532 h 6858000"/>
              <a:gd name="connsiteX115" fmla="*/ 5967062 w 6128435"/>
              <a:gd name="connsiteY115" fmla="*/ 4479923 h 6858000"/>
              <a:gd name="connsiteX116" fmla="*/ 5968960 w 6128435"/>
              <a:gd name="connsiteY116" fmla="*/ 4482655 h 6858000"/>
              <a:gd name="connsiteX117" fmla="*/ 5978567 w 6128435"/>
              <a:gd name="connsiteY117" fmla="*/ 4498605 h 6858000"/>
              <a:gd name="connsiteX118" fmla="*/ 5980106 w 6128435"/>
              <a:gd name="connsiteY118" fmla="*/ 4585087 h 6858000"/>
              <a:gd name="connsiteX119" fmla="*/ 5998138 w 6128435"/>
              <a:gd name="connsiteY119" fmla="*/ 4697518 h 6858000"/>
              <a:gd name="connsiteX120" fmla="*/ 6013516 w 6128435"/>
              <a:gd name="connsiteY120" fmla="*/ 4786619 h 6858000"/>
              <a:gd name="connsiteX121" fmla="*/ 6025404 w 6128435"/>
              <a:gd name="connsiteY121" fmla="*/ 4858148 h 6858000"/>
              <a:gd name="connsiteX122" fmla="*/ 6007749 w 6128435"/>
              <a:gd name="connsiteY122" fmla="*/ 4964715 h 6858000"/>
              <a:gd name="connsiteX123" fmla="*/ 6005269 w 6128435"/>
              <a:gd name="connsiteY123" fmla="*/ 5150567 h 6858000"/>
              <a:gd name="connsiteX124" fmla="*/ 6001127 w 6128435"/>
              <a:gd name="connsiteY124" fmla="*/ 5164609 h 6858000"/>
              <a:gd name="connsiteX125" fmla="*/ 5996647 w 6128435"/>
              <a:gd name="connsiteY125" fmla="*/ 5185640 h 6858000"/>
              <a:gd name="connsiteX126" fmla="*/ 5998514 w 6128435"/>
              <a:gd name="connsiteY126" fmla="*/ 5189673 h 6858000"/>
              <a:gd name="connsiteX127" fmla="*/ 5995970 w 6128435"/>
              <a:gd name="connsiteY127" fmla="*/ 5221547 h 6858000"/>
              <a:gd name="connsiteX128" fmla="*/ 5997218 w 6128435"/>
              <a:gd name="connsiteY128" fmla="*/ 5222031 h 6858000"/>
              <a:gd name="connsiteX129" fmla="*/ 6002116 w 6128435"/>
              <a:gd name="connsiteY129" fmla="*/ 5231223 h 6858000"/>
              <a:gd name="connsiteX130" fmla="*/ 6008541 w 6128435"/>
              <a:gd name="connsiteY130" fmla="*/ 5248680 h 6858000"/>
              <a:gd name="connsiteX131" fmla="*/ 6039260 w 6128435"/>
              <a:gd name="connsiteY131" fmla="*/ 5289518 h 6858000"/>
              <a:gd name="connsiteX132" fmla="*/ 6036748 w 6128435"/>
              <a:gd name="connsiteY132" fmla="*/ 5322752 h 6858000"/>
              <a:gd name="connsiteX133" fmla="*/ 6036943 w 6128435"/>
              <a:gd name="connsiteY133" fmla="*/ 5329480 h 6858000"/>
              <a:gd name="connsiteX134" fmla="*/ 6037236 w 6128435"/>
              <a:gd name="connsiteY134" fmla="*/ 5329634 h 6858000"/>
              <a:gd name="connsiteX135" fmla="*/ 6038019 w 6128435"/>
              <a:gd name="connsiteY135" fmla="*/ 5336764 h 6858000"/>
              <a:gd name="connsiteX136" fmla="*/ 6037298 w 6128435"/>
              <a:gd name="connsiteY136" fmla="*/ 5341753 h 6858000"/>
              <a:gd name="connsiteX137" fmla="*/ 6037677 w 6128435"/>
              <a:gd name="connsiteY137" fmla="*/ 5354807 h 6858000"/>
              <a:gd name="connsiteX138" fmla="*/ 6039728 w 6128435"/>
              <a:gd name="connsiteY138" fmla="*/ 5359416 h 6858000"/>
              <a:gd name="connsiteX139" fmla="*/ 6043311 w 6128435"/>
              <a:gd name="connsiteY139" fmla="*/ 5361407 h 6858000"/>
              <a:gd name="connsiteX140" fmla="*/ 6042954 w 6128435"/>
              <a:gd name="connsiteY140" fmla="*/ 5362576 h 6858000"/>
              <a:gd name="connsiteX141" fmla="*/ 6053435 w 6128435"/>
              <a:gd name="connsiteY141" fmla="*/ 5387547 h 6858000"/>
              <a:gd name="connsiteX142" fmla="*/ 6065933 w 6128435"/>
              <a:gd name="connsiteY142" fmla="*/ 5443002 h 6858000"/>
              <a:gd name="connsiteX143" fmla="*/ 6068640 w 6128435"/>
              <a:gd name="connsiteY143" fmla="*/ 5474503 h 6858000"/>
              <a:gd name="connsiteX144" fmla="*/ 6080922 w 6128435"/>
              <a:gd name="connsiteY144" fmla="*/ 5561070 h 6858000"/>
              <a:gd name="connsiteX145" fmla="*/ 6096949 w 6128435"/>
              <a:gd name="connsiteY145" fmla="*/ 5648179 h 6858000"/>
              <a:gd name="connsiteX146" fmla="*/ 6125703 w 6128435"/>
              <a:gd name="connsiteY146" fmla="*/ 5692894 h 6858000"/>
              <a:gd name="connsiteX147" fmla="*/ 6126670 w 6128435"/>
              <a:gd name="connsiteY147" fmla="*/ 5697882 h 6858000"/>
              <a:gd name="connsiteX148" fmla="*/ 6124061 w 6128435"/>
              <a:gd name="connsiteY148" fmla="*/ 5710294 h 6858000"/>
              <a:gd name="connsiteX149" fmla="*/ 6122213 w 6128435"/>
              <a:gd name="connsiteY149" fmla="*/ 5714762 h 6858000"/>
              <a:gd name="connsiteX150" fmla="*/ 6121353 w 6128435"/>
              <a:gd name="connsiteY150" fmla="*/ 5721725 h 6858000"/>
              <a:gd name="connsiteX151" fmla="*/ 6121607 w 6128435"/>
              <a:gd name="connsiteY151" fmla="*/ 5721959 h 6858000"/>
              <a:gd name="connsiteX152" fmla="*/ 6120262 w 6128435"/>
              <a:gd name="connsiteY152" fmla="*/ 5728358 h 6858000"/>
              <a:gd name="connsiteX153" fmla="*/ 6110194 w 6128435"/>
              <a:gd name="connsiteY153" fmla="*/ 5758853 h 6858000"/>
              <a:gd name="connsiteX154" fmla="*/ 6127519 w 6128435"/>
              <a:gd name="connsiteY154" fmla="*/ 5865775 h 6858000"/>
              <a:gd name="connsiteX155" fmla="*/ 6128435 w 6128435"/>
              <a:gd name="connsiteY155" fmla="*/ 5870164 h 6858000"/>
              <a:gd name="connsiteX156" fmla="*/ 6119217 w 6128435"/>
              <a:gd name="connsiteY156" fmla="*/ 5888542 h 6858000"/>
              <a:gd name="connsiteX157" fmla="*/ 6115966 w 6128435"/>
              <a:gd name="connsiteY157" fmla="*/ 5898387 h 6858000"/>
              <a:gd name="connsiteX158" fmla="*/ 6111924 w 6128435"/>
              <a:gd name="connsiteY158" fmla="*/ 5900444 h 6858000"/>
              <a:gd name="connsiteX159" fmla="*/ 6108716 w 6128435"/>
              <a:gd name="connsiteY159" fmla="*/ 5915345 h 6858000"/>
              <a:gd name="connsiteX160" fmla="*/ 6109524 w 6128435"/>
              <a:gd name="connsiteY160" fmla="*/ 5917328 h 6858000"/>
              <a:gd name="connsiteX161" fmla="*/ 6102493 w 6128435"/>
              <a:gd name="connsiteY161" fmla="*/ 5928602 h 6858000"/>
              <a:gd name="connsiteX162" fmla="*/ 6056863 w 6128435"/>
              <a:gd name="connsiteY162" fmla="*/ 6000643 h 6858000"/>
              <a:gd name="connsiteX163" fmla="*/ 6045436 w 6128435"/>
              <a:gd name="connsiteY163" fmla="*/ 6124480 h 6858000"/>
              <a:gd name="connsiteX164" fmla="*/ 6030489 w 6128435"/>
              <a:gd name="connsiteY164" fmla="*/ 6317666 h 6858000"/>
              <a:gd name="connsiteX165" fmla="*/ 6007492 w 6128435"/>
              <a:gd name="connsiteY165" fmla="*/ 6440818 h 6858000"/>
              <a:gd name="connsiteX166" fmla="*/ 6009467 w 6128435"/>
              <a:gd name="connsiteY166" fmla="*/ 6487076 h 6858000"/>
              <a:gd name="connsiteX167" fmla="*/ 5995064 w 6128435"/>
              <a:gd name="connsiteY167" fmla="*/ 6540791 h 6858000"/>
              <a:gd name="connsiteX168" fmla="*/ 5996309 w 6128435"/>
              <a:gd name="connsiteY168" fmla="*/ 6543961 h 6858000"/>
              <a:gd name="connsiteX169" fmla="*/ 5996048 w 6128435"/>
              <a:gd name="connsiteY169" fmla="*/ 6555444 h 6858000"/>
              <a:gd name="connsiteX170" fmla="*/ 6002524 w 6128435"/>
              <a:gd name="connsiteY170" fmla="*/ 6560188 h 6858000"/>
              <a:gd name="connsiteX171" fmla="*/ 6006823 w 6128435"/>
              <a:gd name="connsiteY171" fmla="*/ 6578546 h 6858000"/>
              <a:gd name="connsiteX172" fmla="*/ 6004510 w 6128435"/>
              <a:gd name="connsiteY172" fmla="*/ 6599256 h 6858000"/>
              <a:gd name="connsiteX173" fmla="*/ 5986207 w 6128435"/>
              <a:gd name="connsiteY173" fmla="*/ 6695855 h 6858000"/>
              <a:gd name="connsiteX174" fmla="*/ 5979428 w 6128435"/>
              <a:gd name="connsiteY174" fmla="*/ 6754678 h 6858000"/>
              <a:gd name="connsiteX175" fmla="*/ 5983398 w 6128435"/>
              <a:gd name="connsiteY175" fmla="*/ 6778641 h 6858000"/>
              <a:gd name="connsiteX176" fmla="*/ 5984543 w 6128435"/>
              <a:gd name="connsiteY176" fmla="*/ 6811016 h 6858000"/>
              <a:gd name="connsiteX177" fmla="*/ 5981802 w 6128435"/>
              <a:gd name="connsiteY177" fmla="*/ 6838578 h 6858000"/>
              <a:gd name="connsiteX178" fmla="*/ 5979671 w 6128435"/>
              <a:gd name="connsiteY178" fmla="*/ 6858000 h 6858000"/>
              <a:gd name="connsiteX179" fmla="*/ 0 w 6128435"/>
              <a:gd name="connsiteY179" fmla="*/ 6858000 h 6858000"/>
              <a:gd name="connsiteX180" fmla="*/ 0 w 6128435"/>
              <a:gd name="connsiteY180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71650 w 6128435"/>
              <a:gd name="connsiteY48" fmla="*/ 2440467 h 6858000"/>
              <a:gd name="connsiteX49" fmla="*/ 5271438 w 6128435"/>
              <a:gd name="connsiteY49" fmla="*/ 2447186 h 6858000"/>
              <a:gd name="connsiteX50" fmla="*/ 5271722 w 6128435"/>
              <a:gd name="connsiteY50" fmla="*/ 2447359 h 6858000"/>
              <a:gd name="connsiteX51" fmla="*/ 5272069 w 6128435"/>
              <a:gd name="connsiteY51" fmla="*/ 2454523 h 6858000"/>
              <a:gd name="connsiteX52" fmla="*/ 5271049 w 6128435"/>
              <a:gd name="connsiteY52" fmla="*/ 2459442 h 6858000"/>
              <a:gd name="connsiteX53" fmla="*/ 5307538 w 6128435"/>
              <a:gd name="connsiteY53" fmla="*/ 2514685 h 6858000"/>
              <a:gd name="connsiteX54" fmla="*/ 5337604 w 6128435"/>
              <a:gd name="connsiteY54" fmla="*/ 2597632 h 6858000"/>
              <a:gd name="connsiteX55" fmla="*/ 5407503 w 6128435"/>
              <a:gd name="connsiteY55" fmla="*/ 2786290 h 6858000"/>
              <a:gd name="connsiteX56" fmla="*/ 5407356 w 6128435"/>
              <a:gd name="connsiteY56" fmla="*/ 2787545 h 6858000"/>
              <a:gd name="connsiteX57" fmla="*/ 5411130 w 6128435"/>
              <a:gd name="connsiteY57" fmla="*/ 2788640 h 6858000"/>
              <a:gd name="connsiteX58" fmla="*/ 5416439 w 6128435"/>
              <a:gd name="connsiteY58" fmla="*/ 2805666 h 6858000"/>
              <a:gd name="connsiteX59" fmla="*/ 5416589 w 6128435"/>
              <a:gd name="connsiteY59" fmla="*/ 2810822 h 6858000"/>
              <a:gd name="connsiteX60" fmla="*/ 5418542 w 6128435"/>
              <a:gd name="connsiteY60" fmla="*/ 2817745 h 6858000"/>
              <a:gd name="connsiteX61" fmla="*/ 5418847 w 6128435"/>
              <a:gd name="connsiteY61" fmla="*/ 2817825 h 6858000"/>
              <a:gd name="connsiteX62" fmla="*/ 5423364 w 6128435"/>
              <a:gd name="connsiteY62" fmla="*/ 2858292 h 6858000"/>
              <a:gd name="connsiteX63" fmla="*/ 5479298 w 6128435"/>
              <a:gd name="connsiteY63" fmla="*/ 2947791 h 6858000"/>
              <a:gd name="connsiteX64" fmla="*/ 5481770 w 6128435"/>
              <a:gd name="connsiteY64" fmla="*/ 2951352 h 6858000"/>
              <a:gd name="connsiteX65" fmla="*/ 5481013 w 6128435"/>
              <a:gd name="connsiteY65" fmla="*/ 2973461 h 6858000"/>
              <a:gd name="connsiteX66" fmla="*/ 5482045 w 6128435"/>
              <a:gd name="connsiteY66" fmla="*/ 2984371 h 6858000"/>
              <a:gd name="connsiteX67" fmla="*/ 5479405 w 6128435"/>
              <a:gd name="connsiteY67" fmla="*/ 2988507 h 6858000"/>
              <a:gd name="connsiteX68" fmla="*/ 5482415 w 6128435"/>
              <a:gd name="connsiteY68" fmla="*/ 3004079 h 6858000"/>
              <a:gd name="connsiteX69" fmla="*/ 5483865 w 6128435"/>
              <a:gd name="connsiteY69" fmla="*/ 3005467 h 6858000"/>
              <a:gd name="connsiteX70" fmla="*/ 5482236 w 6128435"/>
              <a:gd name="connsiteY70" fmla="*/ 3019791 h 6858000"/>
              <a:gd name="connsiteX71" fmla="*/ 5475895 w 6128435"/>
              <a:gd name="connsiteY71" fmla="*/ 3033578 h 6858000"/>
              <a:gd name="connsiteX72" fmla="*/ 5477595 w 6128435"/>
              <a:gd name="connsiteY72" fmla="*/ 3250534 h 6858000"/>
              <a:gd name="connsiteX73" fmla="*/ 5532836 w 6128435"/>
              <a:gd name="connsiteY73" fmla="*/ 3353840 h 6858000"/>
              <a:gd name="connsiteX74" fmla="*/ 5561229 w 6128435"/>
              <a:gd name="connsiteY74" fmla="*/ 3395784 h 6858000"/>
              <a:gd name="connsiteX75" fmla="*/ 5589758 w 6128435"/>
              <a:gd name="connsiteY75" fmla="*/ 3506453 h 6858000"/>
              <a:gd name="connsiteX76" fmla="*/ 5596144 w 6128435"/>
              <a:gd name="connsiteY76" fmla="*/ 3534624 h 6858000"/>
              <a:gd name="connsiteX77" fmla="*/ 5597750 w 6128435"/>
              <a:gd name="connsiteY77" fmla="*/ 3534129 h 6858000"/>
              <a:gd name="connsiteX78" fmla="*/ 5599700 w 6128435"/>
              <a:gd name="connsiteY78" fmla="*/ 3547221 h 6858000"/>
              <a:gd name="connsiteX79" fmla="*/ 5615031 w 6128435"/>
              <a:gd name="connsiteY79" fmla="*/ 3557482 h 6858000"/>
              <a:gd name="connsiteX80" fmla="*/ 5618377 w 6128435"/>
              <a:gd name="connsiteY80" fmla="*/ 3588431 h 6858000"/>
              <a:gd name="connsiteX81" fmla="*/ 5612155 w 6128435"/>
              <a:gd name="connsiteY81" fmla="*/ 3589869 h 6858000"/>
              <a:gd name="connsiteX82" fmla="*/ 5620843 w 6128435"/>
              <a:gd name="connsiteY82" fmla="*/ 3606745 h 6858000"/>
              <a:gd name="connsiteX83" fmla="*/ 5655472 w 6128435"/>
              <a:gd name="connsiteY83" fmla="*/ 3678877 h 6858000"/>
              <a:gd name="connsiteX84" fmla="*/ 5680448 w 6128435"/>
              <a:gd name="connsiteY84" fmla="*/ 3717760 h 6858000"/>
              <a:gd name="connsiteX85" fmla="*/ 5683015 w 6128435"/>
              <a:gd name="connsiteY85" fmla="*/ 3762025 h 6858000"/>
              <a:gd name="connsiteX86" fmla="*/ 5696643 w 6128435"/>
              <a:gd name="connsiteY86" fmla="*/ 3773888 h 6858000"/>
              <a:gd name="connsiteX87" fmla="*/ 5699203 w 6128435"/>
              <a:gd name="connsiteY87" fmla="*/ 3775823 h 6858000"/>
              <a:gd name="connsiteX88" fmla="*/ 5704824 w 6128435"/>
              <a:gd name="connsiteY88" fmla="*/ 3785966 h 6858000"/>
              <a:gd name="connsiteX89" fmla="*/ 5712204 w 6128435"/>
              <a:gd name="connsiteY89" fmla="*/ 3785830 h 6858000"/>
              <a:gd name="connsiteX90" fmla="*/ 5724816 w 6128435"/>
              <a:gd name="connsiteY90" fmla="*/ 3798949 h 6858000"/>
              <a:gd name="connsiteX91" fmla="*/ 5733539 w 6128435"/>
              <a:gd name="connsiteY91" fmla="*/ 3818457 h 6858000"/>
              <a:gd name="connsiteX92" fmla="*/ 5768491 w 6128435"/>
              <a:gd name="connsiteY92" fmla="*/ 3914399 h 6858000"/>
              <a:gd name="connsiteX93" fmla="*/ 5793123 w 6128435"/>
              <a:gd name="connsiteY93" fmla="*/ 3969952 h 6858000"/>
              <a:gd name="connsiteX94" fmla="*/ 5808321 w 6128435"/>
              <a:gd name="connsiteY94" fmla="*/ 3988153 h 6858000"/>
              <a:gd name="connsiteX95" fmla="*/ 5825621 w 6128435"/>
              <a:gd name="connsiteY95" fmla="*/ 4015525 h 6858000"/>
              <a:gd name="connsiteX96" fmla="*/ 5860672 w 6128435"/>
              <a:gd name="connsiteY96" fmla="*/ 4061579 h 6858000"/>
              <a:gd name="connsiteX97" fmla="*/ 5872173 w 6128435"/>
              <a:gd name="connsiteY97" fmla="*/ 4088497 h 6858000"/>
              <a:gd name="connsiteX98" fmla="*/ 5883705 w 6128435"/>
              <a:gd name="connsiteY98" fmla="*/ 4101899 h 6858000"/>
              <a:gd name="connsiteX99" fmla="*/ 5885314 w 6128435"/>
              <a:gd name="connsiteY99" fmla="*/ 4108387 h 6858000"/>
              <a:gd name="connsiteX100" fmla="*/ 5894095 w 6128435"/>
              <a:gd name="connsiteY100" fmla="*/ 4128857 h 6858000"/>
              <a:gd name="connsiteX101" fmla="*/ 5898339 w 6128435"/>
              <a:gd name="connsiteY101" fmla="*/ 4140800 h 6858000"/>
              <a:gd name="connsiteX102" fmla="*/ 5899734 w 6128435"/>
              <a:gd name="connsiteY102" fmla="*/ 4145632 h 6858000"/>
              <a:gd name="connsiteX103" fmla="*/ 5897098 w 6128435"/>
              <a:gd name="connsiteY103" fmla="*/ 4157819 h 6858000"/>
              <a:gd name="connsiteX104" fmla="*/ 5903513 w 6128435"/>
              <a:gd name="connsiteY104" fmla="*/ 4187661 h 6858000"/>
              <a:gd name="connsiteX105" fmla="*/ 5917114 w 6128435"/>
              <a:gd name="connsiteY105" fmla="*/ 4213096 h 6858000"/>
              <a:gd name="connsiteX106" fmla="*/ 5921153 w 6128435"/>
              <a:gd name="connsiteY106" fmla="*/ 4236222 h 6858000"/>
              <a:gd name="connsiteX107" fmla="*/ 5924233 w 6128435"/>
              <a:gd name="connsiteY107" fmla="*/ 4242060 h 6858000"/>
              <a:gd name="connsiteX108" fmla="*/ 5928910 w 6128435"/>
              <a:gd name="connsiteY108" fmla="*/ 4300973 h 6858000"/>
              <a:gd name="connsiteX109" fmla="*/ 5939320 w 6128435"/>
              <a:gd name="connsiteY109" fmla="*/ 4340435 h 6858000"/>
              <a:gd name="connsiteX110" fmla="*/ 5946705 w 6128435"/>
              <a:gd name="connsiteY110" fmla="*/ 4428051 h 6858000"/>
              <a:gd name="connsiteX111" fmla="*/ 5949261 w 6128435"/>
              <a:gd name="connsiteY111" fmla="*/ 4449185 h 6858000"/>
              <a:gd name="connsiteX112" fmla="*/ 5957504 w 6128435"/>
              <a:gd name="connsiteY112" fmla="*/ 4465911 h 6858000"/>
              <a:gd name="connsiteX113" fmla="*/ 5964689 w 6128435"/>
              <a:gd name="connsiteY113" fmla="*/ 4468532 h 6858000"/>
              <a:gd name="connsiteX114" fmla="*/ 5967062 w 6128435"/>
              <a:gd name="connsiteY114" fmla="*/ 4479923 h 6858000"/>
              <a:gd name="connsiteX115" fmla="*/ 5968960 w 6128435"/>
              <a:gd name="connsiteY115" fmla="*/ 4482655 h 6858000"/>
              <a:gd name="connsiteX116" fmla="*/ 5978567 w 6128435"/>
              <a:gd name="connsiteY116" fmla="*/ 4498605 h 6858000"/>
              <a:gd name="connsiteX117" fmla="*/ 5980106 w 6128435"/>
              <a:gd name="connsiteY117" fmla="*/ 4585087 h 6858000"/>
              <a:gd name="connsiteX118" fmla="*/ 5998138 w 6128435"/>
              <a:gd name="connsiteY118" fmla="*/ 4697518 h 6858000"/>
              <a:gd name="connsiteX119" fmla="*/ 6013516 w 6128435"/>
              <a:gd name="connsiteY119" fmla="*/ 4786619 h 6858000"/>
              <a:gd name="connsiteX120" fmla="*/ 6025404 w 6128435"/>
              <a:gd name="connsiteY120" fmla="*/ 4858148 h 6858000"/>
              <a:gd name="connsiteX121" fmla="*/ 6007749 w 6128435"/>
              <a:gd name="connsiteY121" fmla="*/ 4964715 h 6858000"/>
              <a:gd name="connsiteX122" fmla="*/ 6005269 w 6128435"/>
              <a:gd name="connsiteY122" fmla="*/ 5150567 h 6858000"/>
              <a:gd name="connsiteX123" fmla="*/ 6001127 w 6128435"/>
              <a:gd name="connsiteY123" fmla="*/ 5164609 h 6858000"/>
              <a:gd name="connsiteX124" fmla="*/ 5996647 w 6128435"/>
              <a:gd name="connsiteY124" fmla="*/ 5185640 h 6858000"/>
              <a:gd name="connsiteX125" fmla="*/ 5998514 w 6128435"/>
              <a:gd name="connsiteY125" fmla="*/ 5189673 h 6858000"/>
              <a:gd name="connsiteX126" fmla="*/ 5995970 w 6128435"/>
              <a:gd name="connsiteY126" fmla="*/ 5221547 h 6858000"/>
              <a:gd name="connsiteX127" fmla="*/ 5997218 w 6128435"/>
              <a:gd name="connsiteY127" fmla="*/ 5222031 h 6858000"/>
              <a:gd name="connsiteX128" fmla="*/ 6002116 w 6128435"/>
              <a:gd name="connsiteY128" fmla="*/ 5231223 h 6858000"/>
              <a:gd name="connsiteX129" fmla="*/ 6008541 w 6128435"/>
              <a:gd name="connsiteY129" fmla="*/ 5248680 h 6858000"/>
              <a:gd name="connsiteX130" fmla="*/ 6039260 w 6128435"/>
              <a:gd name="connsiteY130" fmla="*/ 5289518 h 6858000"/>
              <a:gd name="connsiteX131" fmla="*/ 6036748 w 6128435"/>
              <a:gd name="connsiteY131" fmla="*/ 5322752 h 6858000"/>
              <a:gd name="connsiteX132" fmla="*/ 6036943 w 6128435"/>
              <a:gd name="connsiteY132" fmla="*/ 5329480 h 6858000"/>
              <a:gd name="connsiteX133" fmla="*/ 6037236 w 6128435"/>
              <a:gd name="connsiteY133" fmla="*/ 5329634 h 6858000"/>
              <a:gd name="connsiteX134" fmla="*/ 6038019 w 6128435"/>
              <a:gd name="connsiteY134" fmla="*/ 5336764 h 6858000"/>
              <a:gd name="connsiteX135" fmla="*/ 6037298 w 6128435"/>
              <a:gd name="connsiteY135" fmla="*/ 5341753 h 6858000"/>
              <a:gd name="connsiteX136" fmla="*/ 6037677 w 6128435"/>
              <a:gd name="connsiteY136" fmla="*/ 5354807 h 6858000"/>
              <a:gd name="connsiteX137" fmla="*/ 6039728 w 6128435"/>
              <a:gd name="connsiteY137" fmla="*/ 5359416 h 6858000"/>
              <a:gd name="connsiteX138" fmla="*/ 6043311 w 6128435"/>
              <a:gd name="connsiteY138" fmla="*/ 5361407 h 6858000"/>
              <a:gd name="connsiteX139" fmla="*/ 6042954 w 6128435"/>
              <a:gd name="connsiteY139" fmla="*/ 5362576 h 6858000"/>
              <a:gd name="connsiteX140" fmla="*/ 6053435 w 6128435"/>
              <a:gd name="connsiteY140" fmla="*/ 5387547 h 6858000"/>
              <a:gd name="connsiteX141" fmla="*/ 6065933 w 6128435"/>
              <a:gd name="connsiteY141" fmla="*/ 5443002 h 6858000"/>
              <a:gd name="connsiteX142" fmla="*/ 6068640 w 6128435"/>
              <a:gd name="connsiteY142" fmla="*/ 5474503 h 6858000"/>
              <a:gd name="connsiteX143" fmla="*/ 6080922 w 6128435"/>
              <a:gd name="connsiteY143" fmla="*/ 5561070 h 6858000"/>
              <a:gd name="connsiteX144" fmla="*/ 6096949 w 6128435"/>
              <a:gd name="connsiteY144" fmla="*/ 5648179 h 6858000"/>
              <a:gd name="connsiteX145" fmla="*/ 6125703 w 6128435"/>
              <a:gd name="connsiteY145" fmla="*/ 5692894 h 6858000"/>
              <a:gd name="connsiteX146" fmla="*/ 6126670 w 6128435"/>
              <a:gd name="connsiteY146" fmla="*/ 5697882 h 6858000"/>
              <a:gd name="connsiteX147" fmla="*/ 6124061 w 6128435"/>
              <a:gd name="connsiteY147" fmla="*/ 5710294 h 6858000"/>
              <a:gd name="connsiteX148" fmla="*/ 6122213 w 6128435"/>
              <a:gd name="connsiteY148" fmla="*/ 5714762 h 6858000"/>
              <a:gd name="connsiteX149" fmla="*/ 6121353 w 6128435"/>
              <a:gd name="connsiteY149" fmla="*/ 5721725 h 6858000"/>
              <a:gd name="connsiteX150" fmla="*/ 6121607 w 6128435"/>
              <a:gd name="connsiteY150" fmla="*/ 5721959 h 6858000"/>
              <a:gd name="connsiteX151" fmla="*/ 6120262 w 6128435"/>
              <a:gd name="connsiteY151" fmla="*/ 5728358 h 6858000"/>
              <a:gd name="connsiteX152" fmla="*/ 6110194 w 6128435"/>
              <a:gd name="connsiteY152" fmla="*/ 5758853 h 6858000"/>
              <a:gd name="connsiteX153" fmla="*/ 6127519 w 6128435"/>
              <a:gd name="connsiteY153" fmla="*/ 5865775 h 6858000"/>
              <a:gd name="connsiteX154" fmla="*/ 6128435 w 6128435"/>
              <a:gd name="connsiteY154" fmla="*/ 5870164 h 6858000"/>
              <a:gd name="connsiteX155" fmla="*/ 6119217 w 6128435"/>
              <a:gd name="connsiteY155" fmla="*/ 5888542 h 6858000"/>
              <a:gd name="connsiteX156" fmla="*/ 6115966 w 6128435"/>
              <a:gd name="connsiteY156" fmla="*/ 5898387 h 6858000"/>
              <a:gd name="connsiteX157" fmla="*/ 6111924 w 6128435"/>
              <a:gd name="connsiteY157" fmla="*/ 5900444 h 6858000"/>
              <a:gd name="connsiteX158" fmla="*/ 6108716 w 6128435"/>
              <a:gd name="connsiteY158" fmla="*/ 5915345 h 6858000"/>
              <a:gd name="connsiteX159" fmla="*/ 6109524 w 6128435"/>
              <a:gd name="connsiteY159" fmla="*/ 5917328 h 6858000"/>
              <a:gd name="connsiteX160" fmla="*/ 6102493 w 6128435"/>
              <a:gd name="connsiteY160" fmla="*/ 5928602 h 6858000"/>
              <a:gd name="connsiteX161" fmla="*/ 6056863 w 6128435"/>
              <a:gd name="connsiteY161" fmla="*/ 6000643 h 6858000"/>
              <a:gd name="connsiteX162" fmla="*/ 6045436 w 6128435"/>
              <a:gd name="connsiteY162" fmla="*/ 6124480 h 6858000"/>
              <a:gd name="connsiteX163" fmla="*/ 6030489 w 6128435"/>
              <a:gd name="connsiteY163" fmla="*/ 6317666 h 6858000"/>
              <a:gd name="connsiteX164" fmla="*/ 6007492 w 6128435"/>
              <a:gd name="connsiteY164" fmla="*/ 6440818 h 6858000"/>
              <a:gd name="connsiteX165" fmla="*/ 6009467 w 6128435"/>
              <a:gd name="connsiteY165" fmla="*/ 6487076 h 6858000"/>
              <a:gd name="connsiteX166" fmla="*/ 5995064 w 6128435"/>
              <a:gd name="connsiteY166" fmla="*/ 6540791 h 6858000"/>
              <a:gd name="connsiteX167" fmla="*/ 5996309 w 6128435"/>
              <a:gd name="connsiteY167" fmla="*/ 6543961 h 6858000"/>
              <a:gd name="connsiteX168" fmla="*/ 5996048 w 6128435"/>
              <a:gd name="connsiteY168" fmla="*/ 6555444 h 6858000"/>
              <a:gd name="connsiteX169" fmla="*/ 6002524 w 6128435"/>
              <a:gd name="connsiteY169" fmla="*/ 6560188 h 6858000"/>
              <a:gd name="connsiteX170" fmla="*/ 6006823 w 6128435"/>
              <a:gd name="connsiteY170" fmla="*/ 6578546 h 6858000"/>
              <a:gd name="connsiteX171" fmla="*/ 6004510 w 6128435"/>
              <a:gd name="connsiteY171" fmla="*/ 6599256 h 6858000"/>
              <a:gd name="connsiteX172" fmla="*/ 5986207 w 6128435"/>
              <a:gd name="connsiteY172" fmla="*/ 6695855 h 6858000"/>
              <a:gd name="connsiteX173" fmla="*/ 5979428 w 6128435"/>
              <a:gd name="connsiteY173" fmla="*/ 6754678 h 6858000"/>
              <a:gd name="connsiteX174" fmla="*/ 5983398 w 6128435"/>
              <a:gd name="connsiteY174" fmla="*/ 6778641 h 6858000"/>
              <a:gd name="connsiteX175" fmla="*/ 5984543 w 6128435"/>
              <a:gd name="connsiteY175" fmla="*/ 6811016 h 6858000"/>
              <a:gd name="connsiteX176" fmla="*/ 5981802 w 6128435"/>
              <a:gd name="connsiteY176" fmla="*/ 6838578 h 6858000"/>
              <a:gd name="connsiteX177" fmla="*/ 5979671 w 6128435"/>
              <a:gd name="connsiteY177" fmla="*/ 6858000 h 6858000"/>
              <a:gd name="connsiteX178" fmla="*/ 0 w 6128435"/>
              <a:gd name="connsiteY178" fmla="*/ 6858000 h 6858000"/>
              <a:gd name="connsiteX179" fmla="*/ 0 w 6128435"/>
              <a:gd name="connsiteY179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71650 w 6128435"/>
              <a:gd name="connsiteY47" fmla="*/ 2440467 h 6858000"/>
              <a:gd name="connsiteX48" fmla="*/ 5271438 w 6128435"/>
              <a:gd name="connsiteY48" fmla="*/ 2447186 h 6858000"/>
              <a:gd name="connsiteX49" fmla="*/ 5271722 w 6128435"/>
              <a:gd name="connsiteY49" fmla="*/ 2447359 h 6858000"/>
              <a:gd name="connsiteX50" fmla="*/ 5272069 w 6128435"/>
              <a:gd name="connsiteY50" fmla="*/ 2454523 h 6858000"/>
              <a:gd name="connsiteX51" fmla="*/ 5271049 w 6128435"/>
              <a:gd name="connsiteY51" fmla="*/ 2459442 h 6858000"/>
              <a:gd name="connsiteX52" fmla="*/ 5307538 w 6128435"/>
              <a:gd name="connsiteY52" fmla="*/ 2514685 h 6858000"/>
              <a:gd name="connsiteX53" fmla="*/ 5337604 w 6128435"/>
              <a:gd name="connsiteY53" fmla="*/ 2597632 h 6858000"/>
              <a:gd name="connsiteX54" fmla="*/ 5407503 w 6128435"/>
              <a:gd name="connsiteY54" fmla="*/ 2786290 h 6858000"/>
              <a:gd name="connsiteX55" fmla="*/ 5407356 w 6128435"/>
              <a:gd name="connsiteY55" fmla="*/ 2787545 h 6858000"/>
              <a:gd name="connsiteX56" fmla="*/ 5411130 w 6128435"/>
              <a:gd name="connsiteY56" fmla="*/ 2788640 h 6858000"/>
              <a:gd name="connsiteX57" fmla="*/ 5416439 w 6128435"/>
              <a:gd name="connsiteY57" fmla="*/ 2805666 h 6858000"/>
              <a:gd name="connsiteX58" fmla="*/ 5416589 w 6128435"/>
              <a:gd name="connsiteY58" fmla="*/ 2810822 h 6858000"/>
              <a:gd name="connsiteX59" fmla="*/ 5418542 w 6128435"/>
              <a:gd name="connsiteY59" fmla="*/ 2817745 h 6858000"/>
              <a:gd name="connsiteX60" fmla="*/ 5418847 w 6128435"/>
              <a:gd name="connsiteY60" fmla="*/ 2817825 h 6858000"/>
              <a:gd name="connsiteX61" fmla="*/ 5423364 w 6128435"/>
              <a:gd name="connsiteY61" fmla="*/ 2858292 h 6858000"/>
              <a:gd name="connsiteX62" fmla="*/ 5479298 w 6128435"/>
              <a:gd name="connsiteY62" fmla="*/ 2947791 h 6858000"/>
              <a:gd name="connsiteX63" fmla="*/ 5481770 w 6128435"/>
              <a:gd name="connsiteY63" fmla="*/ 2951352 h 6858000"/>
              <a:gd name="connsiteX64" fmla="*/ 5481013 w 6128435"/>
              <a:gd name="connsiteY64" fmla="*/ 2973461 h 6858000"/>
              <a:gd name="connsiteX65" fmla="*/ 5482045 w 6128435"/>
              <a:gd name="connsiteY65" fmla="*/ 2984371 h 6858000"/>
              <a:gd name="connsiteX66" fmla="*/ 5479405 w 6128435"/>
              <a:gd name="connsiteY66" fmla="*/ 2988507 h 6858000"/>
              <a:gd name="connsiteX67" fmla="*/ 5482415 w 6128435"/>
              <a:gd name="connsiteY67" fmla="*/ 3004079 h 6858000"/>
              <a:gd name="connsiteX68" fmla="*/ 5483865 w 6128435"/>
              <a:gd name="connsiteY68" fmla="*/ 3005467 h 6858000"/>
              <a:gd name="connsiteX69" fmla="*/ 5482236 w 6128435"/>
              <a:gd name="connsiteY69" fmla="*/ 3019791 h 6858000"/>
              <a:gd name="connsiteX70" fmla="*/ 5475895 w 6128435"/>
              <a:gd name="connsiteY70" fmla="*/ 3033578 h 6858000"/>
              <a:gd name="connsiteX71" fmla="*/ 5477595 w 6128435"/>
              <a:gd name="connsiteY71" fmla="*/ 3250534 h 6858000"/>
              <a:gd name="connsiteX72" fmla="*/ 5532836 w 6128435"/>
              <a:gd name="connsiteY72" fmla="*/ 3353840 h 6858000"/>
              <a:gd name="connsiteX73" fmla="*/ 5561229 w 6128435"/>
              <a:gd name="connsiteY73" fmla="*/ 3395784 h 6858000"/>
              <a:gd name="connsiteX74" fmla="*/ 5589758 w 6128435"/>
              <a:gd name="connsiteY74" fmla="*/ 3506453 h 6858000"/>
              <a:gd name="connsiteX75" fmla="*/ 5596144 w 6128435"/>
              <a:gd name="connsiteY75" fmla="*/ 3534624 h 6858000"/>
              <a:gd name="connsiteX76" fmla="*/ 5597750 w 6128435"/>
              <a:gd name="connsiteY76" fmla="*/ 3534129 h 6858000"/>
              <a:gd name="connsiteX77" fmla="*/ 5599700 w 6128435"/>
              <a:gd name="connsiteY77" fmla="*/ 3547221 h 6858000"/>
              <a:gd name="connsiteX78" fmla="*/ 5615031 w 6128435"/>
              <a:gd name="connsiteY78" fmla="*/ 3557482 h 6858000"/>
              <a:gd name="connsiteX79" fmla="*/ 5618377 w 6128435"/>
              <a:gd name="connsiteY79" fmla="*/ 3588431 h 6858000"/>
              <a:gd name="connsiteX80" fmla="*/ 5612155 w 6128435"/>
              <a:gd name="connsiteY80" fmla="*/ 3589869 h 6858000"/>
              <a:gd name="connsiteX81" fmla="*/ 5620843 w 6128435"/>
              <a:gd name="connsiteY81" fmla="*/ 3606745 h 6858000"/>
              <a:gd name="connsiteX82" fmla="*/ 5655472 w 6128435"/>
              <a:gd name="connsiteY82" fmla="*/ 3678877 h 6858000"/>
              <a:gd name="connsiteX83" fmla="*/ 5680448 w 6128435"/>
              <a:gd name="connsiteY83" fmla="*/ 3717760 h 6858000"/>
              <a:gd name="connsiteX84" fmla="*/ 5683015 w 6128435"/>
              <a:gd name="connsiteY84" fmla="*/ 3762025 h 6858000"/>
              <a:gd name="connsiteX85" fmla="*/ 5696643 w 6128435"/>
              <a:gd name="connsiteY85" fmla="*/ 3773888 h 6858000"/>
              <a:gd name="connsiteX86" fmla="*/ 5699203 w 6128435"/>
              <a:gd name="connsiteY86" fmla="*/ 3775823 h 6858000"/>
              <a:gd name="connsiteX87" fmla="*/ 5704824 w 6128435"/>
              <a:gd name="connsiteY87" fmla="*/ 3785966 h 6858000"/>
              <a:gd name="connsiteX88" fmla="*/ 5712204 w 6128435"/>
              <a:gd name="connsiteY88" fmla="*/ 3785830 h 6858000"/>
              <a:gd name="connsiteX89" fmla="*/ 5724816 w 6128435"/>
              <a:gd name="connsiteY89" fmla="*/ 3798949 h 6858000"/>
              <a:gd name="connsiteX90" fmla="*/ 5733539 w 6128435"/>
              <a:gd name="connsiteY90" fmla="*/ 3818457 h 6858000"/>
              <a:gd name="connsiteX91" fmla="*/ 5768491 w 6128435"/>
              <a:gd name="connsiteY91" fmla="*/ 3914399 h 6858000"/>
              <a:gd name="connsiteX92" fmla="*/ 5793123 w 6128435"/>
              <a:gd name="connsiteY92" fmla="*/ 3969952 h 6858000"/>
              <a:gd name="connsiteX93" fmla="*/ 5808321 w 6128435"/>
              <a:gd name="connsiteY93" fmla="*/ 3988153 h 6858000"/>
              <a:gd name="connsiteX94" fmla="*/ 5825621 w 6128435"/>
              <a:gd name="connsiteY94" fmla="*/ 4015525 h 6858000"/>
              <a:gd name="connsiteX95" fmla="*/ 5860672 w 6128435"/>
              <a:gd name="connsiteY95" fmla="*/ 4061579 h 6858000"/>
              <a:gd name="connsiteX96" fmla="*/ 5872173 w 6128435"/>
              <a:gd name="connsiteY96" fmla="*/ 4088497 h 6858000"/>
              <a:gd name="connsiteX97" fmla="*/ 5883705 w 6128435"/>
              <a:gd name="connsiteY97" fmla="*/ 4101899 h 6858000"/>
              <a:gd name="connsiteX98" fmla="*/ 5885314 w 6128435"/>
              <a:gd name="connsiteY98" fmla="*/ 4108387 h 6858000"/>
              <a:gd name="connsiteX99" fmla="*/ 5894095 w 6128435"/>
              <a:gd name="connsiteY99" fmla="*/ 4128857 h 6858000"/>
              <a:gd name="connsiteX100" fmla="*/ 5898339 w 6128435"/>
              <a:gd name="connsiteY100" fmla="*/ 4140800 h 6858000"/>
              <a:gd name="connsiteX101" fmla="*/ 5899734 w 6128435"/>
              <a:gd name="connsiteY101" fmla="*/ 4145632 h 6858000"/>
              <a:gd name="connsiteX102" fmla="*/ 5897098 w 6128435"/>
              <a:gd name="connsiteY102" fmla="*/ 4157819 h 6858000"/>
              <a:gd name="connsiteX103" fmla="*/ 5903513 w 6128435"/>
              <a:gd name="connsiteY103" fmla="*/ 4187661 h 6858000"/>
              <a:gd name="connsiteX104" fmla="*/ 5917114 w 6128435"/>
              <a:gd name="connsiteY104" fmla="*/ 4213096 h 6858000"/>
              <a:gd name="connsiteX105" fmla="*/ 5921153 w 6128435"/>
              <a:gd name="connsiteY105" fmla="*/ 4236222 h 6858000"/>
              <a:gd name="connsiteX106" fmla="*/ 5924233 w 6128435"/>
              <a:gd name="connsiteY106" fmla="*/ 4242060 h 6858000"/>
              <a:gd name="connsiteX107" fmla="*/ 5928910 w 6128435"/>
              <a:gd name="connsiteY107" fmla="*/ 4300973 h 6858000"/>
              <a:gd name="connsiteX108" fmla="*/ 5939320 w 6128435"/>
              <a:gd name="connsiteY108" fmla="*/ 4340435 h 6858000"/>
              <a:gd name="connsiteX109" fmla="*/ 5946705 w 6128435"/>
              <a:gd name="connsiteY109" fmla="*/ 4428051 h 6858000"/>
              <a:gd name="connsiteX110" fmla="*/ 5949261 w 6128435"/>
              <a:gd name="connsiteY110" fmla="*/ 4449185 h 6858000"/>
              <a:gd name="connsiteX111" fmla="*/ 5957504 w 6128435"/>
              <a:gd name="connsiteY111" fmla="*/ 4465911 h 6858000"/>
              <a:gd name="connsiteX112" fmla="*/ 5964689 w 6128435"/>
              <a:gd name="connsiteY112" fmla="*/ 4468532 h 6858000"/>
              <a:gd name="connsiteX113" fmla="*/ 5967062 w 6128435"/>
              <a:gd name="connsiteY113" fmla="*/ 4479923 h 6858000"/>
              <a:gd name="connsiteX114" fmla="*/ 5968960 w 6128435"/>
              <a:gd name="connsiteY114" fmla="*/ 4482655 h 6858000"/>
              <a:gd name="connsiteX115" fmla="*/ 5978567 w 6128435"/>
              <a:gd name="connsiteY115" fmla="*/ 4498605 h 6858000"/>
              <a:gd name="connsiteX116" fmla="*/ 5980106 w 6128435"/>
              <a:gd name="connsiteY116" fmla="*/ 4585087 h 6858000"/>
              <a:gd name="connsiteX117" fmla="*/ 5998138 w 6128435"/>
              <a:gd name="connsiteY117" fmla="*/ 4697518 h 6858000"/>
              <a:gd name="connsiteX118" fmla="*/ 6013516 w 6128435"/>
              <a:gd name="connsiteY118" fmla="*/ 4786619 h 6858000"/>
              <a:gd name="connsiteX119" fmla="*/ 6025404 w 6128435"/>
              <a:gd name="connsiteY119" fmla="*/ 4858148 h 6858000"/>
              <a:gd name="connsiteX120" fmla="*/ 6007749 w 6128435"/>
              <a:gd name="connsiteY120" fmla="*/ 4964715 h 6858000"/>
              <a:gd name="connsiteX121" fmla="*/ 6005269 w 6128435"/>
              <a:gd name="connsiteY121" fmla="*/ 5150567 h 6858000"/>
              <a:gd name="connsiteX122" fmla="*/ 6001127 w 6128435"/>
              <a:gd name="connsiteY122" fmla="*/ 5164609 h 6858000"/>
              <a:gd name="connsiteX123" fmla="*/ 5996647 w 6128435"/>
              <a:gd name="connsiteY123" fmla="*/ 5185640 h 6858000"/>
              <a:gd name="connsiteX124" fmla="*/ 5998514 w 6128435"/>
              <a:gd name="connsiteY124" fmla="*/ 5189673 h 6858000"/>
              <a:gd name="connsiteX125" fmla="*/ 5995970 w 6128435"/>
              <a:gd name="connsiteY125" fmla="*/ 5221547 h 6858000"/>
              <a:gd name="connsiteX126" fmla="*/ 5997218 w 6128435"/>
              <a:gd name="connsiteY126" fmla="*/ 5222031 h 6858000"/>
              <a:gd name="connsiteX127" fmla="*/ 6002116 w 6128435"/>
              <a:gd name="connsiteY127" fmla="*/ 5231223 h 6858000"/>
              <a:gd name="connsiteX128" fmla="*/ 6008541 w 6128435"/>
              <a:gd name="connsiteY128" fmla="*/ 5248680 h 6858000"/>
              <a:gd name="connsiteX129" fmla="*/ 6039260 w 6128435"/>
              <a:gd name="connsiteY129" fmla="*/ 5289518 h 6858000"/>
              <a:gd name="connsiteX130" fmla="*/ 6036748 w 6128435"/>
              <a:gd name="connsiteY130" fmla="*/ 5322752 h 6858000"/>
              <a:gd name="connsiteX131" fmla="*/ 6036943 w 6128435"/>
              <a:gd name="connsiteY131" fmla="*/ 5329480 h 6858000"/>
              <a:gd name="connsiteX132" fmla="*/ 6037236 w 6128435"/>
              <a:gd name="connsiteY132" fmla="*/ 5329634 h 6858000"/>
              <a:gd name="connsiteX133" fmla="*/ 6038019 w 6128435"/>
              <a:gd name="connsiteY133" fmla="*/ 5336764 h 6858000"/>
              <a:gd name="connsiteX134" fmla="*/ 6037298 w 6128435"/>
              <a:gd name="connsiteY134" fmla="*/ 5341753 h 6858000"/>
              <a:gd name="connsiteX135" fmla="*/ 6037677 w 6128435"/>
              <a:gd name="connsiteY135" fmla="*/ 5354807 h 6858000"/>
              <a:gd name="connsiteX136" fmla="*/ 6039728 w 6128435"/>
              <a:gd name="connsiteY136" fmla="*/ 5359416 h 6858000"/>
              <a:gd name="connsiteX137" fmla="*/ 6043311 w 6128435"/>
              <a:gd name="connsiteY137" fmla="*/ 5361407 h 6858000"/>
              <a:gd name="connsiteX138" fmla="*/ 6042954 w 6128435"/>
              <a:gd name="connsiteY138" fmla="*/ 5362576 h 6858000"/>
              <a:gd name="connsiteX139" fmla="*/ 6053435 w 6128435"/>
              <a:gd name="connsiteY139" fmla="*/ 5387547 h 6858000"/>
              <a:gd name="connsiteX140" fmla="*/ 6065933 w 6128435"/>
              <a:gd name="connsiteY140" fmla="*/ 5443002 h 6858000"/>
              <a:gd name="connsiteX141" fmla="*/ 6068640 w 6128435"/>
              <a:gd name="connsiteY141" fmla="*/ 5474503 h 6858000"/>
              <a:gd name="connsiteX142" fmla="*/ 6080922 w 6128435"/>
              <a:gd name="connsiteY142" fmla="*/ 5561070 h 6858000"/>
              <a:gd name="connsiteX143" fmla="*/ 6096949 w 6128435"/>
              <a:gd name="connsiteY143" fmla="*/ 5648179 h 6858000"/>
              <a:gd name="connsiteX144" fmla="*/ 6125703 w 6128435"/>
              <a:gd name="connsiteY144" fmla="*/ 5692894 h 6858000"/>
              <a:gd name="connsiteX145" fmla="*/ 6126670 w 6128435"/>
              <a:gd name="connsiteY145" fmla="*/ 5697882 h 6858000"/>
              <a:gd name="connsiteX146" fmla="*/ 6124061 w 6128435"/>
              <a:gd name="connsiteY146" fmla="*/ 5710294 h 6858000"/>
              <a:gd name="connsiteX147" fmla="*/ 6122213 w 6128435"/>
              <a:gd name="connsiteY147" fmla="*/ 5714762 h 6858000"/>
              <a:gd name="connsiteX148" fmla="*/ 6121353 w 6128435"/>
              <a:gd name="connsiteY148" fmla="*/ 5721725 h 6858000"/>
              <a:gd name="connsiteX149" fmla="*/ 6121607 w 6128435"/>
              <a:gd name="connsiteY149" fmla="*/ 5721959 h 6858000"/>
              <a:gd name="connsiteX150" fmla="*/ 6120262 w 6128435"/>
              <a:gd name="connsiteY150" fmla="*/ 5728358 h 6858000"/>
              <a:gd name="connsiteX151" fmla="*/ 6110194 w 6128435"/>
              <a:gd name="connsiteY151" fmla="*/ 5758853 h 6858000"/>
              <a:gd name="connsiteX152" fmla="*/ 6127519 w 6128435"/>
              <a:gd name="connsiteY152" fmla="*/ 5865775 h 6858000"/>
              <a:gd name="connsiteX153" fmla="*/ 6128435 w 6128435"/>
              <a:gd name="connsiteY153" fmla="*/ 5870164 h 6858000"/>
              <a:gd name="connsiteX154" fmla="*/ 6119217 w 6128435"/>
              <a:gd name="connsiteY154" fmla="*/ 5888542 h 6858000"/>
              <a:gd name="connsiteX155" fmla="*/ 6115966 w 6128435"/>
              <a:gd name="connsiteY155" fmla="*/ 5898387 h 6858000"/>
              <a:gd name="connsiteX156" fmla="*/ 6111924 w 6128435"/>
              <a:gd name="connsiteY156" fmla="*/ 5900444 h 6858000"/>
              <a:gd name="connsiteX157" fmla="*/ 6108716 w 6128435"/>
              <a:gd name="connsiteY157" fmla="*/ 5915345 h 6858000"/>
              <a:gd name="connsiteX158" fmla="*/ 6109524 w 6128435"/>
              <a:gd name="connsiteY158" fmla="*/ 5917328 h 6858000"/>
              <a:gd name="connsiteX159" fmla="*/ 6102493 w 6128435"/>
              <a:gd name="connsiteY159" fmla="*/ 5928602 h 6858000"/>
              <a:gd name="connsiteX160" fmla="*/ 6056863 w 6128435"/>
              <a:gd name="connsiteY160" fmla="*/ 6000643 h 6858000"/>
              <a:gd name="connsiteX161" fmla="*/ 6045436 w 6128435"/>
              <a:gd name="connsiteY161" fmla="*/ 6124480 h 6858000"/>
              <a:gd name="connsiteX162" fmla="*/ 6030489 w 6128435"/>
              <a:gd name="connsiteY162" fmla="*/ 6317666 h 6858000"/>
              <a:gd name="connsiteX163" fmla="*/ 6007492 w 6128435"/>
              <a:gd name="connsiteY163" fmla="*/ 6440818 h 6858000"/>
              <a:gd name="connsiteX164" fmla="*/ 6009467 w 6128435"/>
              <a:gd name="connsiteY164" fmla="*/ 6487076 h 6858000"/>
              <a:gd name="connsiteX165" fmla="*/ 5995064 w 6128435"/>
              <a:gd name="connsiteY165" fmla="*/ 6540791 h 6858000"/>
              <a:gd name="connsiteX166" fmla="*/ 5996309 w 6128435"/>
              <a:gd name="connsiteY166" fmla="*/ 6543961 h 6858000"/>
              <a:gd name="connsiteX167" fmla="*/ 5996048 w 6128435"/>
              <a:gd name="connsiteY167" fmla="*/ 6555444 h 6858000"/>
              <a:gd name="connsiteX168" fmla="*/ 6002524 w 6128435"/>
              <a:gd name="connsiteY168" fmla="*/ 6560188 h 6858000"/>
              <a:gd name="connsiteX169" fmla="*/ 6006823 w 6128435"/>
              <a:gd name="connsiteY169" fmla="*/ 6578546 h 6858000"/>
              <a:gd name="connsiteX170" fmla="*/ 6004510 w 6128435"/>
              <a:gd name="connsiteY170" fmla="*/ 6599256 h 6858000"/>
              <a:gd name="connsiteX171" fmla="*/ 5986207 w 6128435"/>
              <a:gd name="connsiteY171" fmla="*/ 6695855 h 6858000"/>
              <a:gd name="connsiteX172" fmla="*/ 5979428 w 6128435"/>
              <a:gd name="connsiteY172" fmla="*/ 6754678 h 6858000"/>
              <a:gd name="connsiteX173" fmla="*/ 5983398 w 6128435"/>
              <a:gd name="connsiteY173" fmla="*/ 6778641 h 6858000"/>
              <a:gd name="connsiteX174" fmla="*/ 5984543 w 6128435"/>
              <a:gd name="connsiteY174" fmla="*/ 6811016 h 6858000"/>
              <a:gd name="connsiteX175" fmla="*/ 5981802 w 6128435"/>
              <a:gd name="connsiteY175" fmla="*/ 6838578 h 6858000"/>
              <a:gd name="connsiteX176" fmla="*/ 5979671 w 6128435"/>
              <a:gd name="connsiteY176" fmla="*/ 6858000 h 6858000"/>
              <a:gd name="connsiteX177" fmla="*/ 0 w 6128435"/>
              <a:gd name="connsiteY177" fmla="*/ 6858000 h 6858000"/>
              <a:gd name="connsiteX178" fmla="*/ 0 w 6128435"/>
              <a:gd name="connsiteY178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71650 w 6128435"/>
              <a:gd name="connsiteY46" fmla="*/ 2440467 h 6858000"/>
              <a:gd name="connsiteX47" fmla="*/ 5271438 w 6128435"/>
              <a:gd name="connsiteY47" fmla="*/ 2447186 h 6858000"/>
              <a:gd name="connsiteX48" fmla="*/ 5271722 w 6128435"/>
              <a:gd name="connsiteY48" fmla="*/ 2447359 h 6858000"/>
              <a:gd name="connsiteX49" fmla="*/ 5272069 w 6128435"/>
              <a:gd name="connsiteY49" fmla="*/ 2454523 h 6858000"/>
              <a:gd name="connsiteX50" fmla="*/ 5271049 w 6128435"/>
              <a:gd name="connsiteY50" fmla="*/ 2459442 h 6858000"/>
              <a:gd name="connsiteX51" fmla="*/ 5307538 w 6128435"/>
              <a:gd name="connsiteY51" fmla="*/ 2514685 h 6858000"/>
              <a:gd name="connsiteX52" fmla="*/ 5337604 w 6128435"/>
              <a:gd name="connsiteY52" fmla="*/ 2597632 h 6858000"/>
              <a:gd name="connsiteX53" fmla="*/ 5407503 w 6128435"/>
              <a:gd name="connsiteY53" fmla="*/ 2786290 h 6858000"/>
              <a:gd name="connsiteX54" fmla="*/ 5407356 w 6128435"/>
              <a:gd name="connsiteY54" fmla="*/ 2787545 h 6858000"/>
              <a:gd name="connsiteX55" fmla="*/ 5411130 w 6128435"/>
              <a:gd name="connsiteY55" fmla="*/ 2788640 h 6858000"/>
              <a:gd name="connsiteX56" fmla="*/ 5416439 w 6128435"/>
              <a:gd name="connsiteY56" fmla="*/ 2805666 h 6858000"/>
              <a:gd name="connsiteX57" fmla="*/ 5416589 w 6128435"/>
              <a:gd name="connsiteY57" fmla="*/ 2810822 h 6858000"/>
              <a:gd name="connsiteX58" fmla="*/ 5418542 w 6128435"/>
              <a:gd name="connsiteY58" fmla="*/ 2817745 h 6858000"/>
              <a:gd name="connsiteX59" fmla="*/ 5418847 w 6128435"/>
              <a:gd name="connsiteY59" fmla="*/ 2817825 h 6858000"/>
              <a:gd name="connsiteX60" fmla="*/ 5423364 w 6128435"/>
              <a:gd name="connsiteY60" fmla="*/ 2858292 h 6858000"/>
              <a:gd name="connsiteX61" fmla="*/ 5479298 w 6128435"/>
              <a:gd name="connsiteY61" fmla="*/ 2947791 h 6858000"/>
              <a:gd name="connsiteX62" fmla="*/ 5481770 w 6128435"/>
              <a:gd name="connsiteY62" fmla="*/ 2951352 h 6858000"/>
              <a:gd name="connsiteX63" fmla="*/ 5481013 w 6128435"/>
              <a:gd name="connsiteY63" fmla="*/ 2973461 h 6858000"/>
              <a:gd name="connsiteX64" fmla="*/ 5482045 w 6128435"/>
              <a:gd name="connsiteY64" fmla="*/ 2984371 h 6858000"/>
              <a:gd name="connsiteX65" fmla="*/ 5479405 w 6128435"/>
              <a:gd name="connsiteY65" fmla="*/ 2988507 h 6858000"/>
              <a:gd name="connsiteX66" fmla="*/ 5482415 w 6128435"/>
              <a:gd name="connsiteY66" fmla="*/ 3004079 h 6858000"/>
              <a:gd name="connsiteX67" fmla="*/ 5483865 w 6128435"/>
              <a:gd name="connsiteY67" fmla="*/ 3005467 h 6858000"/>
              <a:gd name="connsiteX68" fmla="*/ 5482236 w 6128435"/>
              <a:gd name="connsiteY68" fmla="*/ 3019791 h 6858000"/>
              <a:gd name="connsiteX69" fmla="*/ 5475895 w 6128435"/>
              <a:gd name="connsiteY69" fmla="*/ 3033578 h 6858000"/>
              <a:gd name="connsiteX70" fmla="*/ 5477595 w 6128435"/>
              <a:gd name="connsiteY70" fmla="*/ 3250534 h 6858000"/>
              <a:gd name="connsiteX71" fmla="*/ 5532836 w 6128435"/>
              <a:gd name="connsiteY71" fmla="*/ 3353840 h 6858000"/>
              <a:gd name="connsiteX72" fmla="*/ 5561229 w 6128435"/>
              <a:gd name="connsiteY72" fmla="*/ 3395784 h 6858000"/>
              <a:gd name="connsiteX73" fmla="*/ 5589758 w 6128435"/>
              <a:gd name="connsiteY73" fmla="*/ 3506453 h 6858000"/>
              <a:gd name="connsiteX74" fmla="*/ 5596144 w 6128435"/>
              <a:gd name="connsiteY74" fmla="*/ 3534624 h 6858000"/>
              <a:gd name="connsiteX75" fmla="*/ 5597750 w 6128435"/>
              <a:gd name="connsiteY75" fmla="*/ 3534129 h 6858000"/>
              <a:gd name="connsiteX76" fmla="*/ 5599700 w 6128435"/>
              <a:gd name="connsiteY76" fmla="*/ 3547221 h 6858000"/>
              <a:gd name="connsiteX77" fmla="*/ 5615031 w 6128435"/>
              <a:gd name="connsiteY77" fmla="*/ 3557482 h 6858000"/>
              <a:gd name="connsiteX78" fmla="*/ 5618377 w 6128435"/>
              <a:gd name="connsiteY78" fmla="*/ 3588431 h 6858000"/>
              <a:gd name="connsiteX79" fmla="*/ 5612155 w 6128435"/>
              <a:gd name="connsiteY79" fmla="*/ 3589869 h 6858000"/>
              <a:gd name="connsiteX80" fmla="*/ 5620843 w 6128435"/>
              <a:gd name="connsiteY80" fmla="*/ 3606745 h 6858000"/>
              <a:gd name="connsiteX81" fmla="*/ 5655472 w 6128435"/>
              <a:gd name="connsiteY81" fmla="*/ 3678877 h 6858000"/>
              <a:gd name="connsiteX82" fmla="*/ 5680448 w 6128435"/>
              <a:gd name="connsiteY82" fmla="*/ 3717760 h 6858000"/>
              <a:gd name="connsiteX83" fmla="*/ 5683015 w 6128435"/>
              <a:gd name="connsiteY83" fmla="*/ 3762025 h 6858000"/>
              <a:gd name="connsiteX84" fmla="*/ 5696643 w 6128435"/>
              <a:gd name="connsiteY84" fmla="*/ 3773888 h 6858000"/>
              <a:gd name="connsiteX85" fmla="*/ 5699203 w 6128435"/>
              <a:gd name="connsiteY85" fmla="*/ 3775823 h 6858000"/>
              <a:gd name="connsiteX86" fmla="*/ 5704824 w 6128435"/>
              <a:gd name="connsiteY86" fmla="*/ 3785966 h 6858000"/>
              <a:gd name="connsiteX87" fmla="*/ 5712204 w 6128435"/>
              <a:gd name="connsiteY87" fmla="*/ 3785830 h 6858000"/>
              <a:gd name="connsiteX88" fmla="*/ 5724816 w 6128435"/>
              <a:gd name="connsiteY88" fmla="*/ 3798949 h 6858000"/>
              <a:gd name="connsiteX89" fmla="*/ 5733539 w 6128435"/>
              <a:gd name="connsiteY89" fmla="*/ 3818457 h 6858000"/>
              <a:gd name="connsiteX90" fmla="*/ 5768491 w 6128435"/>
              <a:gd name="connsiteY90" fmla="*/ 3914399 h 6858000"/>
              <a:gd name="connsiteX91" fmla="*/ 5793123 w 6128435"/>
              <a:gd name="connsiteY91" fmla="*/ 3969952 h 6858000"/>
              <a:gd name="connsiteX92" fmla="*/ 5808321 w 6128435"/>
              <a:gd name="connsiteY92" fmla="*/ 3988153 h 6858000"/>
              <a:gd name="connsiteX93" fmla="*/ 5825621 w 6128435"/>
              <a:gd name="connsiteY93" fmla="*/ 4015525 h 6858000"/>
              <a:gd name="connsiteX94" fmla="*/ 5860672 w 6128435"/>
              <a:gd name="connsiteY94" fmla="*/ 4061579 h 6858000"/>
              <a:gd name="connsiteX95" fmla="*/ 5872173 w 6128435"/>
              <a:gd name="connsiteY95" fmla="*/ 4088497 h 6858000"/>
              <a:gd name="connsiteX96" fmla="*/ 5883705 w 6128435"/>
              <a:gd name="connsiteY96" fmla="*/ 4101899 h 6858000"/>
              <a:gd name="connsiteX97" fmla="*/ 5885314 w 6128435"/>
              <a:gd name="connsiteY97" fmla="*/ 4108387 h 6858000"/>
              <a:gd name="connsiteX98" fmla="*/ 5894095 w 6128435"/>
              <a:gd name="connsiteY98" fmla="*/ 4128857 h 6858000"/>
              <a:gd name="connsiteX99" fmla="*/ 5898339 w 6128435"/>
              <a:gd name="connsiteY99" fmla="*/ 4140800 h 6858000"/>
              <a:gd name="connsiteX100" fmla="*/ 5899734 w 6128435"/>
              <a:gd name="connsiteY100" fmla="*/ 4145632 h 6858000"/>
              <a:gd name="connsiteX101" fmla="*/ 5897098 w 6128435"/>
              <a:gd name="connsiteY101" fmla="*/ 4157819 h 6858000"/>
              <a:gd name="connsiteX102" fmla="*/ 5903513 w 6128435"/>
              <a:gd name="connsiteY102" fmla="*/ 4187661 h 6858000"/>
              <a:gd name="connsiteX103" fmla="*/ 5917114 w 6128435"/>
              <a:gd name="connsiteY103" fmla="*/ 4213096 h 6858000"/>
              <a:gd name="connsiteX104" fmla="*/ 5921153 w 6128435"/>
              <a:gd name="connsiteY104" fmla="*/ 4236222 h 6858000"/>
              <a:gd name="connsiteX105" fmla="*/ 5924233 w 6128435"/>
              <a:gd name="connsiteY105" fmla="*/ 4242060 h 6858000"/>
              <a:gd name="connsiteX106" fmla="*/ 5928910 w 6128435"/>
              <a:gd name="connsiteY106" fmla="*/ 4300973 h 6858000"/>
              <a:gd name="connsiteX107" fmla="*/ 5939320 w 6128435"/>
              <a:gd name="connsiteY107" fmla="*/ 4340435 h 6858000"/>
              <a:gd name="connsiteX108" fmla="*/ 5946705 w 6128435"/>
              <a:gd name="connsiteY108" fmla="*/ 4428051 h 6858000"/>
              <a:gd name="connsiteX109" fmla="*/ 5949261 w 6128435"/>
              <a:gd name="connsiteY109" fmla="*/ 4449185 h 6858000"/>
              <a:gd name="connsiteX110" fmla="*/ 5957504 w 6128435"/>
              <a:gd name="connsiteY110" fmla="*/ 4465911 h 6858000"/>
              <a:gd name="connsiteX111" fmla="*/ 5964689 w 6128435"/>
              <a:gd name="connsiteY111" fmla="*/ 4468532 h 6858000"/>
              <a:gd name="connsiteX112" fmla="*/ 5967062 w 6128435"/>
              <a:gd name="connsiteY112" fmla="*/ 4479923 h 6858000"/>
              <a:gd name="connsiteX113" fmla="*/ 5968960 w 6128435"/>
              <a:gd name="connsiteY113" fmla="*/ 4482655 h 6858000"/>
              <a:gd name="connsiteX114" fmla="*/ 5978567 w 6128435"/>
              <a:gd name="connsiteY114" fmla="*/ 4498605 h 6858000"/>
              <a:gd name="connsiteX115" fmla="*/ 5980106 w 6128435"/>
              <a:gd name="connsiteY115" fmla="*/ 4585087 h 6858000"/>
              <a:gd name="connsiteX116" fmla="*/ 5998138 w 6128435"/>
              <a:gd name="connsiteY116" fmla="*/ 4697518 h 6858000"/>
              <a:gd name="connsiteX117" fmla="*/ 6013516 w 6128435"/>
              <a:gd name="connsiteY117" fmla="*/ 4786619 h 6858000"/>
              <a:gd name="connsiteX118" fmla="*/ 6025404 w 6128435"/>
              <a:gd name="connsiteY118" fmla="*/ 4858148 h 6858000"/>
              <a:gd name="connsiteX119" fmla="*/ 6007749 w 6128435"/>
              <a:gd name="connsiteY119" fmla="*/ 4964715 h 6858000"/>
              <a:gd name="connsiteX120" fmla="*/ 6005269 w 6128435"/>
              <a:gd name="connsiteY120" fmla="*/ 5150567 h 6858000"/>
              <a:gd name="connsiteX121" fmla="*/ 6001127 w 6128435"/>
              <a:gd name="connsiteY121" fmla="*/ 5164609 h 6858000"/>
              <a:gd name="connsiteX122" fmla="*/ 5996647 w 6128435"/>
              <a:gd name="connsiteY122" fmla="*/ 5185640 h 6858000"/>
              <a:gd name="connsiteX123" fmla="*/ 5998514 w 6128435"/>
              <a:gd name="connsiteY123" fmla="*/ 5189673 h 6858000"/>
              <a:gd name="connsiteX124" fmla="*/ 5995970 w 6128435"/>
              <a:gd name="connsiteY124" fmla="*/ 5221547 h 6858000"/>
              <a:gd name="connsiteX125" fmla="*/ 5997218 w 6128435"/>
              <a:gd name="connsiteY125" fmla="*/ 5222031 h 6858000"/>
              <a:gd name="connsiteX126" fmla="*/ 6002116 w 6128435"/>
              <a:gd name="connsiteY126" fmla="*/ 5231223 h 6858000"/>
              <a:gd name="connsiteX127" fmla="*/ 6008541 w 6128435"/>
              <a:gd name="connsiteY127" fmla="*/ 5248680 h 6858000"/>
              <a:gd name="connsiteX128" fmla="*/ 6039260 w 6128435"/>
              <a:gd name="connsiteY128" fmla="*/ 5289518 h 6858000"/>
              <a:gd name="connsiteX129" fmla="*/ 6036748 w 6128435"/>
              <a:gd name="connsiteY129" fmla="*/ 5322752 h 6858000"/>
              <a:gd name="connsiteX130" fmla="*/ 6036943 w 6128435"/>
              <a:gd name="connsiteY130" fmla="*/ 5329480 h 6858000"/>
              <a:gd name="connsiteX131" fmla="*/ 6037236 w 6128435"/>
              <a:gd name="connsiteY131" fmla="*/ 5329634 h 6858000"/>
              <a:gd name="connsiteX132" fmla="*/ 6038019 w 6128435"/>
              <a:gd name="connsiteY132" fmla="*/ 5336764 h 6858000"/>
              <a:gd name="connsiteX133" fmla="*/ 6037298 w 6128435"/>
              <a:gd name="connsiteY133" fmla="*/ 5341753 h 6858000"/>
              <a:gd name="connsiteX134" fmla="*/ 6037677 w 6128435"/>
              <a:gd name="connsiteY134" fmla="*/ 5354807 h 6858000"/>
              <a:gd name="connsiteX135" fmla="*/ 6039728 w 6128435"/>
              <a:gd name="connsiteY135" fmla="*/ 5359416 h 6858000"/>
              <a:gd name="connsiteX136" fmla="*/ 6043311 w 6128435"/>
              <a:gd name="connsiteY136" fmla="*/ 5361407 h 6858000"/>
              <a:gd name="connsiteX137" fmla="*/ 6042954 w 6128435"/>
              <a:gd name="connsiteY137" fmla="*/ 5362576 h 6858000"/>
              <a:gd name="connsiteX138" fmla="*/ 6053435 w 6128435"/>
              <a:gd name="connsiteY138" fmla="*/ 5387547 h 6858000"/>
              <a:gd name="connsiteX139" fmla="*/ 6065933 w 6128435"/>
              <a:gd name="connsiteY139" fmla="*/ 5443002 h 6858000"/>
              <a:gd name="connsiteX140" fmla="*/ 6068640 w 6128435"/>
              <a:gd name="connsiteY140" fmla="*/ 5474503 h 6858000"/>
              <a:gd name="connsiteX141" fmla="*/ 6080922 w 6128435"/>
              <a:gd name="connsiteY141" fmla="*/ 5561070 h 6858000"/>
              <a:gd name="connsiteX142" fmla="*/ 6096949 w 6128435"/>
              <a:gd name="connsiteY142" fmla="*/ 5648179 h 6858000"/>
              <a:gd name="connsiteX143" fmla="*/ 6125703 w 6128435"/>
              <a:gd name="connsiteY143" fmla="*/ 5692894 h 6858000"/>
              <a:gd name="connsiteX144" fmla="*/ 6126670 w 6128435"/>
              <a:gd name="connsiteY144" fmla="*/ 5697882 h 6858000"/>
              <a:gd name="connsiteX145" fmla="*/ 6124061 w 6128435"/>
              <a:gd name="connsiteY145" fmla="*/ 5710294 h 6858000"/>
              <a:gd name="connsiteX146" fmla="*/ 6122213 w 6128435"/>
              <a:gd name="connsiteY146" fmla="*/ 5714762 h 6858000"/>
              <a:gd name="connsiteX147" fmla="*/ 6121353 w 6128435"/>
              <a:gd name="connsiteY147" fmla="*/ 5721725 h 6858000"/>
              <a:gd name="connsiteX148" fmla="*/ 6121607 w 6128435"/>
              <a:gd name="connsiteY148" fmla="*/ 5721959 h 6858000"/>
              <a:gd name="connsiteX149" fmla="*/ 6120262 w 6128435"/>
              <a:gd name="connsiteY149" fmla="*/ 5728358 h 6858000"/>
              <a:gd name="connsiteX150" fmla="*/ 6110194 w 6128435"/>
              <a:gd name="connsiteY150" fmla="*/ 5758853 h 6858000"/>
              <a:gd name="connsiteX151" fmla="*/ 6127519 w 6128435"/>
              <a:gd name="connsiteY151" fmla="*/ 5865775 h 6858000"/>
              <a:gd name="connsiteX152" fmla="*/ 6128435 w 6128435"/>
              <a:gd name="connsiteY152" fmla="*/ 5870164 h 6858000"/>
              <a:gd name="connsiteX153" fmla="*/ 6119217 w 6128435"/>
              <a:gd name="connsiteY153" fmla="*/ 5888542 h 6858000"/>
              <a:gd name="connsiteX154" fmla="*/ 6115966 w 6128435"/>
              <a:gd name="connsiteY154" fmla="*/ 5898387 h 6858000"/>
              <a:gd name="connsiteX155" fmla="*/ 6111924 w 6128435"/>
              <a:gd name="connsiteY155" fmla="*/ 5900444 h 6858000"/>
              <a:gd name="connsiteX156" fmla="*/ 6108716 w 6128435"/>
              <a:gd name="connsiteY156" fmla="*/ 5915345 h 6858000"/>
              <a:gd name="connsiteX157" fmla="*/ 6109524 w 6128435"/>
              <a:gd name="connsiteY157" fmla="*/ 5917328 h 6858000"/>
              <a:gd name="connsiteX158" fmla="*/ 6102493 w 6128435"/>
              <a:gd name="connsiteY158" fmla="*/ 5928602 h 6858000"/>
              <a:gd name="connsiteX159" fmla="*/ 6056863 w 6128435"/>
              <a:gd name="connsiteY159" fmla="*/ 6000643 h 6858000"/>
              <a:gd name="connsiteX160" fmla="*/ 6045436 w 6128435"/>
              <a:gd name="connsiteY160" fmla="*/ 6124480 h 6858000"/>
              <a:gd name="connsiteX161" fmla="*/ 6030489 w 6128435"/>
              <a:gd name="connsiteY161" fmla="*/ 6317666 h 6858000"/>
              <a:gd name="connsiteX162" fmla="*/ 6007492 w 6128435"/>
              <a:gd name="connsiteY162" fmla="*/ 6440818 h 6858000"/>
              <a:gd name="connsiteX163" fmla="*/ 6009467 w 6128435"/>
              <a:gd name="connsiteY163" fmla="*/ 6487076 h 6858000"/>
              <a:gd name="connsiteX164" fmla="*/ 5995064 w 6128435"/>
              <a:gd name="connsiteY164" fmla="*/ 6540791 h 6858000"/>
              <a:gd name="connsiteX165" fmla="*/ 5996309 w 6128435"/>
              <a:gd name="connsiteY165" fmla="*/ 6543961 h 6858000"/>
              <a:gd name="connsiteX166" fmla="*/ 5996048 w 6128435"/>
              <a:gd name="connsiteY166" fmla="*/ 6555444 h 6858000"/>
              <a:gd name="connsiteX167" fmla="*/ 6002524 w 6128435"/>
              <a:gd name="connsiteY167" fmla="*/ 6560188 h 6858000"/>
              <a:gd name="connsiteX168" fmla="*/ 6006823 w 6128435"/>
              <a:gd name="connsiteY168" fmla="*/ 6578546 h 6858000"/>
              <a:gd name="connsiteX169" fmla="*/ 6004510 w 6128435"/>
              <a:gd name="connsiteY169" fmla="*/ 6599256 h 6858000"/>
              <a:gd name="connsiteX170" fmla="*/ 5986207 w 6128435"/>
              <a:gd name="connsiteY170" fmla="*/ 6695855 h 6858000"/>
              <a:gd name="connsiteX171" fmla="*/ 5979428 w 6128435"/>
              <a:gd name="connsiteY171" fmla="*/ 6754678 h 6858000"/>
              <a:gd name="connsiteX172" fmla="*/ 5983398 w 6128435"/>
              <a:gd name="connsiteY172" fmla="*/ 6778641 h 6858000"/>
              <a:gd name="connsiteX173" fmla="*/ 5984543 w 6128435"/>
              <a:gd name="connsiteY173" fmla="*/ 6811016 h 6858000"/>
              <a:gd name="connsiteX174" fmla="*/ 5981802 w 6128435"/>
              <a:gd name="connsiteY174" fmla="*/ 6838578 h 6858000"/>
              <a:gd name="connsiteX175" fmla="*/ 5979671 w 6128435"/>
              <a:gd name="connsiteY175" fmla="*/ 6858000 h 6858000"/>
              <a:gd name="connsiteX176" fmla="*/ 0 w 6128435"/>
              <a:gd name="connsiteY176" fmla="*/ 6858000 h 6858000"/>
              <a:gd name="connsiteX177" fmla="*/ 0 w 6128435"/>
              <a:gd name="connsiteY17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98758 w 6128435"/>
              <a:gd name="connsiteY45" fmla="*/ 2375971 h 6858000"/>
              <a:gd name="connsiteX46" fmla="*/ 5271650 w 6128435"/>
              <a:gd name="connsiteY46" fmla="*/ 2440467 h 6858000"/>
              <a:gd name="connsiteX47" fmla="*/ 5271438 w 6128435"/>
              <a:gd name="connsiteY47" fmla="*/ 2447186 h 6858000"/>
              <a:gd name="connsiteX48" fmla="*/ 5271722 w 6128435"/>
              <a:gd name="connsiteY48" fmla="*/ 2447359 h 6858000"/>
              <a:gd name="connsiteX49" fmla="*/ 5272069 w 6128435"/>
              <a:gd name="connsiteY49" fmla="*/ 2454523 h 6858000"/>
              <a:gd name="connsiteX50" fmla="*/ 5271049 w 6128435"/>
              <a:gd name="connsiteY50" fmla="*/ 2459442 h 6858000"/>
              <a:gd name="connsiteX51" fmla="*/ 5307538 w 6128435"/>
              <a:gd name="connsiteY51" fmla="*/ 2514685 h 6858000"/>
              <a:gd name="connsiteX52" fmla="*/ 5337604 w 6128435"/>
              <a:gd name="connsiteY52" fmla="*/ 2597632 h 6858000"/>
              <a:gd name="connsiteX53" fmla="*/ 5407503 w 6128435"/>
              <a:gd name="connsiteY53" fmla="*/ 2786290 h 6858000"/>
              <a:gd name="connsiteX54" fmla="*/ 5407356 w 6128435"/>
              <a:gd name="connsiteY54" fmla="*/ 2787545 h 6858000"/>
              <a:gd name="connsiteX55" fmla="*/ 5411130 w 6128435"/>
              <a:gd name="connsiteY55" fmla="*/ 2788640 h 6858000"/>
              <a:gd name="connsiteX56" fmla="*/ 5416439 w 6128435"/>
              <a:gd name="connsiteY56" fmla="*/ 2805666 h 6858000"/>
              <a:gd name="connsiteX57" fmla="*/ 5416589 w 6128435"/>
              <a:gd name="connsiteY57" fmla="*/ 2810822 h 6858000"/>
              <a:gd name="connsiteX58" fmla="*/ 5418542 w 6128435"/>
              <a:gd name="connsiteY58" fmla="*/ 2817745 h 6858000"/>
              <a:gd name="connsiteX59" fmla="*/ 5418847 w 6128435"/>
              <a:gd name="connsiteY59" fmla="*/ 2817825 h 6858000"/>
              <a:gd name="connsiteX60" fmla="*/ 5423364 w 6128435"/>
              <a:gd name="connsiteY60" fmla="*/ 2858292 h 6858000"/>
              <a:gd name="connsiteX61" fmla="*/ 5479298 w 6128435"/>
              <a:gd name="connsiteY61" fmla="*/ 2947791 h 6858000"/>
              <a:gd name="connsiteX62" fmla="*/ 5481770 w 6128435"/>
              <a:gd name="connsiteY62" fmla="*/ 2951352 h 6858000"/>
              <a:gd name="connsiteX63" fmla="*/ 5481013 w 6128435"/>
              <a:gd name="connsiteY63" fmla="*/ 2973461 h 6858000"/>
              <a:gd name="connsiteX64" fmla="*/ 5482045 w 6128435"/>
              <a:gd name="connsiteY64" fmla="*/ 2984371 h 6858000"/>
              <a:gd name="connsiteX65" fmla="*/ 5479405 w 6128435"/>
              <a:gd name="connsiteY65" fmla="*/ 2988507 h 6858000"/>
              <a:gd name="connsiteX66" fmla="*/ 5482415 w 6128435"/>
              <a:gd name="connsiteY66" fmla="*/ 3004079 h 6858000"/>
              <a:gd name="connsiteX67" fmla="*/ 5483865 w 6128435"/>
              <a:gd name="connsiteY67" fmla="*/ 3005467 h 6858000"/>
              <a:gd name="connsiteX68" fmla="*/ 5482236 w 6128435"/>
              <a:gd name="connsiteY68" fmla="*/ 3019791 h 6858000"/>
              <a:gd name="connsiteX69" fmla="*/ 5475895 w 6128435"/>
              <a:gd name="connsiteY69" fmla="*/ 3033578 h 6858000"/>
              <a:gd name="connsiteX70" fmla="*/ 5477595 w 6128435"/>
              <a:gd name="connsiteY70" fmla="*/ 3250534 h 6858000"/>
              <a:gd name="connsiteX71" fmla="*/ 5532836 w 6128435"/>
              <a:gd name="connsiteY71" fmla="*/ 3353840 h 6858000"/>
              <a:gd name="connsiteX72" fmla="*/ 5561229 w 6128435"/>
              <a:gd name="connsiteY72" fmla="*/ 3395784 h 6858000"/>
              <a:gd name="connsiteX73" fmla="*/ 5589758 w 6128435"/>
              <a:gd name="connsiteY73" fmla="*/ 3506453 h 6858000"/>
              <a:gd name="connsiteX74" fmla="*/ 5596144 w 6128435"/>
              <a:gd name="connsiteY74" fmla="*/ 3534624 h 6858000"/>
              <a:gd name="connsiteX75" fmla="*/ 5597750 w 6128435"/>
              <a:gd name="connsiteY75" fmla="*/ 3534129 h 6858000"/>
              <a:gd name="connsiteX76" fmla="*/ 5599700 w 6128435"/>
              <a:gd name="connsiteY76" fmla="*/ 3547221 h 6858000"/>
              <a:gd name="connsiteX77" fmla="*/ 5615031 w 6128435"/>
              <a:gd name="connsiteY77" fmla="*/ 3557482 h 6858000"/>
              <a:gd name="connsiteX78" fmla="*/ 5618377 w 6128435"/>
              <a:gd name="connsiteY78" fmla="*/ 3588431 h 6858000"/>
              <a:gd name="connsiteX79" fmla="*/ 5612155 w 6128435"/>
              <a:gd name="connsiteY79" fmla="*/ 3589869 h 6858000"/>
              <a:gd name="connsiteX80" fmla="*/ 5620843 w 6128435"/>
              <a:gd name="connsiteY80" fmla="*/ 3606745 h 6858000"/>
              <a:gd name="connsiteX81" fmla="*/ 5655472 w 6128435"/>
              <a:gd name="connsiteY81" fmla="*/ 3678877 h 6858000"/>
              <a:gd name="connsiteX82" fmla="*/ 5680448 w 6128435"/>
              <a:gd name="connsiteY82" fmla="*/ 3717760 h 6858000"/>
              <a:gd name="connsiteX83" fmla="*/ 5683015 w 6128435"/>
              <a:gd name="connsiteY83" fmla="*/ 3762025 h 6858000"/>
              <a:gd name="connsiteX84" fmla="*/ 5696643 w 6128435"/>
              <a:gd name="connsiteY84" fmla="*/ 3773888 h 6858000"/>
              <a:gd name="connsiteX85" fmla="*/ 5699203 w 6128435"/>
              <a:gd name="connsiteY85" fmla="*/ 3775823 h 6858000"/>
              <a:gd name="connsiteX86" fmla="*/ 5704824 w 6128435"/>
              <a:gd name="connsiteY86" fmla="*/ 3785966 h 6858000"/>
              <a:gd name="connsiteX87" fmla="*/ 5712204 w 6128435"/>
              <a:gd name="connsiteY87" fmla="*/ 3785830 h 6858000"/>
              <a:gd name="connsiteX88" fmla="*/ 5724816 w 6128435"/>
              <a:gd name="connsiteY88" fmla="*/ 3798949 h 6858000"/>
              <a:gd name="connsiteX89" fmla="*/ 5733539 w 6128435"/>
              <a:gd name="connsiteY89" fmla="*/ 3818457 h 6858000"/>
              <a:gd name="connsiteX90" fmla="*/ 5768491 w 6128435"/>
              <a:gd name="connsiteY90" fmla="*/ 3914399 h 6858000"/>
              <a:gd name="connsiteX91" fmla="*/ 5793123 w 6128435"/>
              <a:gd name="connsiteY91" fmla="*/ 3969952 h 6858000"/>
              <a:gd name="connsiteX92" fmla="*/ 5808321 w 6128435"/>
              <a:gd name="connsiteY92" fmla="*/ 3988153 h 6858000"/>
              <a:gd name="connsiteX93" fmla="*/ 5825621 w 6128435"/>
              <a:gd name="connsiteY93" fmla="*/ 4015525 h 6858000"/>
              <a:gd name="connsiteX94" fmla="*/ 5860672 w 6128435"/>
              <a:gd name="connsiteY94" fmla="*/ 4061579 h 6858000"/>
              <a:gd name="connsiteX95" fmla="*/ 5872173 w 6128435"/>
              <a:gd name="connsiteY95" fmla="*/ 4088497 h 6858000"/>
              <a:gd name="connsiteX96" fmla="*/ 5883705 w 6128435"/>
              <a:gd name="connsiteY96" fmla="*/ 4101899 h 6858000"/>
              <a:gd name="connsiteX97" fmla="*/ 5885314 w 6128435"/>
              <a:gd name="connsiteY97" fmla="*/ 4108387 h 6858000"/>
              <a:gd name="connsiteX98" fmla="*/ 5894095 w 6128435"/>
              <a:gd name="connsiteY98" fmla="*/ 4128857 h 6858000"/>
              <a:gd name="connsiteX99" fmla="*/ 5898339 w 6128435"/>
              <a:gd name="connsiteY99" fmla="*/ 4140800 h 6858000"/>
              <a:gd name="connsiteX100" fmla="*/ 5899734 w 6128435"/>
              <a:gd name="connsiteY100" fmla="*/ 4145632 h 6858000"/>
              <a:gd name="connsiteX101" fmla="*/ 5897098 w 6128435"/>
              <a:gd name="connsiteY101" fmla="*/ 4157819 h 6858000"/>
              <a:gd name="connsiteX102" fmla="*/ 5903513 w 6128435"/>
              <a:gd name="connsiteY102" fmla="*/ 4187661 h 6858000"/>
              <a:gd name="connsiteX103" fmla="*/ 5917114 w 6128435"/>
              <a:gd name="connsiteY103" fmla="*/ 4213096 h 6858000"/>
              <a:gd name="connsiteX104" fmla="*/ 5921153 w 6128435"/>
              <a:gd name="connsiteY104" fmla="*/ 4236222 h 6858000"/>
              <a:gd name="connsiteX105" fmla="*/ 5924233 w 6128435"/>
              <a:gd name="connsiteY105" fmla="*/ 4242060 h 6858000"/>
              <a:gd name="connsiteX106" fmla="*/ 5928910 w 6128435"/>
              <a:gd name="connsiteY106" fmla="*/ 4300973 h 6858000"/>
              <a:gd name="connsiteX107" fmla="*/ 5939320 w 6128435"/>
              <a:gd name="connsiteY107" fmla="*/ 4340435 h 6858000"/>
              <a:gd name="connsiteX108" fmla="*/ 5946705 w 6128435"/>
              <a:gd name="connsiteY108" fmla="*/ 4428051 h 6858000"/>
              <a:gd name="connsiteX109" fmla="*/ 5949261 w 6128435"/>
              <a:gd name="connsiteY109" fmla="*/ 4449185 h 6858000"/>
              <a:gd name="connsiteX110" fmla="*/ 5957504 w 6128435"/>
              <a:gd name="connsiteY110" fmla="*/ 4465911 h 6858000"/>
              <a:gd name="connsiteX111" fmla="*/ 5964689 w 6128435"/>
              <a:gd name="connsiteY111" fmla="*/ 4468532 h 6858000"/>
              <a:gd name="connsiteX112" fmla="*/ 5967062 w 6128435"/>
              <a:gd name="connsiteY112" fmla="*/ 4479923 h 6858000"/>
              <a:gd name="connsiteX113" fmla="*/ 5968960 w 6128435"/>
              <a:gd name="connsiteY113" fmla="*/ 4482655 h 6858000"/>
              <a:gd name="connsiteX114" fmla="*/ 5978567 w 6128435"/>
              <a:gd name="connsiteY114" fmla="*/ 4498605 h 6858000"/>
              <a:gd name="connsiteX115" fmla="*/ 5980106 w 6128435"/>
              <a:gd name="connsiteY115" fmla="*/ 4585087 h 6858000"/>
              <a:gd name="connsiteX116" fmla="*/ 5998138 w 6128435"/>
              <a:gd name="connsiteY116" fmla="*/ 4697518 h 6858000"/>
              <a:gd name="connsiteX117" fmla="*/ 6013516 w 6128435"/>
              <a:gd name="connsiteY117" fmla="*/ 4786619 h 6858000"/>
              <a:gd name="connsiteX118" fmla="*/ 6025404 w 6128435"/>
              <a:gd name="connsiteY118" fmla="*/ 4858148 h 6858000"/>
              <a:gd name="connsiteX119" fmla="*/ 6007749 w 6128435"/>
              <a:gd name="connsiteY119" fmla="*/ 4964715 h 6858000"/>
              <a:gd name="connsiteX120" fmla="*/ 6005269 w 6128435"/>
              <a:gd name="connsiteY120" fmla="*/ 5150567 h 6858000"/>
              <a:gd name="connsiteX121" fmla="*/ 6001127 w 6128435"/>
              <a:gd name="connsiteY121" fmla="*/ 5164609 h 6858000"/>
              <a:gd name="connsiteX122" fmla="*/ 5996647 w 6128435"/>
              <a:gd name="connsiteY122" fmla="*/ 5185640 h 6858000"/>
              <a:gd name="connsiteX123" fmla="*/ 5998514 w 6128435"/>
              <a:gd name="connsiteY123" fmla="*/ 5189673 h 6858000"/>
              <a:gd name="connsiteX124" fmla="*/ 5995970 w 6128435"/>
              <a:gd name="connsiteY124" fmla="*/ 5221547 h 6858000"/>
              <a:gd name="connsiteX125" fmla="*/ 5997218 w 6128435"/>
              <a:gd name="connsiteY125" fmla="*/ 5222031 h 6858000"/>
              <a:gd name="connsiteX126" fmla="*/ 6002116 w 6128435"/>
              <a:gd name="connsiteY126" fmla="*/ 5231223 h 6858000"/>
              <a:gd name="connsiteX127" fmla="*/ 6008541 w 6128435"/>
              <a:gd name="connsiteY127" fmla="*/ 5248680 h 6858000"/>
              <a:gd name="connsiteX128" fmla="*/ 6039260 w 6128435"/>
              <a:gd name="connsiteY128" fmla="*/ 5289518 h 6858000"/>
              <a:gd name="connsiteX129" fmla="*/ 6036748 w 6128435"/>
              <a:gd name="connsiteY129" fmla="*/ 5322752 h 6858000"/>
              <a:gd name="connsiteX130" fmla="*/ 6036943 w 6128435"/>
              <a:gd name="connsiteY130" fmla="*/ 5329480 h 6858000"/>
              <a:gd name="connsiteX131" fmla="*/ 6037236 w 6128435"/>
              <a:gd name="connsiteY131" fmla="*/ 5329634 h 6858000"/>
              <a:gd name="connsiteX132" fmla="*/ 6038019 w 6128435"/>
              <a:gd name="connsiteY132" fmla="*/ 5336764 h 6858000"/>
              <a:gd name="connsiteX133" fmla="*/ 6037298 w 6128435"/>
              <a:gd name="connsiteY133" fmla="*/ 5341753 h 6858000"/>
              <a:gd name="connsiteX134" fmla="*/ 6037677 w 6128435"/>
              <a:gd name="connsiteY134" fmla="*/ 5354807 h 6858000"/>
              <a:gd name="connsiteX135" fmla="*/ 6039728 w 6128435"/>
              <a:gd name="connsiteY135" fmla="*/ 5359416 h 6858000"/>
              <a:gd name="connsiteX136" fmla="*/ 6043311 w 6128435"/>
              <a:gd name="connsiteY136" fmla="*/ 5361407 h 6858000"/>
              <a:gd name="connsiteX137" fmla="*/ 6042954 w 6128435"/>
              <a:gd name="connsiteY137" fmla="*/ 5362576 h 6858000"/>
              <a:gd name="connsiteX138" fmla="*/ 6053435 w 6128435"/>
              <a:gd name="connsiteY138" fmla="*/ 5387547 h 6858000"/>
              <a:gd name="connsiteX139" fmla="*/ 6065933 w 6128435"/>
              <a:gd name="connsiteY139" fmla="*/ 5443002 h 6858000"/>
              <a:gd name="connsiteX140" fmla="*/ 6068640 w 6128435"/>
              <a:gd name="connsiteY140" fmla="*/ 5474503 h 6858000"/>
              <a:gd name="connsiteX141" fmla="*/ 6080922 w 6128435"/>
              <a:gd name="connsiteY141" fmla="*/ 5561070 h 6858000"/>
              <a:gd name="connsiteX142" fmla="*/ 6096949 w 6128435"/>
              <a:gd name="connsiteY142" fmla="*/ 5648179 h 6858000"/>
              <a:gd name="connsiteX143" fmla="*/ 6125703 w 6128435"/>
              <a:gd name="connsiteY143" fmla="*/ 5692894 h 6858000"/>
              <a:gd name="connsiteX144" fmla="*/ 6126670 w 6128435"/>
              <a:gd name="connsiteY144" fmla="*/ 5697882 h 6858000"/>
              <a:gd name="connsiteX145" fmla="*/ 6124061 w 6128435"/>
              <a:gd name="connsiteY145" fmla="*/ 5710294 h 6858000"/>
              <a:gd name="connsiteX146" fmla="*/ 6122213 w 6128435"/>
              <a:gd name="connsiteY146" fmla="*/ 5714762 h 6858000"/>
              <a:gd name="connsiteX147" fmla="*/ 6121353 w 6128435"/>
              <a:gd name="connsiteY147" fmla="*/ 5721725 h 6858000"/>
              <a:gd name="connsiteX148" fmla="*/ 6121607 w 6128435"/>
              <a:gd name="connsiteY148" fmla="*/ 5721959 h 6858000"/>
              <a:gd name="connsiteX149" fmla="*/ 6120262 w 6128435"/>
              <a:gd name="connsiteY149" fmla="*/ 5728358 h 6858000"/>
              <a:gd name="connsiteX150" fmla="*/ 6110194 w 6128435"/>
              <a:gd name="connsiteY150" fmla="*/ 5758853 h 6858000"/>
              <a:gd name="connsiteX151" fmla="*/ 6127519 w 6128435"/>
              <a:gd name="connsiteY151" fmla="*/ 5865775 h 6858000"/>
              <a:gd name="connsiteX152" fmla="*/ 6128435 w 6128435"/>
              <a:gd name="connsiteY152" fmla="*/ 5870164 h 6858000"/>
              <a:gd name="connsiteX153" fmla="*/ 6119217 w 6128435"/>
              <a:gd name="connsiteY153" fmla="*/ 5888542 h 6858000"/>
              <a:gd name="connsiteX154" fmla="*/ 6115966 w 6128435"/>
              <a:gd name="connsiteY154" fmla="*/ 5898387 h 6858000"/>
              <a:gd name="connsiteX155" fmla="*/ 6111924 w 6128435"/>
              <a:gd name="connsiteY155" fmla="*/ 5900444 h 6858000"/>
              <a:gd name="connsiteX156" fmla="*/ 6108716 w 6128435"/>
              <a:gd name="connsiteY156" fmla="*/ 5915345 h 6858000"/>
              <a:gd name="connsiteX157" fmla="*/ 6109524 w 6128435"/>
              <a:gd name="connsiteY157" fmla="*/ 5917328 h 6858000"/>
              <a:gd name="connsiteX158" fmla="*/ 6102493 w 6128435"/>
              <a:gd name="connsiteY158" fmla="*/ 5928602 h 6858000"/>
              <a:gd name="connsiteX159" fmla="*/ 6056863 w 6128435"/>
              <a:gd name="connsiteY159" fmla="*/ 6000643 h 6858000"/>
              <a:gd name="connsiteX160" fmla="*/ 6045436 w 6128435"/>
              <a:gd name="connsiteY160" fmla="*/ 6124480 h 6858000"/>
              <a:gd name="connsiteX161" fmla="*/ 6030489 w 6128435"/>
              <a:gd name="connsiteY161" fmla="*/ 6317666 h 6858000"/>
              <a:gd name="connsiteX162" fmla="*/ 6007492 w 6128435"/>
              <a:gd name="connsiteY162" fmla="*/ 6440818 h 6858000"/>
              <a:gd name="connsiteX163" fmla="*/ 6009467 w 6128435"/>
              <a:gd name="connsiteY163" fmla="*/ 6487076 h 6858000"/>
              <a:gd name="connsiteX164" fmla="*/ 5995064 w 6128435"/>
              <a:gd name="connsiteY164" fmla="*/ 6540791 h 6858000"/>
              <a:gd name="connsiteX165" fmla="*/ 5996309 w 6128435"/>
              <a:gd name="connsiteY165" fmla="*/ 6543961 h 6858000"/>
              <a:gd name="connsiteX166" fmla="*/ 5996048 w 6128435"/>
              <a:gd name="connsiteY166" fmla="*/ 6555444 h 6858000"/>
              <a:gd name="connsiteX167" fmla="*/ 6002524 w 6128435"/>
              <a:gd name="connsiteY167" fmla="*/ 6560188 h 6858000"/>
              <a:gd name="connsiteX168" fmla="*/ 6006823 w 6128435"/>
              <a:gd name="connsiteY168" fmla="*/ 6578546 h 6858000"/>
              <a:gd name="connsiteX169" fmla="*/ 6004510 w 6128435"/>
              <a:gd name="connsiteY169" fmla="*/ 6599256 h 6858000"/>
              <a:gd name="connsiteX170" fmla="*/ 5986207 w 6128435"/>
              <a:gd name="connsiteY170" fmla="*/ 6695855 h 6858000"/>
              <a:gd name="connsiteX171" fmla="*/ 5979428 w 6128435"/>
              <a:gd name="connsiteY171" fmla="*/ 6754678 h 6858000"/>
              <a:gd name="connsiteX172" fmla="*/ 5983398 w 6128435"/>
              <a:gd name="connsiteY172" fmla="*/ 6778641 h 6858000"/>
              <a:gd name="connsiteX173" fmla="*/ 5984543 w 6128435"/>
              <a:gd name="connsiteY173" fmla="*/ 6811016 h 6858000"/>
              <a:gd name="connsiteX174" fmla="*/ 5981802 w 6128435"/>
              <a:gd name="connsiteY174" fmla="*/ 6838578 h 6858000"/>
              <a:gd name="connsiteX175" fmla="*/ 5979671 w 6128435"/>
              <a:gd name="connsiteY175" fmla="*/ 6858000 h 6858000"/>
              <a:gd name="connsiteX176" fmla="*/ 0 w 6128435"/>
              <a:gd name="connsiteY176" fmla="*/ 6858000 h 6858000"/>
              <a:gd name="connsiteX177" fmla="*/ 0 w 6128435"/>
              <a:gd name="connsiteY17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98758 w 6128435"/>
              <a:gd name="connsiteY44" fmla="*/ 2375971 h 6858000"/>
              <a:gd name="connsiteX45" fmla="*/ 5271650 w 6128435"/>
              <a:gd name="connsiteY45" fmla="*/ 2440467 h 6858000"/>
              <a:gd name="connsiteX46" fmla="*/ 5271438 w 6128435"/>
              <a:gd name="connsiteY46" fmla="*/ 2447186 h 6858000"/>
              <a:gd name="connsiteX47" fmla="*/ 5271722 w 6128435"/>
              <a:gd name="connsiteY47" fmla="*/ 2447359 h 6858000"/>
              <a:gd name="connsiteX48" fmla="*/ 5272069 w 6128435"/>
              <a:gd name="connsiteY48" fmla="*/ 2454523 h 6858000"/>
              <a:gd name="connsiteX49" fmla="*/ 5271049 w 6128435"/>
              <a:gd name="connsiteY49" fmla="*/ 2459442 h 6858000"/>
              <a:gd name="connsiteX50" fmla="*/ 5307538 w 6128435"/>
              <a:gd name="connsiteY50" fmla="*/ 2514685 h 6858000"/>
              <a:gd name="connsiteX51" fmla="*/ 5337604 w 6128435"/>
              <a:gd name="connsiteY51" fmla="*/ 2597632 h 6858000"/>
              <a:gd name="connsiteX52" fmla="*/ 5407503 w 6128435"/>
              <a:gd name="connsiteY52" fmla="*/ 2786290 h 6858000"/>
              <a:gd name="connsiteX53" fmla="*/ 5407356 w 6128435"/>
              <a:gd name="connsiteY53" fmla="*/ 2787545 h 6858000"/>
              <a:gd name="connsiteX54" fmla="*/ 5411130 w 6128435"/>
              <a:gd name="connsiteY54" fmla="*/ 2788640 h 6858000"/>
              <a:gd name="connsiteX55" fmla="*/ 5416439 w 6128435"/>
              <a:gd name="connsiteY55" fmla="*/ 2805666 h 6858000"/>
              <a:gd name="connsiteX56" fmla="*/ 5416589 w 6128435"/>
              <a:gd name="connsiteY56" fmla="*/ 2810822 h 6858000"/>
              <a:gd name="connsiteX57" fmla="*/ 5418542 w 6128435"/>
              <a:gd name="connsiteY57" fmla="*/ 2817745 h 6858000"/>
              <a:gd name="connsiteX58" fmla="*/ 5418847 w 6128435"/>
              <a:gd name="connsiteY58" fmla="*/ 2817825 h 6858000"/>
              <a:gd name="connsiteX59" fmla="*/ 5423364 w 6128435"/>
              <a:gd name="connsiteY59" fmla="*/ 2858292 h 6858000"/>
              <a:gd name="connsiteX60" fmla="*/ 5479298 w 6128435"/>
              <a:gd name="connsiteY60" fmla="*/ 2947791 h 6858000"/>
              <a:gd name="connsiteX61" fmla="*/ 5481770 w 6128435"/>
              <a:gd name="connsiteY61" fmla="*/ 2951352 h 6858000"/>
              <a:gd name="connsiteX62" fmla="*/ 5481013 w 6128435"/>
              <a:gd name="connsiteY62" fmla="*/ 2973461 h 6858000"/>
              <a:gd name="connsiteX63" fmla="*/ 5482045 w 6128435"/>
              <a:gd name="connsiteY63" fmla="*/ 2984371 h 6858000"/>
              <a:gd name="connsiteX64" fmla="*/ 5479405 w 6128435"/>
              <a:gd name="connsiteY64" fmla="*/ 2988507 h 6858000"/>
              <a:gd name="connsiteX65" fmla="*/ 5482415 w 6128435"/>
              <a:gd name="connsiteY65" fmla="*/ 3004079 h 6858000"/>
              <a:gd name="connsiteX66" fmla="*/ 5483865 w 6128435"/>
              <a:gd name="connsiteY66" fmla="*/ 3005467 h 6858000"/>
              <a:gd name="connsiteX67" fmla="*/ 5482236 w 6128435"/>
              <a:gd name="connsiteY67" fmla="*/ 3019791 h 6858000"/>
              <a:gd name="connsiteX68" fmla="*/ 5475895 w 6128435"/>
              <a:gd name="connsiteY68" fmla="*/ 3033578 h 6858000"/>
              <a:gd name="connsiteX69" fmla="*/ 5477595 w 6128435"/>
              <a:gd name="connsiteY69" fmla="*/ 3250534 h 6858000"/>
              <a:gd name="connsiteX70" fmla="*/ 5532836 w 6128435"/>
              <a:gd name="connsiteY70" fmla="*/ 3353840 h 6858000"/>
              <a:gd name="connsiteX71" fmla="*/ 5561229 w 6128435"/>
              <a:gd name="connsiteY71" fmla="*/ 3395784 h 6858000"/>
              <a:gd name="connsiteX72" fmla="*/ 5589758 w 6128435"/>
              <a:gd name="connsiteY72" fmla="*/ 3506453 h 6858000"/>
              <a:gd name="connsiteX73" fmla="*/ 5596144 w 6128435"/>
              <a:gd name="connsiteY73" fmla="*/ 3534624 h 6858000"/>
              <a:gd name="connsiteX74" fmla="*/ 5597750 w 6128435"/>
              <a:gd name="connsiteY74" fmla="*/ 3534129 h 6858000"/>
              <a:gd name="connsiteX75" fmla="*/ 5599700 w 6128435"/>
              <a:gd name="connsiteY75" fmla="*/ 3547221 h 6858000"/>
              <a:gd name="connsiteX76" fmla="*/ 5615031 w 6128435"/>
              <a:gd name="connsiteY76" fmla="*/ 3557482 h 6858000"/>
              <a:gd name="connsiteX77" fmla="*/ 5618377 w 6128435"/>
              <a:gd name="connsiteY77" fmla="*/ 3588431 h 6858000"/>
              <a:gd name="connsiteX78" fmla="*/ 5612155 w 6128435"/>
              <a:gd name="connsiteY78" fmla="*/ 3589869 h 6858000"/>
              <a:gd name="connsiteX79" fmla="*/ 5620843 w 6128435"/>
              <a:gd name="connsiteY79" fmla="*/ 3606745 h 6858000"/>
              <a:gd name="connsiteX80" fmla="*/ 5655472 w 6128435"/>
              <a:gd name="connsiteY80" fmla="*/ 3678877 h 6858000"/>
              <a:gd name="connsiteX81" fmla="*/ 5680448 w 6128435"/>
              <a:gd name="connsiteY81" fmla="*/ 3717760 h 6858000"/>
              <a:gd name="connsiteX82" fmla="*/ 5683015 w 6128435"/>
              <a:gd name="connsiteY82" fmla="*/ 3762025 h 6858000"/>
              <a:gd name="connsiteX83" fmla="*/ 5696643 w 6128435"/>
              <a:gd name="connsiteY83" fmla="*/ 3773888 h 6858000"/>
              <a:gd name="connsiteX84" fmla="*/ 5699203 w 6128435"/>
              <a:gd name="connsiteY84" fmla="*/ 3775823 h 6858000"/>
              <a:gd name="connsiteX85" fmla="*/ 5704824 w 6128435"/>
              <a:gd name="connsiteY85" fmla="*/ 3785966 h 6858000"/>
              <a:gd name="connsiteX86" fmla="*/ 5712204 w 6128435"/>
              <a:gd name="connsiteY86" fmla="*/ 3785830 h 6858000"/>
              <a:gd name="connsiteX87" fmla="*/ 5724816 w 6128435"/>
              <a:gd name="connsiteY87" fmla="*/ 3798949 h 6858000"/>
              <a:gd name="connsiteX88" fmla="*/ 5733539 w 6128435"/>
              <a:gd name="connsiteY88" fmla="*/ 3818457 h 6858000"/>
              <a:gd name="connsiteX89" fmla="*/ 5768491 w 6128435"/>
              <a:gd name="connsiteY89" fmla="*/ 3914399 h 6858000"/>
              <a:gd name="connsiteX90" fmla="*/ 5793123 w 6128435"/>
              <a:gd name="connsiteY90" fmla="*/ 3969952 h 6858000"/>
              <a:gd name="connsiteX91" fmla="*/ 5808321 w 6128435"/>
              <a:gd name="connsiteY91" fmla="*/ 3988153 h 6858000"/>
              <a:gd name="connsiteX92" fmla="*/ 5825621 w 6128435"/>
              <a:gd name="connsiteY92" fmla="*/ 4015525 h 6858000"/>
              <a:gd name="connsiteX93" fmla="*/ 5860672 w 6128435"/>
              <a:gd name="connsiteY93" fmla="*/ 4061579 h 6858000"/>
              <a:gd name="connsiteX94" fmla="*/ 5872173 w 6128435"/>
              <a:gd name="connsiteY94" fmla="*/ 4088497 h 6858000"/>
              <a:gd name="connsiteX95" fmla="*/ 5883705 w 6128435"/>
              <a:gd name="connsiteY95" fmla="*/ 4101899 h 6858000"/>
              <a:gd name="connsiteX96" fmla="*/ 5885314 w 6128435"/>
              <a:gd name="connsiteY96" fmla="*/ 4108387 h 6858000"/>
              <a:gd name="connsiteX97" fmla="*/ 5894095 w 6128435"/>
              <a:gd name="connsiteY97" fmla="*/ 4128857 h 6858000"/>
              <a:gd name="connsiteX98" fmla="*/ 5898339 w 6128435"/>
              <a:gd name="connsiteY98" fmla="*/ 4140800 h 6858000"/>
              <a:gd name="connsiteX99" fmla="*/ 5899734 w 6128435"/>
              <a:gd name="connsiteY99" fmla="*/ 4145632 h 6858000"/>
              <a:gd name="connsiteX100" fmla="*/ 5897098 w 6128435"/>
              <a:gd name="connsiteY100" fmla="*/ 4157819 h 6858000"/>
              <a:gd name="connsiteX101" fmla="*/ 5903513 w 6128435"/>
              <a:gd name="connsiteY101" fmla="*/ 4187661 h 6858000"/>
              <a:gd name="connsiteX102" fmla="*/ 5917114 w 6128435"/>
              <a:gd name="connsiteY102" fmla="*/ 4213096 h 6858000"/>
              <a:gd name="connsiteX103" fmla="*/ 5921153 w 6128435"/>
              <a:gd name="connsiteY103" fmla="*/ 4236222 h 6858000"/>
              <a:gd name="connsiteX104" fmla="*/ 5924233 w 6128435"/>
              <a:gd name="connsiteY104" fmla="*/ 4242060 h 6858000"/>
              <a:gd name="connsiteX105" fmla="*/ 5928910 w 6128435"/>
              <a:gd name="connsiteY105" fmla="*/ 4300973 h 6858000"/>
              <a:gd name="connsiteX106" fmla="*/ 5939320 w 6128435"/>
              <a:gd name="connsiteY106" fmla="*/ 4340435 h 6858000"/>
              <a:gd name="connsiteX107" fmla="*/ 5946705 w 6128435"/>
              <a:gd name="connsiteY107" fmla="*/ 4428051 h 6858000"/>
              <a:gd name="connsiteX108" fmla="*/ 5949261 w 6128435"/>
              <a:gd name="connsiteY108" fmla="*/ 4449185 h 6858000"/>
              <a:gd name="connsiteX109" fmla="*/ 5957504 w 6128435"/>
              <a:gd name="connsiteY109" fmla="*/ 4465911 h 6858000"/>
              <a:gd name="connsiteX110" fmla="*/ 5964689 w 6128435"/>
              <a:gd name="connsiteY110" fmla="*/ 4468532 h 6858000"/>
              <a:gd name="connsiteX111" fmla="*/ 5967062 w 6128435"/>
              <a:gd name="connsiteY111" fmla="*/ 4479923 h 6858000"/>
              <a:gd name="connsiteX112" fmla="*/ 5968960 w 6128435"/>
              <a:gd name="connsiteY112" fmla="*/ 4482655 h 6858000"/>
              <a:gd name="connsiteX113" fmla="*/ 5978567 w 6128435"/>
              <a:gd name="connsiteY113" fmla="*/ 4498605 h 6858000"/>
              <a:gd name="connsiteX114" fmla="*/ 5980106 w 6128435"/>
              <a:gd name="connsiteY114" fmla="*/ 4585087 h 6858000"/>
              <a:gd name="connsiteX115" fmla="*/ 5998138 w 6128435"/>
              <a:gd name="connsiteY115" fmla="*/ 4697518 h 6858000"/>
              <a:gd name="connsiteX116" fmla="*/ 6013516 w 6128435"/>
              <a:gd name="connsiteY116" fmla="*/ 4786619 h 6858000"/>
              <a:gd name="connsiteX117" fmla="*/ 6025404 w 6128435"/>
              <a:gd name="connsiteY117" fmla="*/ 4858148 h 6858000"/>
              <a:gd name="connsiteX118" fmla="*/ 6007749 w 6128435"/>
              <a:gd name="connsiteY118" fmla="*/ 4964715 h 6858000"/>
              <a:gd name="connsiteX119" fmla="*/ 6005269 w 6128435"/>
              <a:gd name="connsiteY119" fmla="*/ 5150567 h 6858000"/>
              <a:gd name="connsiteX120" fmla="*/ 6001127 w 6128435"/>
              <a:gd name="connsiteY120" fmla="*/ 5164609 h 6858000"/>
              <a:gd name="connsiteX121" fmla="*/ 5996647 w 6128435"/>
              <a:gd name="connsiteY121" fmla="*/ 5185640 h 6858000"/>
              <a:gd name="connsiteX122" fmla="*/ 5998514 w 6128435"/>
              <a:gd name="connsiteY122" fmla="*/ 5189673 h 6858000"/>
              <a:gd name="connsiteX123" fmla="*/ 5995970 w 6128435"/>
              <a:gd name="connsiteY123" fmla="*/ 5221547 h 6858000"/>
              <a:gd name="connsiteX124" fmla="*/ 5997218 w 6128435"/>
              <a:gd name="connsiteY124" fmla="*/ 5222031 h 6858000"/>
              <a:gd name="connsiteX125" fmla="*/ 6002116 w 6128435"/>
              <a:gd name="connsiteY125" fmla="*/ 5231223 h 6858000"/>
              <a:gd name="connsiteX126" fmla="*/ 6008541 w 6128435"/>
              <a:gd name="connsiteY126" fmla="*/ 5248680 h 6858000"/>
              <a:gd name="connsiteX127" fmla="*/ 6039260 w 6128435"/>
              <a:gd name="connsiteY127" fmla="*/ 5289518 h 6858000"/>
              <a:gd name="connsiteX128" fmla="*/ 6036748 w 6128435"/>
              <a:gd name="connsiteY128" fmla="*/ 5322752 h 6858000"/>
              <a:gd name="connsiteX129" fmla="*/ 6036943 w 6128435"/>
              <a:gd name="connsiteY129" fmla="*/ 5329480 h 6858000"/>
              <a:gd name="connsiteX130" fmla="*/ 6037236 w 6128435"/>
              <a:gd name="connsiteY130" fmla="*/ 5329634 h 6858000"/>
              <a:gd name="connsiteX131" fmla="*/ 6038019 w 6128435"/>
              <a:gd name="connsiteY131" fmla="*/ 5336764 h 6858000"/>
              <a:gd name="connsiteX132" fmla="*/ 6037298 w 6128435"/>
              <a:gd name="connsiteY132" fmla="*/ 5341753 h 6858000"/>
              <a:gd name="connsiteX133" fmla="*/ 6037677 w 6128435"/>
              <a:gd name="connsiteY133" fmla="*/ 5354807 h 6858000"/>
              <a:gd name="connsiteX134" fmla="*/ 6039728 w 6128435"/>
              <a:gd name="connsiteY134" fmla="*/ 5359416 h 6858000"/>
              <a:gd name="connsiteX135" fmla="*/ 6043311 w 6128435"/>
              <a:gd name="connsiteY135" fmla="*/ 5361407 h 6858000"/>
              <a:gd name="connsiteX136" fmla="*/ 6042954 w 6128435"/>
              <a:gd name="connsiteY136" fmla="*/ 5362576 h 6858000"/>
              <a:gd name="connsiteX137" fmla="*/ 6053435 w 6128435"/>
              <a:gd name="connsiteY137" fmla="*/ 5387547 h 6858000"/>
              <a:gd name="connsiteX138" fmla="*/ 6065933 w 6128435"/>
              <a:gd name="connsiteY138" fmla="*/ 5443002 h 6858000"/>
              <a:gd name="connsiteX139" fmla="*/ 6068640 w 6128435"/>
              <a:gd name="connsiteY139" fmla="*/ 5474503 h 6858000"/>
              <a:gd name="connsiteX140" fmla="*/ 6080922 w 6128435"/>
              <a:gd name="connsiteY140" fmla="*/ 5561070 h 6858000"/>
              <a:gd name="connsiteX141" fmla="*/ 6096949 w 6128435"/>
              <a:gd name="connsiteY141" fmla="*/ 5648179 h 6858000"/>
              <a:gd name="connsiteX142" fmla="*/ 6125703 w 6128435"/>
              <a:gd name="connsiteY142" fmla="*/ 5692894 h 6858000"/>
              <a:gd name="connsiteX143" fmla="*/ 6126670 w 6128435"/>
              <a:gd name="connsiteY143" fmla="*/ 5697882 h 6858000"/>
              <a:gd name="connsiteX144" fmla="*/ 6124061 w 6128435"/>
              <a:gd name="connsiteY144" fmla="*/ 5710294 h 6858000"/>
              <a:gd name="connsiteX145" fmla="*/ 6122213 w 6128435"/>
              <a:gd name="connsiteY145" fmla="*/ 5714762 h 6858000"/>
              <a:gd name="connsiteX146" fmla="*/ 6121353 w 6128435"/>
              <a:gd name="connsiteY146" fmla="*/ 5721725 h 6858000"/>
              <a:gd name="connsiteX147" fmla="*/ 6121607 w 6128435"/>
              <a:gd name="connsiteY147" fmla="*/ 5721959 h 6858000"/>
              <a:gd name="connsiteX148" fmla="*/ 6120262 w 6128435"/>
              <a:gd name="connsiteY148" fmla="*/ 5728358 h 6858000"/>
              <a:gd name="connsiteX149" fmla="*/ 6110194 w 6128435"/>
              <a:gd name="connsiteY149" fmla="*/ 5758853 h 6858000"/>
              <a:gd name="connsiteX150" fmla="*/ 6127519 w 6128435"/>
              <a:gd name="connsiteY150" fmla="*/ 5865775 h 6858000"/>
              <a:gd name="connsiteX151" fmla="*/ 6128435 w 6128435"/>
              <a:gd name="connsiteY151" fmla="*/ 5870164 h 6858000"/>
              <a:gd name="connsiteX152" fmla="*/ 6119217 w 6128435"/>
              <a:gd name="connsiteY152" fmla="*/ 5888542 h 6858000"/>
              <a:gd name="connsiteX153" fmla="*/ 6115966 w 6128435"/>
              <a:gd name="connsiteY153" fmla="*/ 5898387 h 6858000"/>
              <a:gd name="connsiteX154" fmla="*/ 6111924 w 6128435"/>
              <a:gd name="connsiteY154" fmla="*/ 5900444 h 6858000"/>
              <a:gd name="connsiteX155" fmla="*/ 6108716 w 6128435"/>
              <a:gd name="connsiteY155" fmla="*/ 5915345 h 6858000"/>
              <a:gd name="connsiteX156" fmla="*/ 6109524 w 6128435"/>
              <a:gd name="connsiteY156" fmla="*/ 5917328 h 6858000"/>
              <a:gd name="connsiteX157" fmla="*/ 6102493 w 6128435"/>
              <a:gd name="connsiteY157" fmla="*/ 5928602 h 6858000"/>
              <a:gd name="connsiteX158" fmla="*/ 6056863 w 6128435"/>
              <a:gd name="connsiteY158" fmla="*/ 6000643 h 6858000"/>
              <a:gd name="connsiteX159" fmla="*/ 6045436 w 6128435"/>
              <a:gd name="connsiteY159" fmla="*/ 6124480 h 6858000"/>
              <a:gd name="connsiteX160" fmla="*/ 6030489 w 6128435"/>
              <a:gd name="connsiteY160" fmla="*/ 6317666 h 6858000"/>
              <a:gd name="connsiteX161" fmla="*/ 6007492 w 6128435"/>
              <a:gd name="connsiteY161" fmla="*/ 6440818 h 6858000"/>
              <a:gd name="connsiteX162" fmla="*/ 6009467 w 6128435"/>
              <a:gd name="connsiteY162" fmla="*/ 6487076 h 6858000"/>
              <a:gd name="connsiteX163" fmla="*/ 5995064 w 6128435"/>
              <a:gd name="connsiteY163" fmla="*/ 6540791 h 6858000"/>
              <a:gd name="connsiteX164" fmla="*/ 5996309 w 6128435"/>
              <a:gd name="connsiteY164" fmla="*/ 6543961 h 6858000"/>
              <a:gd name="connsiteX165" fmla="*/ 5996048 w 6128435"/>
              <a:gd name="connsiteY165" fmla="*/ 6555444 h 6858000"/>
              <a:gd name="connsiteX166" fmla="*/ 6002524 w 6128435"/>
              <a:gd name="connsiteY166" fmla="*/ 6560188 h 6858000"/>
              <a:gd name="connsiteX167" fmla="*/ 6006823 w 6128435"/>
              <a:gd name="connsiteY167" fmla="*/ 6578546 h 6858000"/>
              <a:gd name="connsiteX168" fmla="*/ 6004510 w 6128435"/>
              <a:gd name="connsiteY168" fmla="*/ 6599256 h 6858000"/>
              <a:gd name="connsiteX169" fmla="*/ 5986207 w 6128435"/>
              <a:gd name="connsiteY169" fmla="*/ 6695855 h 6858000"/>
              <a:gd name="connsiteX170" fmla="*/ 5979428 w 6128435"/>
              <a:gd name="connsiteY170" fmla="*/ 6754678 h 6858000"/>
              <a:gd name="connsiteX171" fmla="*/ 5983398 w 6128435"/>
              <a:gd name="connsiteY171" fmla="*/ 6778641 h 6858000"/>
              <a:gd name="connsiteX172" fmla="*/ 5984543 w 6128435"/>
              <a:gd name="connsiteY172" fmla="*/ 6811016 h 6858000"/>
              <a:gd name="connsiteX173" fmla="*/ 5981802 w 6128435"/>
              <a:gd name="connsiteY173" fmla="*/ 6838578 h 6858000"/>
              <a:gd name="connsiteX174" fmla="*/ 5979671 w 6128435"/>
              <a:gd name="connsiteY174" fmla="*/ 6858000 h 6858000"/>
              <a:gd name="connsiteX175" fmla="*/ 0 w 6128435"/>
              <a:gd name="connsiteY175" fmla="*/ 6858000 h 6858000"/>
              <a:gd name="connsiteX176" fmla="*/ 0 w 6128435"/>
              <a:gd name="connsiteY176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71650 w 6128435"/>
              <a:gd name="connsiteY44" fmla="*/ 2440467 h 6858000"/>
              <a:gd name="connsiteX45" fmla="*/ 5271438 w 6128435"/>
              <a:gd name="connsiteY45" fmla="*/ 2447186 h 6858000"/>
              <a:gd name="connsiteX46" fmla="*/ 5271722 w 6128435"/>
              <a:gd name="connsiteY46" fmla="*/ 2447359 h 6858000"/>
              <a:gd name="connsiteX47" fmla="*/ 5272069 w 6128435"/>
              <a:gd name="connsiteY47" fmla="*/ 2454523 h 6858000"/>
              <a:gd name="connsiteX48" fmla="*/ 5271049 w 6128435"/>
              <a:gd name="connsiteY48" fmla="*/ 2459442 h 6858000"/>
              <a:gd name="connsiteX49" fmla="*/ 5307538 w 6128435"/>
              <a:gd name="connsiteY49" fmla="*/ 2514685 h 6858000"/>
              <a:gd name="connsiteX50" fmla="*/ 5337604 w 6128435"/>
              <a:gd name="connsiteY50" fmla="*/ 2597632 h 6858000"/>
              <a:gd name="connsiteX51" fmla="*/ 5407503 w 6128435"/>
              <a:gd name="connsiteY51" fmla="*/ 2786290 h 6858000"/>
              <a:gd name="connsiteX52" fmla="*/ 5407356 w 6128435"/>
              <a:gd name="connsiteY52" fmla="*/ 2787545 h 6858000"/>
              <a:gd name="connsiteX53" fmla="*/ 5411130 w 6128435"/>
              <a:gd name="connsiteY53" fmla="*/ 2788640 h 6858000"/>
              <a:gd name="connsiteX54" fmla="*/ 5416439 w 6128435"/>
              <a:gd name="connsiteY54" fmla="*/ 2805666 h 6858000"/>
              <a:gd name="connsiteX55" fmla="*/ 5416589 w 6128435"/>
              <a:gd name="connsiteY55" fmla="*/ 2810822 h 6858000"/>
              <a:gd name="connsiteX56" fmla="*/ 5418542 w 6128435"/>
              <a:gd name="connsiteY56" fmla="*/ 2817745 h 6858000"/>
              <a:gd name="connsiteX57" fmla="*/ 5418847 w 6128435"/>
              <a:gd name="connsiteY57" fmla="*/ 2817825 h 6858000"/>
              <a:gd name="connsiteX58" fmla="*/ 5423364 w 6128435"/>
              <a:gd name="connsiteY58" fmla="*/ 2858292 h 6858000"/>
              <a:gd name="connsiteX59" fmla="*/ 5479298 w 6128435"/>
              <a:gd name="connsiteY59" fmla="*/ 2947791 h 6858000"/>
              <a:gd name="connsiteX60" fmla="*/ 5481770 w 6128435"/>
              <a:gd name="connsiteY60" fmla="*/ 2951352 h 6858000"/>
              <a:gd name="connsiteX61" fmla="*/ 5481013 w 6128435"/>
              <a:gd name="connsiteY61" fmla="*/ 2973461 h 6858000"/>
              <a:gd name="connsiteX62" fmla="*/ 5482045 w 6128435"/>
              <a:gd name="connsiteY62" fmla="*/ 2984371 h 6858000"/>
              <a:gd name="connsiteX63" fmla="*/ 5479405 w 6128435"/>
              <a:gd name="connsiteY63" fmla="*/ 2988507 h 6858000"/>
              <a:gd name="connsiteX64" fmla="*/ 5482415 w 6128435"/>
              <a:gd name="connsiteY64" fmla="*/ 3004079 h 6858000"/>
              <a:gd name="connsiteX65" fmla="*/ 5483865 w 6128435"/>
              <a:gd name="connsiteY65" fmla="*/ 3005467 h 6858000"/>
              <a:gd name="connsiteX66" fmla="*/ 5482236 w 6128435"/>
              <a:gd name="connsiteY66" fmla="*/ 3019791 h 6858000"/>
              <a:gd name="connsiteX67" fmla="*/ 5475895 w 6128435"/>
              <a:gd name="connsiteY67" fmla="*/ 3033578 h 6858000"/>
              <a:gd name="connsiteX68" fmla="*/ 5477595 w 6128435"/>
              <a:gd name="connsiteY68" fmla="*/ 3250534 h 6858000"/>
              <a:gd name="connsiteX69" fmla="*/ 5532836 w 6128435"/>
              <a:gd name="connsiteY69" fmla="*/ 3353840 h 6858000"/>
              <a:gd name="connsiteX70" fmla="*/ 5561229 w 6128435"/>
              <a:gd name="connsiteY70" fmla="*/ 3395784 h 6858000"/>
              <a:gd name="connsiteX71" fmla="*/ 5589758 w 6128435"/>
              <a:gd name="connsiteY71" fmla="*/ 3506453 h 6858000"/>
              <a:gd name="connsiteX72" fmla="*/ 5596144 w 6128435"/>
              <a:gd name="connsiteY72" fmla="*/ 3534624 h 6858000"/>
              <a:gd name="connsiteX73" fmla="*/ 5597750 w 6128435"/>
              <a:gd name="connsiteY73" fmla="*/ 3534129 h 6858000"/>
              <a:gd name="connsiteX74" fmla="*/ 5599700 w 6128435"/>
              <a:gd name="connsiteY74" fmla="*/ 3547221 h 6858000"/>
              <a:gd name="connsiteX75" fmla="*/ 5615031 w 6128435"/>
              <a:gd name="connsiteY75" fmla="*/ 3557482 h 6858000"/>
              <a:gd name="connsiteX76" fmla="*/ 5618377 w 6128435"/>
              <a:gd name="connsiteY76" fmla="*/ 3588431 h 6858000"/>
              <a:gd name="connsiteX77" fmla="*/ 5612155 w 6128435"/>
              <a:gd name="connsiteY77" fmla="*/ 3589869 h 6858000"/>
              <a:gd name="connsiteX78" fmla="*/ 5620843 w 6128435"/>
              <a:gd name="connsiteY78" fmla="*/ 3606745 h 6858000"/>
              <a:gd name="connsiteX79" fmla="*/ 5655472 w 6128435"/>
              <a:gd name="connsiteY79" fmla="*/ 3678877 h 6858000"/>
              <a:gd name="connsiteX80" fmla="*/ 5680448 w 6128435"/>
              <a:gd name="connsiteY80" fmla="*/ 3717760 h 6858000"/>
              <a:gd name="connsiteX81" fmla="*/ 5683015 w 6128435"/>
              <a:gd name="connsiteY81" fmla="*/ 3762025 h 6858000"/>
              <a:gd name="connsiteX82" fmla="*/ 5696643 w 6128435"/>
              <a:gd name="connsiteY82" fmla="*/ 3773888 h 6858000"/>
              <a:gd name="connsiteX83" fmla="*/ 5699203 w 6128435"/>
              <a:gd name="connsiteY83" fmla="*/ 3775823 h 6858000"/>
              <a:gd name="connsiteX84" fmla="*/ 5704824 w 6128435"/>
              <a:gd name="connsiteY84" fmla="*/ 3785966 h 6858000"/>
              <a:gd name="connsiteX85" fmla="*/ 5712204 w 6128435"/>
              <a:gd name="connsiteY85" fmla="*/ 3785830 h 6858000"/>
              <a:gd name="connsiteX86" fmla="*/ 5724816 w 6128435"/>
              <a:gd name="connsiteY86" fmla="*/ 3798949 h 6858000"/>
              <a:gd name="connsiteX87" fmla="*/ 5733539 w 6128435"/>
              <a:gd name="connsiteY87" fmla="*/ 3818457 h 6858000"/>
              <a:gd name="connsiteX88" fmla="*/ 5768491 w 6128435"/>
              <a:gd name="connsiteY88" fmla="*/ 3914399 h 6858000"/>
              <a:gd name="connsiteX89" fmla="*/ 5793123 w 6128435"/>
              <a:gd name="connsiteY89" fmla="*/ 3969952 h 6858000"/>
              <a:gd name="connsiteX90" fmla="*/ 5808321 w 6128435"/>
              <a:gd name="connsiteY90" fmla="*/ 3988153 h 6858000"/>
              <a:gd name="connsiteX91" fmla="*/ 5825621 w 6128435"/>
              <a:gd name="connsiteY91" fmla="*/ 4015525 h 6858000"/>
              <a:gd name="connsiteX92" fmla="*/ 5860672 w 6128435"/>
              <a:gd name="connsiteY92" fmla="*/ 4061579 h 6858000"/>
              <a:gd name="connsiteX93" fmla="*/ 5872173 w 6128435"/>
              <a:gd name="connsiteY93" fmla="*/ 4088497 h 6858000"/>
              <a:gd name="connsiteX94" fmla="*/ 5883705 w 6128435"/>
              <a:gd name="connsiteY94" fmla="*/ 4101899 h 6858000"/>
              <a:gd name="connsiteX95" fmla="*/ 5885314 w 6128435"/>
              <a:gd name="connsiteY95" fmla="*/ 4108387 h 6858000"/>
              <a:gd name="connsiteX96" fmla="*/ 5894095 w 6128435"/>
              <a:gd name="connsiteY96" fmla="*/ 4128857 h 6858000"/>
              <a:gd name="connsiteX97" fmla="*/ 5898339 w 6128435"/>
              <a:gd name="connsiteY97" fmla="*/ 4140800 h 6858000"/>
              <a:gd name="connsiteX98" fmla="*/ 5899734 w 6128435"/>
              <a:gd name="connsiteY98" fmla="*/ 4145632 h 6858000"/>
              <a:gd name="connsiteX99" fmla="*/ 5897098 w 6128435"/>
              <a:gd name="connsiteY99" fmla="*/ 4157819 h 6858000"/>
              <a:gd name="connsiteX100" fmla="*/ 5903513 w 6128435"/>
              <a:gd name="connsiteY100" fmla="*/ 4187661 h 6858000"/>
              <a:gd name="connsiteX101" fmla="*/ 5917114 w 6128435"/>
              <a:gd name="connsiteY101" fmla="*/ 4213096 h 6858000"/>
              <a:gd name="connsiteX102" fmla="*/ 5921153 w 6128435"/>
              <a:gd name="connsiteY102" fmla="*/ 4236222 h 6858000"/>
              <a:gd name="connsiteX103" fmla="*/ 5924233 w 6128435"/>
              <a:gd name="connsiteY103" fmla="*/ 4242060 h 6858000"/>
              <a:gd name="connsiteX104" fmla="*/ 5928910 w 6128435"/>
              <a:gd name="connsiteY104" fmla="*/ 4300973 h 6858000"/>
              <a:gd name="connsiteX105" fmla="*/ 5939320 w 6128435"/>
              <a:gd name="connsiteY105" fmla="*/ 4340435 h 6858000"/>
              <a:gd name="connsiteX106" fmla="*/ 5946705 w 6128435"/>
              <a:gd name="connsiteY106" fmla="*/ 4428051 h 6858000"/>
              <a:gd name="connsiteX107" fmla="*/ 5949261 w 6128435"/>
              <a:gd name="connsiteY107" fmla="*/ 4449185 h 6858000"/>
              <a:gd name="connsiteX108" fmla="*/ 5957504 w 6128435"/>
              <a:gd name="connsiteY108" fmla="*/ 4465911 h 6858000"/>
              <a:gd name="connsiteX109" fmla="*/ 5964689 w 6128435"/>
              <a:gd name="connsiteY109" fmla="*/ 4468532 h 6858000"/>
              <a:gd name="connsiteX110" fmla="*/ 5967062 w 6128435"/>
              <a:gd name="connsiteY110" fmla="*/ 4479923 h 6858000"/>
              <a:gd name="connsiteX111" fmla="*/ 5968960 w 6128435"/>
              <a:gd name="connsiteY111" fmla="*/ 4482655 h 6858000"/>
              <a:gd name="connsiteX112" fmla="*/ 5978567 w 6128435"/>
              <a:gd name="connsiteY112" fmla="*/ 4498605 h 6858000"/>
              <a:gd name="connsiteX113" fmla="*/ 5980106 w 6128435"/>
              <a:gd name="connsiteY113" fmla="*/ 4585087 h 6858000"/>
              <a:gd name="connsiteX114" fmla="*/ 5998138 w 6128435"/>
              <a:gd name="connsiteY114" fmla="*/ 4697518 h 6858000"/>
              <a:gd name="connsiteX115" fmla="*/ 6013516 w 6128435"/>
              <a:gd name="connsiteY115" fmla="*/ 4786619 h 6858000"/>
              <a:gd name="connsiteX116" fmla="*/ 6025404 w 6128435"/>
              <a:gd name="connsiteY116" fmla="*/ 4858148 h 6858000"/>
              <a:gd name="connsiteX117" fmla="*/ 6007749 w 6128435"/>
              <a:gd name="connsiteY117" fmla="*/ 4964715 h 6858000"/>
              <a:gd name="connsiteX118" fmla="*/ 6005269 w 6128435"/>
              <a:gd name="connsiteY118" fmla="*/ 5150567 h 6858000"/>
              <a:gd name="connsiteX119" fmla="*/ 6001127 w 6128435"/>
              <a:gd name="connsiteY119" fmla="*/ 5164609 h 6858000"/>
              <a:gd name="connsiteX120" fmla="*/ 5996647 w 6128435"/>
              <a:gd name="connsiteY120" fmla="*/ 5185640 h 6858000"/>
              <a:gd name="connsiteX121" fmla="*/ 5998514 w 6128435"/>
              <a:gd name="connsiteY121" fmla="*/ 5189673 h 6858000"/>
              <a:gd name="connsiteX122" fmla="*/ 5995970 w 6128435"/>
              <a:gd name="connsiteY122" fmla="*/ 5221547 h 6858000"/>
              <a:gd name="connsiteX123" fmla="*/ 5997218 w 6128435"/>
              <a:gd name="connsiteY123" fmla="*/ 5222031 h 6858000"/>
              <a:gd name="connsiteX124" fmla="*/ 6002116 w 6128435"/>
              <a:gd name="connsiteY124" fmla="*/ 5231223 h 6858000"/>
              <a:gd name="connsiteX125" fmla="*/ 6008541 w 6128435"/>
              <a:gd name="connsiteY125" fmla="*/ 5248680 h 6858000"/>
              <a:gd name="connsiteX126" fmla="*/ 6039260 w 6128435"/>
              <a:gd name="connsiteY126" fmla="*/ 5289518 h 6858000"/>
              <a:gd name="connsiteX127" fmla="*/ 6036748 w 6128435"/>
              <a:gd name="connsiteY127" fmla="*/ 5322752 h 6858000"/>
              <a:gd name="connsiteX128" fmla="*/ 6036943 w 6128435"/>
              <a:gd name="connsiteY128" fmla="*/ 5329480 h 6858000"/>
              <a:gd name="connsiteX129" fmla="*/ 6037236 w 6128435"/>
              <a:gd name="connsiteY129" fmla="*/ 5329634 h 6858000"/>
              <a:gd name="connsiteX130" fmla="*/ 6038019 w 6128435"/>
              <a:gd name="connsiteY130" fmla="*/ 5336764 h 6858000"/>
              <a:gd name="connsiteX131" fmla="*/ 6037298 w 6128435"/>
              <a:gd name="connsiteY131" fmla="*/ 5341753 h 6858000"/>
              <a:gd name="connsiteX132" fmla="*/ 6037677 w 6128435"/>
              <a:gd name="connsiteY132" fmla="*/ 5354807 h 6858000"/>
              <a:gd name="connsiteX133" fmla="*/ 6039728 w 6128435"/>
              <a:gd name="connsiteY133" fmla="*/ 5359416 h 6858000"/>
              <a:gd name="connsiteX134" fmla="*/ 6043311 w 6128435"/>
              <a:gd name="connsiteY134" fmla="*/ 5361407 h 6858000"/>
              <a:gd name="connsiteX135" fmla="*/ 6042954 w 6128435"/>
              <a:gd name="connsiteY135" fmla="*/ 5362576 h 6858000"/>
              <a:gd name="connsiteX136" fmla="*/ 6053435 w 6128435"/>
              <a:gd name="connsiteY136" fmla="*/ 5387547 h 6858000"/>
              <a:gd name="connsiteX137" fmla="*/ 6065933 w 6128435"/>
              <a:gd name="connsiteY137" fmla="*/ 5443002 h 6858000"/>
              <a:gd name="connsiteX138" fmla="*/ 6068640 w 6128435"/>
              <a:gd name="connsiteY138" fmla="*/ 5474503 h 6858000"/>
              <a:gd name="connsiteX139" fmla="*/ 6080922 w 6128435"/>
              <a:gd name="connsiteY139" fmla="*/ 5561070 h 6858000"/>
              <a:gd name="connsiteX140" fmla="*/ 6096949 w 6128435"/>
              <a:gd name="connsiteY140" fmla="*/ 5648179 h 6858000"/>
              <a:gd name="connsiteX141" fmla="*/ 6125703 w 6128435"/>
              <a:gd name="connsiteY141" fmla="*/ 5692894 h 6858000"/>
              <a:gd name="connsiteX142" fmla="*/ 6126670 w 6128435"/>
              <a:gd name="connsiteY142" fmla="*/ 5697882 h 6858000"/>
              <a:gd name="connsiteX143" fmla="*/ 6124061 w 6128435"/>
              <a:gd name="connsiteY143" fmla="*/ 5710294 h 6858000"/>
              <a:gd name="connsiteX144" fmla="*/ 6122213 w 6128435"/>
              <a:gd name="connsiteY144" fmla="*/ 5714762 h 6858000"/>
              <a:gd name="connsiteX145" fmla="*/ 6121353 w 6128435"/>
              <a:gd name="connsiteY145" fmla="*/ 5721725 h 6858000"/>
              <a:gd name="connsiteX146" fmla="*/ 6121607 w 6128435"/>
              <a:gd name="connsiteY146" fmla="*/ 5721959 h 6858000"/>
              <a:gd name="connsiteX147" fmla="*/ 6120262 w 6128435"/>
              <a:gd name="connsiteY147" fmla="*/ 5728358 h 6858000"/>
              <a:gd name="connsiteX148" fmla="*/ 6110194 w 6128435"/>
              <a:gd name="connsiteY148" fmla="*/ 5758853 h 6858000"/>
              <a:gd name="connsiteX149" fmla="*/ 6127519 w 6128435"/>
              <a:gd name="connsiteY149" fmla="*/ 5865775 h 6858000"/>
              <a:gd name="connsiteX150" fmla="*/ 6128435 w 6128435"/>
              <a:gd name="connsiteY150" fmla="*/ 5870164 h 6858000"/>
              <a:gd name="connsiteX151" fmla="*/ 6119217 w 6128435"/>
              <a:gd name="connsiteY151" fmla="*/ 5888542 h 6858000"/>
              <a:gd name="connsiteX152" fmla="*/ 6115966 w 6128435"/>
              <a:gd name="connsiteY152" fmla="*/ 5898387 h 6858000"/>
              <a:gd name="connsiteX153" fmla="*/ 6111924 w 6128435"/>
              <a:gd name="connsiteY153" fmla="*/ 5900444 h 6858000"/>
              <a:gd name="connsiteX154" fmla="*/ 6108716 w 6128435"/>
              <a:gd name="connsiteY154" fmla="*/ 5915345 h 6858000"/>
              <a:gd name="connsiteX155" fmla="*/ 6109524 w 6128435"/>
              <a:gd name="connsiteY155" fmla="*/ 5917328 h 6858000"/>
              <a:gd name="connsiteX156" fmla="*/ 6102493 w 6128435"/>
              <a:gd name="connsiteY156" fmla="*/ 5928602 h 6858000"/>
              <a:gd name="connsiteX157" fmla="*/ 6056863 w 6128435"/>
              <a:gd name="connsiteY157" fmla="*/ 6000643 h 6858000"/>
              <a:gd name="connsiteX158" fmla="*/ 6045436 w 6128435"/>
              <a:gd name="connsiteY158" fmla="*/ 6124480 h 6858000"/>
              <a:gd name="connsiteX159" fmla="*/ 6030489 w 6128435"/>
              <a:gd name="connsiteY159" fmla="*/ 6317666 h 6858000"/>
              <a:gd name="connsiteX160" fmla="*/ 6007492 w 6128435"/>
              <a:gd name="connsiteY160" fmla="*/ 6440818 h 6858000"/>
              <a:gd name="connsiteX161" fmla="*/ 6009467 w 6128435"/>
              <a:gd name="connsiteY161" fmla="*/ 6487076 h 6858000"/>
              <a:gd name="connsiteX162" fmla="*/ 5995064 w 6128435"/>
              <a:gd name="connsiteY162" fmla="*/ 6540791 h 6858000"/>
              <a:gd name="connsiteX163" fmla="*/ 5996309 w 6128435"/>
              <a:gd name="connsiteY163" fmla="*/ 6543961 h 6858000"/>
              <a:gd name="connsiteX164" fmla="*/ 5996048 w 6128435"/>
              <a:gd name="connsiteY164" fmla="*/ 6555444 h 6858000"/>
              <a:gd name="connsiteX165" fmla="*/ 6002524 w 6128435"/>
              <a:gd name="connsiteY165" fmla="*/ 6560188 h 6858000"/>
              <a:gd name="connsiteX166" fmla="*/ 6006823 w 6128435"/>
              <a:gd name="connsiteY166" fmla="*/ 6578546 h 6858000"/>
              <a:gd name="connsiteX167" fmla="*/ 6004510 w 6128435"/>
              <a:gd name="connsiteY167" fmla="*/ 6599256 h 6858000"/>
              <a:gd name="connsiteX168" fmla="*/ 5986207 w 6128435"/>
              <a:gd name="connsiteY168" fmla="*/ 6695855 h 6858000"/>
              <a:gd name="connsiteX169" fmla="*/ 5979428 w 6128435"/>
              <a:gd name="connsiteY169" fmla="*/ 6754678 h 6858000"/>
              <a:gd name="connsiteX170" fmla="*/ 5983398 w 6128435"/>
              <a:gd name="connsiteY170" fmla="*/ 6778641 h 6858000"/>
              <a:gd name="connsiteX171" fmla="*/ 5984543 w 6128435"/>
              <a:gd name="connsiteY171" fmla="*/ 6811016 h 6858000"/>
              <a:gd name="connsiteX172" fmla="*/ 5981802 w 6128435"/>
              <a:gd name="connsiteY172" fmla="*/ 6838578 h 6858000"/>
              <a:gd name="connsiteX173" fmla="*/ 5979671 w 6128435"/>
              <a:gd name="connsiteY173" fmla="*/ 6858000 h 6858000"/>
              <a:gd name="connsiteX174" fmla="*/ 0 w 6128435"/>
              <a:gd name="connsiteY174" fmla="*/ 6858000 h 6858000"/>
              <a:gd name="connsiteX175" fmla="*/ 0 w 6128435"/>
              <a:gd name="connsiteY17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71650 w 6128435"/>
              <a:gd name="connsiteY44" fmla="*/ 2440467 h 6858000"/>
              <a:gd name="connsiteX45" fmla="*/ 5271438 w 6128435"/>
              <a:gd name="connsiteY45" fmla="*/ 2447186 h 6858000"/>
              <a:gd name="connsiteX46" fmla="*/ 5271722 w 6128435"/>
              <a:gd name="connsiteY46" fmla="*/ 2447359 h 6858000"/>
              <a:gd name="connsiteX47" fmla="*/ 5272069 w 6128435"/>
              <a:gd name="connsiteY47" fmla="*/ 2454523 h 6858000"/>
              <a:gd name="connsiteX48" fmla="*/ 5192511 w 6128435"/>
              <a:gd name="connsiteY48" fmla="*/ 2549199 h 6858000"/>
              <a:gd name="connsiteX49" fmla="*/ 5307538 w 6128435"/>
              <a:gd name="connsiteY49" fmla="*/ 2514685 h 6858000"/>
              <a:gd name="connsiteX50" fmla="*/ 5337604 w 6128435"/>
              <a:gd name="connsiteY50" fmla="*/ 2597632 h 6858000"/>
              <a:gd name="connsiteX51" fmla="*/ 5407503 w 6128435"/>
              <a:gd name="connsiteY51" fmla="*/ 2786290 h 6858000"/>
              <a:gd name="connsiteX52" fmla="*/ 5407356 w 6128435"/>
              <a:gd name="connsiteY52" fmla="*/ 2787545 h 6858000"/>
              <a:gd name="connsiteX53" fmla="*/ 5411130 w 6128435"/>
              <a:gd name="connsiteY53" fmla="*/ 2788640 h 6858000"/>
              <a:gd name="connsiteX54" fmla="*/ 5416439 w 6128435"/>
              <a:gd name="connsiteY54" fmla="*/ 2805666 h 6858000"/>
              <a:gd name="connsiteX55" fmla="*/ 5416589 w 6128435"/>
              <a:gd name="connsiteY55" fmla="*/ 2810822 h 6858000"/>
              <a:gd name="connsiteX56" fmla="*/ 5418542 w 6128435"/>
              <a:gd name="connsiteY56" fmla="*/ 2817745 h 6858000"/>
              <a:gd name="connsiteX57" fmla="*/ 5418847 w 6128435"/>
              <a:gd name="connsiteY57" fmla="*/ 2817825 h 6858000"/>
              <a:gd name="connsiteX58" fmla="*/ 5423364 w 6128435"/>
              <a:gd name="connsiteY58" fmla="*/ 2858292 h 6858000"/>
              <a:gd name="connsiteX59" fmla="*/ 5479298 w 6128435"/>
              <a:gd name="connsiteY59" fmla="*/ 2947791 h 6858000"/>
              <a:gd name="connsiteX60" fmla="*/ 5481770 w 6128435"/>
              <a:gd name="connsiteY60" fmla="*/ 2951352 h 6858000"/>
              <a:gd name="connsiteX61" fmla="*/ 5481013 w 6128435"/>
              <a:gd name="connsiteY61" fmla="*/ 2973461 h 6858000"/>
              <a:gd name="connsiteX62" fmla="*/ 5482045 w 6128435"/>
              <a:gd name="connsiteY62" fmla="*/ 2984371 h 6858000"/>
              <a:gd name="connsiteX63" fmla="*/ 5479405 w 6128435"/>
              <a:gd name="connsiteY63" fmla="*/ 2988507 h 6858000"/>
              <a:gd name="connsiteX64" fmla="*/ 5482415 w 6128435"/>
              <a:gd name="connsiteY64" fmla="*/ 3004079 h 6858000"/>
              <a:gd name="connsiteX65" fmla="*/ 5483865 w 6128435"/>
              <a:gd name="connsiteY65" fmla="*/ 3005467 h 6858000"/>
              <a:gd name="connsiteX66" fmla="*/ 5482236 w 6128435"/>
              <a:gd name="connsiteY66" fmla="*/ 3019791 h 6858000"/>
              <a:gd name="connsiteX67" fmla="*/ 5475895 w 6128435"/>
              <a:gd name="connsiteY67" fmla="*/ 3033578 h 6858000"/>
              <a:gd name="connsiteX68" fmla="*/ 5477595 w 6128435"/>
              <a:gd name="connsiteY68" fmla="*/ 3250534 h 6858000"/>
              <a:gd name="connsiteX69" fmla="*/ 5532836 w 6128435"/>
              <a:gd name="connsiteY69" fmla="*/ 3353840 h 6858000"/>
              <a:gd name="connsiteX70" fmla="*/ 5561229 w 6128435"/>
              <a:gd name="connsiteY70" fmla="*/ 3395784 h 6858000"/>
              <a:gd name="connsiteX71" fmla="*/ 5589758 w 6128435"/>
              <a:gd name="connsiteY71" fmla="*/ 3506453 h 6858000"/>
              <a:gd name="connsiteX72" fmla="*/ 5596144 w 6128435"/>
              <a:gd name="connsiteY72" fmla="*/ 3534624 h 6858000"/>
              <a:gd name="connsiteX73" fmla="*/ 5597750 w 6128435"/>
              <a:gd name="connsiteY73" fmla="*/ 3534129 h 6858000"/>
              <a:gd name="connsiteX74" fmla="*/ 5599700 w 6128435"/>
              <a:gd name="connsiteY74" fmla="*/ 3547221 h 6858000"/>
              <a:gd name="connsiteX75" fmla="*/ 5615031 w 6128435"/>
              <a:gd name="connsiteY75" fmla="*/ 3557482 h 6858000"/>
              <a:gd name="connsiteX76" fmla="*/ 5618377 w 6128435"/>
              <a:gd name="connsiteY76" fmla="*/ 3588431 h 6858000"/>
              <a:gd name="connsiteX77" fmla="*/ 5612155 w 6128435"/>
              <a:gd name="connsiteY77" fmla="*/ 3589869 h 6858000"/>
              <a:gd name="connsiteX78" fmla="*/ 5620843 w 6128435"/>
              <a:gd name="connsiteY78" fmla="*/ 3606745 h 6858000"/>
              <a:gd name="connsiteX79" fmla="*/ 5655472 w 6128435"/>
              <a:gd name="connsiteY79" fmla="*/ 3678877 h 6858000"/>
              <a:gd name="connsiteX80" fmla="*/ 5680448 w 6128435"/>
              <a:gd name="connsiteY80" fmla="*/ 3717760 h 6858000"/>
              <a:gd name="connsiteX81" fmla="*/ 5683015 w 6128435"/>
              <a:gd name="connsiteY81" fmla="*/ 3762025 h 6858000"/>
              <a:gd name="connsiteX82" fmla="*/ 5696643 w 6128435"/>
              <a:gd name="connsiteY82" fmla="*/ 3773888 h 6858000"/>
              <a:gd name="connsiteX83" fmla="*/ 5699203 w 6128435"/>
              <a:gd name="connsiteY83" fmla="*/ 3775823 h 6858000"/>
              <a:gd name="connsiteX84" fmla="*/ 5704824 w 6128435"/>
              <a:gd name="connsiteY84" fmla="*/ 3785966 h 6858000"/>
              <a:gd name="connsiteX85" fmla="*/ 5712204 w 6128435"/>
              <a:gd name="connsiteY85" fmla="*/ 3785830 h 6858000"/>
              <a:gd name="connsiteX86" fmla="*/ 5724816 w 6128435"/>
              <a:gd name="connsiteY86" fmla="*/ 3798949 h 6858000"/>
              <a:gd name="connsiteX87" fmla="*/ 5733539 w 6128435"/>
              <a:gd name="connsiteY87" fmla="*/ 3818457 h 6858000"/>
              <a:gd name="connsiteX88" fmla="*/ 5768491 w 6128435"/>
              <a:gd name="connsiteY88" fmla="*/ 3914399 h 6858000"/>
              <a:gd name="connsiteX89" fmla="*/ 5793123 w 6128435"/>
              <a:gd name="connsiteY89" fmla="*/ 3969952 h 6858000"/>
              <a:gd name="connsiteX90" fmla="*/ 5808321 w 6128435"/>
              <a:gd name="connsiteY90" fmla="*/ 3988153 h 6858000"/>
              <a:gd name="connsiteX91" fmla="*/ 5825621 w 6128435"/>
              <a:gd name="connsiteY91" fmla="*/ 4015525 h 6858000"/>
              <a:gd name="connsiteX92" fmla="*/ 5860672 w 6128435"/>
              <a:gd name="connsiteY92" fmla="*/ 4061579 h 6858000"/>
              <a:gd name="connsiteX93" fmla="*/ 5872173 w 6128435"/>
              <a:gd name="connsiteY93" fmla="*/ 4088497 h 6858000"/>
              <a:gd name="connsiteX94" fmla="*/ 5883705 w 6128435"/>
              <a:gd name="connsiteY94" fmla="*/ 4101899 h 6858000"/>
              <a:gd name="connsiteX95" fmla="*/ 5885314 w 6128435"/>
              <a:gd name="connsiteY95" fmla="*/ 4108387 h 6858000"/>
              <a:gd name="connsiteX96" fmla="*/ 5894095 w 6128435"/>
              <a:gd name="connsiteY96" fmla="*/ 4128857 h 6858000"/>
              <a:gd name="connsiteX97" fmla="*/ 5898339 w 6128435"/>
              <a:gd name="connsiteY97" fmla="*/ 4140800 h 6858000"/>
              <a:gd name="connsiteX98" fmla="*/ 5899734 w 6128435"/>
              <a:gd name="connsiteY98" fmla="*/ 4145632 h 6858000"/>
              <a:gd name="connsiteX99" fmla="*/ 5897098 w 6128435"/>
              <a:gd name="connsiteY99" fmla="*/ 4157819 h 6858000"/>
              <a:gd name="connsiteX100" fmla="*/ 5903513 w 6128435"/>
              <a:gd name="connsiteY100" fmla="*/ 4187661 h 6858000"/>
              <a:gd name="connsiteX101" fmla="*/ 5917114 w 6128435"/>
              <a:gd name="connsiteY101" fmla="*/ 4213096 h 6858000"/>
              <a:gd name="connsiteX102" fmla="*/ 5921153 w 6128435"/>
              <a:gd name="connsiteY102" fmla="*/ 4236222 h 6858000"/>
              <a:gd name="connsiteX103" fmla="*/ 5924233 w 6128435"/>
              <a:gd name="connsiteY103" fmla="*/ 4242060 h 6858000"/>
              <a:gd name="connsiteX104" fmla="*/ 5928910 w 6128435"/>
              <a:gd name="connsiteY104" fmla="*/ 4300973 h 6858000"/>
              <a:gd name="connsiteX105" fmla="*/ 5939320 w 6128435"/>
              <a:gd name="connsiteY105" fmla="*/ 4340435 h 6858000"/>
              <a:gd name="connsiteX106" fmla="*/ 5946705 w 6128435"/>
              <a:gd name="connsiteY106" fmla="*/ 4428051 h 6858000"/>
              <a:gd name="connsiteX107" fmla="*/ 5949261 w 6128435"/>
              <a:gd name="connsiteY107" fmla="*/ 4449185 h 6858000"/>
              <a:gd name="connsiteX108" fmla="*/ 5957504 w 6128435"/>
              <a:gd name="connsiteY108" fmla="*/ 4465911 h 6858000"/>
              <a:gd name="connsiteX109" fmla="*/ 5964689 w 6128435"/>
              <a:gd name="connsiteY109" fmla="*/ 4468532 h 6858000"/>
              <a:gd name="connsiteX110" fmla="*/ 5967062 w 6128435"/>
              <a:gd name="connsiteY110" fmla="*/ 4479923 h 6858000"/>
              <a:gd name="connsiteX111" fmla="*/ 5968960 w 6128435"/>
              <a:gd name="connsiteY111" fmla="*/ 4482655 h 6858000"/>
              <a:gd name="connsiteX112" fmla="*/ 5978567 w 6128435"/>
              <a:gd name="connsiteY112" fmla="*/ 4498605 h 6858000"/>
              <a:gd name="connsiteX113" fmla="*/ 5980106 w 6128435"/>
              <a:gd name="connsiteY113" fmla="*/ 4585087 h 6858000"/>
              <a:gd name="connsiteX114" fmla="*/ 5998138 w 6128435"/>
              <a:gd name="connsiteY114" fmla="*/ 4697518 h 6858000"/>
              <a:gd name="connsiteX115" fmla="*/ 6013516 w 6128435"/>
              <a:gd name="connsiteY115" fmla="*/ 4786619 h 6858000"/>
              <a:gd name="connsiteX116" fmla="*/ 6025404 w 6128435"/>
              <a:gd name="connsiteY116" fmla="*/ 4858148 h 6858000"/>
              <a:gd name="connsiteX117" fmla="*/ 6007749 w 6128435"/>
              <a:gd name="connsiteY117" fmla="*/ 4964715 h 6858000"/>
              <a:gd name="connsiteX118" fmla="*/ 6005269 w 6128435"/>
              <a:gd name="connsiteY118" fmla="*/ 5150567 h 6858000"/>
              <a:gd name="connsiteX119" fmla="*/ 6001127 w 6128435"/>
              <a:gd name="connsiteY119" fmla="*/ 5164609 h 6858000"/>
              <a:gd name="connsiteX120" fmla="*/ 5996647 w 6128435"/>
              <a:gd name="connsiteY120" fmla="*/ 5185640 h 6858000"/>
              <a:gd name="connsiteX121" fmla="*/ 5998514 w 6128435"/>
              <a:gd name="connsiteY121" fmla="*/ 5189673 h 6858000"/>
              <a:gd name="connsiteX122" fmla="*/ 5995970 w 6128435"/>
              <a:gd name="connsiteY122" fmla="*/ 5221547 h 6858000"/>
              <a:gd name="connsiteX123" fmla="*/ 5997218 w 6128435"/>
              <a:gd name="connsiteY123" fmla="*/ 5222031 h 6858000"/>
              <a:gd name="connsiteX124" fmla="*/ 6002116 w 6128435"/>
              <a:gd name="connsiteY124" fmla="*/ 5231223 h 6858000"/>
              <a:gd name="connsiteX125" fmla="*/ 6008541 w 6128435"/>
              <a:gd name="connsiteY125" fmla="*/ 5248680 h 6858000"/>
              <a:gd name="connsiteX126" fmla="*/ 6039260 w 6128435"/>
              <a:gd name="connsiteY126" fmla="*/ 5289518 h 6858000"/>
              <a:gd name="connsiteX127" fmla="*/ 6036748 w 6128435"/>
              <a:gd name="connsiteY127" fmla="*/ 5322752 h 6858000"/>
              <a:gd name="connsiteX128" fmla="*/ 6036943 w 6128435"/>
              <a:gd name="connsiteY128" fmla="*/ 5329480 h 6858000"/>
              <a:gd name="connsiteX129" fmla="*/ 6037236 w 6128435"/>
              <a:gd name="connsiteY129" fmla="*/ 5329634 h 6858000"/>
              <a:gd name="connsiteX130" fmla="*/ 6038019 w 6128435"/>
              <a:gd name="connsiteY130" fmla="*/ 5336764 h 6858000"/>
              <a:gd name="connsiteX131" fmla="*/ 6037298 w 6128435"/>
              <a:gd name="connsiteY131" fmla="*/ 5341753 h 6858000"/>
              <a:gd name="connsiteX132" fmla="*/ 6037677 w 6128435"/>
              <a:gd name="connsiteY132" fmla="*/ 5354807 h 6858000"/>
              <a:gd name="connsiteX133" fmla="*/ 6039728 w 6128435"/>
              <a:gd name="connsiteY133" fmla="*/ 5359416 h 6858000"/>
              <a:gd name="connsiteX134" fmla="*/ 6043311 w 6128435"/>
              <a:gd name="connsiteY134" fmla="*/ 5361407 h 6858000"/>
              <a:gd name="connsiteX135" fmla="*/ 6042954 w 6128435"/>
              <a:gd name="connsiteY135" fmla="*/ 5362576 h 6858000"/>
              <a:gd name="connsiteX136" fmla="*/ 6053435 w 6128435"/>
              <a:gd name="connsiteY136" fmla="*/ 5387547 h 6858000"/>
              <a:gd name="connsiteX137" fmla="*/ 6065933 w 6128435"/>
              <a:gd name="connsiteY137" fmla="*/ 5443002 h 6858000"/>
              <a:gd name="connsiteX138" fmla="*/ 6068640 w 6128435"/>
              <a:gd name="connsiteY138" fmla="*/ 5474503 h 6858000"/>
              <a:gd name="connsiteX139" fmla="*/ 6080922 w 6128435"/>
              <a:gd name="connsiteY139" fmla="*/ 5561070 h 6858000"/>
              <a:gd name="connsiteX140" fmla="*/ 6096949 w 6128435"/>
              <a:gd name="connsiteY140" fmla="*/ 5648179 h 6858000"/>
              <a:gd name="connsiteX141" fmla="*/ 6125703 w 6128435"/>
              <a:gd name="connsiteY141" fmla="*/ 5692894 h 6858000"/>
              <a:gd name="connsiteX142" fmla="*/ 6126670 w 6128435"/>
              <a:gd name="connsiteY142" fmla="*/ 5697882 h 6858000"/>
              <a:gd name="connsiteX143" fmla="*/ 6124061 w 6128435"/>
              <a:gd name="connsiteY143" fmla="*/ 5710294 h 6858000"/>
              <a:gd name="connsiteX144" fmla="*/ 6122213 w 6128435"/>
              <a:gd name="connsiteY144" fmla="*/ 5714762 h 6858000"/>
              <a:gd name="connsiteX145" fmla="*/ 6121353 w 6128435"/>
              <a:gd name="connsiteY145" fmla="*/ 5721725 h 6858000"/>
              <a:gd name="connsiteX146" fmla="*/ 6121607 w 6128435"/>
              <a:gd name="connsiteY146" fmla="*/ 5721959 h 6858000"/>
              <a:gd name="connsiteX147" fmla="*/ 6120262 w 6128435"/>
              <a:gd name="connsiteY147" fmla="*/ 5728358 h 6858000"/>
              <a:gd name="connsiteX148" fmla="*/ 6110194 w 6128435"/>
              <a:gd name="connsiteY148" fmla="*/ 5758853 h 6858000"/>
              <a:gd name="connsiteX149" fmla="*/ 6127519 w 6128435"/>
              <a:gd name="connsiteY149" fmla="*/ 5865775 h 6858000"/>
              <a:gd name="connsiteX150" fmla="*/ 6128435 w 6128435"/>
              <a:gd name="connsiteY150" fmla="*/ 5870164 h 6858000"/>
              <a:gd name="connsiteX151" fmla="*/ 6119217 w 6128435"/>
              <a:gd name="connsiteY151" fmla="*/ 5888542 h 6858000"/>
              <a:gd name="connsiteX152" fmla="*/ 6115966 w 6128435"/>
              <a:gd name="connsiteY152" fmla="*/ 5898387 h 6858000"/>
              <a:gd name="connsiteX153" fmla="*/ 6111924 w 6128435"/>
              <a:gd name="connsiteY153" fmla="*/ 5900444 h 6858000"/>
              <a:gd name="connsiteX154" fmla="*/ 6108716 w 6128435"/>
              <a:gd name="connsiteY154" fmla="*/ 5915345 h 6858000"/>
              <a:gd name="connsiteX155" fmla="*/ 6109524 w 6128435"/>
              <a:gd name="connsiteY155" fmla="*/ 5917328 h 6858000"/>
              <a:gd name="connsiteX156" fmla="*/ 6102493 w 6128435"/>
              <a:gd name="connsiteY156" fmla="*/ 5928602 h 6858000"/>
              <a:gd name="connsiteX157" fmla="*/ 6056863 w 6128435"/>
              <a:gd name="connsiteY157" fmla="*/ 6000643 h 6858000"/>
              <a:gd name="connsiteX158" fmla="*/ 6045436 w 6128435"/>
              <a:gd name="connsiteY158" fmla="*/ 6124480 h 6858000"/>
              <a:gd name="connsiteX159" fmla="*/ 6030489 w 6128435"/>
              <a:gd name="connsiteY159" fmla="*/ 6317666 h 6858000"/>
              <a:gd name="connsiteX160" fmla="*/ 6007492 w 6128435"/>
              <a:gd name="connsiteY160" fmla="*/ 6440818 h 6858000"/>
              <a:gd name="connsiteX161" fmla="*/ 6009467 w 6128435"/>
              <a:gd name="connsiteY161" fmla="*/ 6487076 h 6858000"/>
              <a:gd name="connsiteX162" fmla="*/ 5995064 w 6128435"/>
              <a:gd name="connsiteY162" fmla="*/ 6540791 h 6858000"/>
              <a:gd name="connsiteX163" fmla="*/ 5996309 w 6128435"/>
              <a:gd name="connsiteY163" fmla="*/ 6543961 h 6858000"/>
              <a:gd name="connsiteX164" fmla="*/ 5996048 w 6128435"/>
              <a:gd name="connsiteY164" fmla="*/ 6555444 h 6858000"/>
              <a:gd name="connsiteX165" fmla="*/ 6002524 w 6128435"/>
              <a:gd name="connsiteY165" fmla="*/ 6560188 h 6858000"/>
              <a:gd name="connsiteX166" fmla="*/ 6006823 w 6128435"/>
              <a:gd name="connsiteY166" fmla="*/ 6578546 h 6858000"/>
              <a:gd name="connsiteX167" fmla="*/ 6004510 w 6128435"/>
              <a:gd name="connsiteY167" fmla="*/ 6599256 h 6858000"/>
              <a:gd name="connsiteX168" fmla="*/ 5986207 w 6128435"/>
              <a:gd name="connsiteY168" fmla="*/ 6695855 h 6858000"/>
              <a:gd name="connsiteX169" fmla="*/ 5979428 w 6128435"/>
              <a:gd name="connsiteY169" fmla="*/ 6754678 h 6858000"/>
              <a:gd name="connsiteX170" fmla="*/ 5983398 w 6128435"/>
              <a:gd name="connsiteY170" fmla="*/ 6778641 h 6858000"/>
              <a:gd name="connsiteX171" fmla="*/ 5984543 w 6128435"/>
              <a:gd name="connsiteY171" fmla="*/ 6811016 h 6858000"/>
              <a:gd name="connsiteX172" fmla="*/ 5981802 w 6128435"/>
              <a:gd name="connsiteY172" fmla="*/ 6838578 h 6858000"/>
              <a:gd name="connsiteX173" fmla="*/ 5979671 w 6128435"/>
              <a:gd name="connsiteY173" fmla="*/ 6858000 h 6858000"/>
              <a:gd name="connsiteX174" fmla="*/ 0 w 6128435"/>
              <a:gd name="connsiteY174" fmla="*/ 6858000 h 6858000"/>
              <a:gd name="connsiteX175" fmla="*/ 0 w 6128435"/>
              <a:gd name="connsiteY17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71650 w 6128435"/>
              <a:gd name="connsiteY44" fmla="*/ 2440467 h 6858000"/>
              <a:gd name="connsiteX45" fmla="*/ 5271438 w 6128435"/>
              <a:gd name="connsiteY45" fmla="*/ 2447186 h 6858000"/>
              <a:gd name="connsiteX46" fmla="*/ 5271722 w 6128435"/>
              <a:gd name="connsiteY46" fmla="*/ 2447359 h 6858000"/>
              <a:gd name="connsiteX47" fmla="*/ 5148653 w 6128435"/>
              <a:gd name="connsiteY47" fmla="*/ 2460132 h 6858000"/>
              <a:gd name="connsiteX48" fmla="*/ 5192511 w 6128435"/>
              <a:gd name="connsiteY48" fmla="*/ 2549199 h 6858000"/>
              <a:gd name="connsiteX49" fmla="*/ 5307538 w 6128435"/>
              <a:gd name="connsiteY49" fmla="*/ 2514685 h 6858000"/>
              <a:gd name="connsiteX50" fmla="*/ 5337604 w 6128435"/>
              <a:gd name="connsiteY50" fmla="*/ 2597632 h 6858000"/>
              <a:gd name="connsiteX51" fmla="*/ 5407503 w 6128435"/>
              <a:gd name="connsiteY51" fmla="*/ 2786290 h 6858000"/>
              <a:gd name="connsiteX52" fmla="*/ 5407356 w 6128435"/>
              <a:gd name="connsiteY52" fmla="*/ 2787545 h 6858000"/>
              <a:gd name="connsiteX53" fmla="*/ 5411130 w 6128435"/>
              <a:gd name="connsiteY53" fmla="*/ 2788640 h 6858000"/>
              <a:gd name="connsiteX54" fmla="*/ 5416439 w 6128435"/>
              <a:gd name="connsiteY54" fmla="*/ 2805666 h 6858000"/>
              <a:gd name="connsiteX55" fmla="*/ 5416589 w 6128435"/>
              <a:gd name="connsiteY55" fmla="*/ 2810822 h 6858000"/>
              <a:gd name="connsiteX56" fmla="*/ 5418542 w 6128435"/>
              <a:gd name="connsiteY56" fmla="*/ 2817745 h 6858000"/>
              <a:gd name="connsiteX57" fmla="*/ 5418847 w 6128435"/>
              <a:gd name="connsiteY57" fmla="*/ 2817825 h 6858000"/>
              <a:gd name="connsiteX58" fmla="*/ 5423364 w 6128435"/>
              <a:gd name="connsiteY58" fmla="*/ 2858292 h 6858000"/>
              <a:gd name="connsiteX59" fmla="*/ 5479298 w 6128435"/>
              <a:gd name="connsiteY59" fmla="*/ 2947791 h 6858000"/>
              <a:gd name="connsiteX60" fmla="*/ 5481770 w 6128435"/>
              <a:gd name="connsiteY60" fmla="*/ 2951352 h 6858000"/>
              <a:gd name="connsiteX61" fmla="*/ 5481013 w 6128435"/>
              <a:gd name="connsiteY61" fmla="*/ 2973461 h 6858000"/>
              <a:gd name="connsiteX62" fmla="*/ 5482045 w 6128435"/>
              <a:gd name="connsiteY62" fmla="*/ 2984371 h 6858000"/>
              <a:gd name="connsiteX63" fmla="*/ 5479405 w 6128435"/>
              <a:gd name="connsiteY63" fmla="*/ 2988507 h 6858000"/>
              <a:gd name="connsiteX64" fmla="*/ 5482415 w 6128435"/>
              <a:gd name="connsiteY64" fmla="*/ 3004079 h 6858000"/>
              <a:gd name="connsiteX65" fmla="*/ 5483865 w 6128435"/>
              <a:gd name="connsiteY65" fmla="*/ 3005467 h 6858000"/>
              <a:gd name="connsiteX66" fmla="*/ 5482236 w 6128435"/>
              <a:gd name="connsiteY66" fmla="*/ 3019791 h 6858000"/>
              <a:gd name="connsiteX67" fmla="*/ 5475895 w 6128435"/>
              <a:gd name="connsiteY67" fmla="*/ 3033578 h 6858000"/>
              <a:gd name="connsiteX68" fmla="*/ 5477595 w 6128435"/>
              <a:gd name="connsiteY68" fmla="*/ 3250534 h 6858000"/>
              <a:gd name="connsiteX69" fmla="*/ 5532836 w 6128435"/>
              <a:gd name="connsiteY69" fmla="*/ 3353840 h 6858000"/>
              <a:gd name="connsiteX70" fmla="*/ 5561229 w 6128435"/>
              <a:gd name="connsiteY70" fmla="*/ 3395784 h 6858000"/>
              <a:gd name="connsiteX71" fmla="*/ 5589758 w 6128435"/>
              <a:gd name="connsiteY71" fmla="*/ 3506453 h 6858000"/>
              <a:gd name="connsiteX72" fmla="*/ 5596144 w 6128435"/>
              <a:gd name="connsiteY72" fmla="*/ 3534624 h 6858000"/>
              <a:gd name="connsiteX73" fmla="*/ 5597750 w 6128435"/>
              <a:gd name="connsiteY73" fmla="*/ 3534129 h 6858000"/>
              <a:gd name="connsiteX74" fmla="*/ 5599700 w 6128435"/>
              <a:gd name="connsiteY74" fmla="*/ 3547221 h 6858000"/>
              <a:gd name="connsiteX75" fmla="*/ 5615031 w 6128435"/>
              <a:gd name="connsiteY75" fmla="*/ 3557482 h 6858000"/>
              <a:gd name="connsiteX76" fmla="*/ 5618377 w 6128435"/>
              <a:gd name="connsiteY76" fmla="*/ 3588431 h 6858000"/>
              <a:gd name="connsiteX77" fmla="*/ 5612155 w 6128435"/>
              <a:gd name="connsiteY77" fmla="*/ 3589869 h 6858000"/>
              <a:gd name="connsiteX78" fmla="*/ 5620843 w 6128435"/>
              <a:gd name="connsiteY78" fmla="*/ 3606745 h 6858000"/>
              <a:gd name="connsiteX79" fmla="*/ 5655472 w 6128435"/>
              <a:gd name="connsiteY79" fmla="*/ 3678877 h 6858000"/>
              <a:gd name="connsiteX80" fmla="*/ 5680448 w 6128435"/>
              <a:gd name="connsiteY80" fmla="*/ 3717760 h 6858000"/>
              <a:gd name="connsiteX81" fmla="*/ 5683015 w 6128435"/>
              <a:gd name="connsiteY81" fmla="*/ 3762025 h 6858000"/>
              <a:gd name="connsiteX82" fmla="*/ 5696643 w 6128435"/>
              <a:gd name="connsiteY82" fmla="*/ 3773888 h 6858000"/>
              <a:gd name="connsiteX83" fmla="*/ 5699203 w 6128435"/>
              <a:gd name="connsiteY83" fmla="*/ 3775823 h 6858000"/>
              <a:gd name="connsiteX84" fmla="*/ 5704824 w 6128435"/>
              <a:gd name="connsiteY84" fmla="*/ 3785966 h 6858000"/>
              <a:gd name="connsiteX85" fmla="*/ 5712204 w 6128435"/>
              <a:gd name="connsiteY85" fmla="*/ 3785830 h 6858000"/>
              <a:gd name="connsiteX86" fmla="*/ 5724816 w 6128435"/>
              <a:gd name="connsiteY86" fmla="*/ 3798949 h 6858000"/>
              <a:gd name="connsiteX87" fmla="*/ 5733539 w 6128435"/>
              <a:gd name="connsiteY87" fmla="*/ 3818457 h 6858000"/>
              <a:gd name="connsiteX88" fmla="*/ 5768491 w 6128435"/>
              <a:gd name="connsiteY88" fmla="*/ 3914399 h 6858000"/>
              <a:gd name="connsiteX89" fmla="*/ 5793123 w 6128435"/>
              <a:gd name="connsiteY89" fmla="*/ 3969952 h 6858000"/>
              <a:gd name="connsiteX90" fmla="*/ 5808321 w 6128435"/>
              <a:gd name="connsiteY90" fmla="*/ 3988153 h 6858000"/>
              <a:gd name="connsiteX91" fmla="*/ 5825621 w 6128435"/>
              <a:gd name="connsiteY91" fmla="*/ 4015525 h 6858000"/>
              <a:gd name="connsiteX92" fmla="*/ 5860672 w 6128435"/>
              <a:gd name="connsiteY92" fmla="*/ 4061579 h 6858000"/>
              <a:gd name="connsiteX93" fmla="*/ 5872173 w 6128435"/>
              <a:gd name="connsiteY93" fmla="*/ 4088497 h 6858000"/>
              <a:gd name="connsiteX94" fmla="*/ 5883705 w 6128435"/>
              <a:gd name="connsiteY94" fmla="*/ 4101899 h 6858000"/>
              <a:gd name="connsiteX95" fmla="*/ 5885314 w 6128435"/>
              <a:gd name="connsiteY95" fmla="*/ 4108387 h 6858000"/>
              <a:gd name="connsiteX96" fmla="*/ 5894095 w 6128435"/>
              <a:gd name="connsiteY96" fmla="*/ 4128857 h 6858000"/>
              <a:gd name="connsiteX97" fmla="*/ 5898339 w 6128435"/>
              <a:gd name="connsiteY97" fmla="*/ 4140800 h 6858000"/>
              <a:gd name="connsiteX98" fmla="*/ 5899734 w 6128435"/>
              <a:gd name="connsiteY98" fmla="*/ 4145632 h 6858000"/>
              <a:gd name="connsiteX99" fmla="*/ 5897098 w 6128435"/>
              <a:gd name="connsiteY99" fmla="*/ 4157819 h 6858000"/>
              <a:gd name="connsiteX100" fmla="*/ 5903513 w 6128435"/>
              <a:gd name="connsiteY100" fmla="*/ 4187661 h 6858000"/>
              <a:gd name="connsiteX101" fmla="*/ 5917114 w 6128435"/>
              <a:gd name="connsiteY101" fmla="*/ 4213096 h 6858000"/>
              <a:gd name="connsiteX102" fmla="*/ 5921153 w 6128435"/>
              <a:gd name="connsiteY102" fmla="*/ 4236222 h 6858000"/>
              <a:gd name="connsiteX103" fmla="*/ 5924233 w 6128435"/>
              <a:gd name="connsiteY103" fmla="*/ 4242060 h 6858000"/>
              <a:gd name="connsiteX104" fmla="*/ 5928910 w 6128435"/>
              <a:gd name="connsiteY104" fmla="*/ 4300973 h 6858000"/>
              <a:gd name="connsiteX105" fmla="*/ 5939320 w 6128435"/>
              <a:gd name="connsiteY105" fmla="*/ 4340435 h 6858000"/>
              <a:gd name="connsiteX106" fmla="*/ 5946705 w 6128435"/>
              <a:gd name="connsiteY106" fmla="*/ 4428051 h 6858000"/>
              <a:gd name="connsiteX107" fmla="*/ 5949261 w 6128435"/>
              <a:gd name="connsiteY107" fmla="*/ 4449185 h 6858000"/>
              <a:gd name="connsiteX108" fmla="*/ 5957504 w 6128435"/>
              <a:gd name="connsiteY108" fmla="*/ 4465911 h 6858000"/>
              <a:gd name="connsiteX109" fmla="*/ 5964689 w 6128435"/>
              <a:gd name="connsiteY109" fmla="*/ 4468532 h 6858000"/>
              <a:gd name="connsiteX110" fmla="*/ 5967062 w 6128435"/>
              <a:gd name="connsiteY110" fmla="*/ 4479923 h 6858000"/>
              <a:gd name="connsiteX111" fmla="*/ 5968960 w 6128435"/>
              <a:gd name="connsiteY111" fmla="*/ 4482655 h 6858000"/>
              <a:gd name="connsiteX112" fmla="*/ 5978567 w 6128435"/>
              <a:gd name="connsiteY112" fmla="*/ 4498605 h 6858000"/>
              <a:gd name="connsiteX113" fmla="*/ 5980106 w 6128435"/>
              <a:gd name="connsiteY113" fmla="*/ 4585087 h 6858000"/>
              <a:gd name="connsiteX114" fmla="*/ 5998138 w 6128435"/>
              <a:gd name="connsiteY114" fmla="*/ 4697518 h 6858000"/>
              <a:gd name="connsiteX115" fmla="*/ 6013516 w 6128435"/>
              <a:gd name="connsiteY115" fmla="*/ 4786619 h 6858000"/>
              <a:gd name="connsiteX116" fmla="*/ 6025404 w 6128435"/>
              <a:gd name="connsiteY116" fmla="*/ 4858148 h 6858000"/>
              <a:gd name="connsiteX117" fmla="*/ 6007749 w 6128435"/>
              <a:gd name="connsiteY117" fmla="*/ 4964715 h 6858000"/>
              <a:gd name="connsiteX118" fmla="*/ 6005269 w 6128435"/>
              <a:gd name="connsiteY118" fmla="*/ 5150567 h 6858000"/>
              <a:gd name="connsiteX119" fmla="*/ 6001127 w 6128435"/>
              <a:gd name="connsiteY119" fmla="*/ 5164609 h 6858000"/>
              <a:gd name="connsiteX120" fmla="*/ 5996647 w 6128435"/>
              <a:gd name="connsiteY120" fmla="*/ 5185640 h 6858000"/>
              <a:gd name="connsiteX121" fmla="*/ 5998514 w 6128435"/>
              <a:gd name="connsiteY121" fmla="*/ 5189673 h 6858000"/>
              <a:gd name="connsiteX122" fmla="*/ 5995970 w 6128435"/>
              <a:gd name="connsiteY122" fmla="*/ 5221547 h 6858000"/>
              <a:gd name="connsiteX123" fmla="*/ 5997218 w 6128435"/>
              <a:gd name="connsiteY123" fmla="*/ 5222031 h 6858000"/>
              <a:gd name="connsiteX124" fmla="*/ 6002116 w 6128435"/>
              <a:gd name="connsiteY124" fmla="*/ 5231223 h 6858000"/>
              <a:gd name="connsiteX125" fmla="*/ 6008541 w 6128435"/>
              <a:gd name="connsiteY125" fmla="*/ 5248680 h 6858000"/>
              <a:gd name="connsiteX126" fmla="*/ 6039260 w 6128435"/>
              <a:gd name="connsiteY126" fmla="*/ 5289518 h 6858000"/>
              <a:gd name="connsiteX127" fmla="*/ 6036748 w 6128435"/>
              <a:gd name="connsiteY127" fmla="*/ 5322752 h 6858000"/>
              <a:gd name="connsiteX128" fmla="*/ 6036943 w 6128435"/>
              <a:gd name="connsiteY128" fmla="*/ 5329480 h 6858000"/>
              <a:gd name="connsiteX129" fmla="*/ 6037236 w 6128435"/>
              <a:gd name="connsiteY129" fmla="*/ 5329634 h 6858000"/>
              <a:gd name="connsiteX130" fmla="*/ 6038019 w 6128435"/>
              <a:gd name="connsiteY130" fmla="*/ 5336764 h 6858000"/>
              <a:gd name="connsiteX131" fmla="*/ 6037298 w 6128435"/>
              <a:gd name="connsiteY131" fmla="*/ 5341753 h 6858000"/>
              <a:gd name="connsiteX132" fmla="*/ 6037677 w 6128435"/>
              <a:gd name="connsiteY132" fmla="*/ 5354807 h 6858000"/>
              <a:gd name="connsiteX133" fmla="*/ 6039728 w 6128435"/>
              <a:gd name="connsiteY133" fmla="*/ 5359416 h 6858000"/>
              <a:gd name="connsiteX134" fmla="*/ 6043311 w 6128435"/>
              <a:gd name="connsiteY134" fmla="*/ 5361407 h 6858000"/>
              <a:gd name="connsiteX135" fmla="*/ 6042954 w 6128435"/>
              <a:gd name="connsiteY135" fmla="*/ 5362576 h 6858000"/>
              <a:gd name="connsiteX136" fmla="*/ 6053435 w 6128435"/>
              <a:gd name="connsiteY136" fmla="*/ 5387547 h 6858000"/>
              <a:gd name="connsiteX137" fmla="*/ 6065933 w 6128435"/>
              <a:gd name="connsiteY137" fmla="*/ 5443002 h 6858000"/>
              <a:gd name="connsiteX138" fmla="*/ 6068640 w 6128435"/>
              <a:gd name="connsiteY138" fmla="*/ 5474503 h 6858000"/>
              <a:gd name="connsiteX139" fmla="*/ 6080922 w 6128435"/>
              <a:gd name="connsiteY139" fmla="*/ 5561070 h 6858000"/>
              <a:gd name="connsiteX140" fmla="*/ 6096949 w 6128435"/>
              <a:gd name="connsiteY140" fmla="*/ 5648179 h 6858000"/>
              <a:gd name="connsiteX141" fmla="*/ 6125703 w 6128435"/>
              <a:gd name="connsiteY141" fmla="*/ 5692894 h 6858000"/>
              <a:gd name="connsiteX142" fmla="*/ 6126670 w 6128435"/>
              <a:gd name="connsiteY142" fmla="*/ 5697882 h 6858000"/>
              <a:gd name="connsiteX143" fmla="*/ 6124061 w 6128435"/>
              <a:gd name="connsiteY143" fmla="*/ 5710294 h 6858000"/>
              <a:gd name="connsiteX144" fmla="*/ 6122213 w 6128435"/>
              <a:gd name="connsiteY144" fmla="*/ 5714762 h 6858000"/>
              <a:gd name="connsiteX145" fmla="*/ 6121353 w 6128435"/>
              <a:gd name="connsiteY145" fmla="*/ 5721725 h 6858000"/>
              <a:gd name="connsiteX146" fmla="*/ 6121607 w 6128435"/>
              <a:gd name="connsiteY146" fmla="*/ 5721959 h 6858000"/>
              <a:gd name="connsiteX147" fmla="*/ 6120262 w 6128435"/>
              <a:gd name="connsiteY147" fmla="*/ 5728358 h 6858000"/>
              <a:gd name="connsiteX148" fmla="*/ 6110194 w 6128435"/>
              <a:gd name="connsiteY148" fmla="*/ 5758853 h 6858000"/>
              <a:gd name="connsiteX149" fmla="*/ 6127519 w 6128435"/>
              <a:gd name="connsiteY149" fmla="*/ 5865775 h 6858000"/>
              <a:gd name="connsiteX150" fmla="*/ 6128435 w 6128435"/>
              <a:gd name="connsiteY150" fmla="*/ 5870164 h 6858000"/>
              <a:gd name="connsiteX151" fmla="*/ 6119217 w 6128435"/>
              <a:gd name="connsiteY151" fmla="*/ 5888542 h 6858000"/>
              <a:gd name="connsiteX152" fmla="*/ 6115966 w 6128435"/>
              <a:gd name="connsiteY152" fmla="*/ 5898387 h 6858000"/>
              <a:gd name="connsiteX153" fmla="*/ 6111924 w 6128435"/>
              <a:gd name="connsiteY153" fmla="*/ 5900444 h 6858000"/>
              <a:gd name="connsiteX154" fmla="*/ 6108716 w 6128435"/>
              <a:gd name="connsiteY154" fmla="*/ 5915345 h 6858000"/>
              <a:gd name="connsiteX155" fmla="*/ 6109524 w 6128435"/>
              <a:gd name="connsiteY155" fmla="*/ 5917328 h 6858000"/>
              <a:gd name="connsiteX156" fmla="*/ 6102493 w 6128435"/>
              <a:gd name="connsiteY156" fmla="*/ 5928602 h 6858000"/>
              <a:gd name="connsiteX157" fmla="*/ 6056863 w 6128435"/>
              <a:gd name="connsiteY157" fmla="*/ 6000643 h 6858000"/>
              <a:gd name="connsiteX158" fmla="*/ 6045436 w 6128435"/>
              <a:gd name="connsiteY158" fmla="*/ 6124480 h 6858000"/>
              <a:gd name="connsiteX159" fmla="*/ 6030489 w 6128435"/>
              <a:gd name="connsiteY159" fmla="*/ 6317666 h 6858000"/>
              <a:gd name="connsiteX160" fmla="*/ 6007492 w 6128435"/>
              <a:gd name="connsiteY160" fmla="*/ 6440818 h 6858000"/>
              <a:gd name="connsiteX161" fmla="*/ 6009467 w 6128435"/>
              <a:gd name="connsiteY161" fmla="*/ 6487076 h 6858000"/>
              <a:gd name="connsiteX162" fmla="*/ 5995064 w 6128435"/>
              <a:gd name="connsiteY162" fmla="*/ 6540791 h 6858000"/>
              <a:gd name="connsiteX163" fmla="*/ 5996309 w 6128435"/>
              <a:gd name="connsiteY163" fmla="*/ 6543961 h 6858000"/>
              <a:gd name="connsiteX164" fmla="*/ 5996048 w 6128435"/>
              <a:gd name="connsiteY164" fmla="*/ 6555444 h 6858000"/>
              <a:gd name="connsiteX165" fmla="*/ 6002524 w 6128435"/>
              <a:gd name="connsiteY165" fmla="*/ 6560188 h 6858000"/>
              <a:gd name="connsiteX166" fmla="*/ 6006823 w 6128435"/>
              <a:gd name="connsiteY166" fmla="*/ 6578546 h 6858000"/>
              <a:gd name="connsiteX167" fmla="*/ 6004510 w 6128435"/>
              <a:gd name="connsiteY167" fmla="*/ 6599256 h 6858000"/>
              <a:gd name="connsiteX168" fmla="*/ 5986207 w 6128435"/>
              <a:gd name="connsiteY168" fmla="*/ 6695855 h 6858000"/>
              <a:gd name="connsiteX169" fmla="*/ 5979428 w 6128435"/>
              <a:gd name="connsiteY169" fmla="*/ 6754678 h 6858000"/>
              <a:gd name="connsiteX170" fmla="*/ 5983398 w 6128435"/>
              <a:gd name="connsiteY170" fmla="*/ 6778641 h 6858000"/>
              <a:gd name="connsiteX171" fmla="*/ 5984543 w 6128435"/>
              <a:gd name="connsiteY171" fmla="*/ 6811016 h 6858000"/>
              <a:gd name="connsiteX172" fmla="*/ 5981802 w 6128435"/>
              <a:gd name="connsiteY172" fmla="*/ 6838578 h 6858000"/>
              <a:gd name="connsiteX173" fmla="*/ 5979671 w 6128435"/>
              <a:gd name="connsiteY173" fmla="*/ 6858000 h 6858000"/>
              <a:gd name="connsiteX174" fmla="*/ 0 w 6128435"/>
              <a:gd name="connsiteY174" fmla="*/ 6858000 h 6858000"/>
              <a:gd name="connsiteX175" fmla="*/ 0 w 6128435"/>
              <a:gd name="connsiteY17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71650 w 6128435"/>
              <a:gd name="connsiteY44" fmla="*/ 2440467 h 6858000"/>
              <a:gd name="connsiteX45" fmla="*/ 5271438 w 6128435"/>
              <a:gd name="connsiteY45" fmla="*/ 2447186 h 6858000"/>
              <a:gd name="connsiteX46" fmla="*/ 5271722 w 6128435"/>
              <a:gd name="connsiteY46" fmla="*/ 2447359 h 6858000"/>
              <a:gd name="connsiteX47" fmla="*/ 5148653 w 6128435"/>
              <a:gd name="connsiteY47" fmla="*/ 2460132 h 6858000"/>
              <a:gd name="connsiteX48" fmla="*/ 5192511 w 6128435"/>
              <a:gd name="connsiteY48" fmla="*/ 2549199 h 6858000"/>
              <a:gd name="connsiteX49" fmla="*/ 5307538 w 6128435"/>
              <a:gd name="connsiteY49" fmla="*/ 2514685 h 6858000"/>
              <a:gd name="connsiteX50" fmla="*/ 5337604 w 6128435"/>
              <a:gd name="connsiteY50" fmla="*/ 2597632 h 6858000"/>
              <a:gd name="connsiteX51" fmla="*/ 5407503 w 6128435"/>
              <a:gd name="connsiteY51" fmla="*/ 2786290 h 6858000"/>
              <a:gd name="connsiteX52" fmla="*/ 5407356 w 6128435"/>
              <a:gd name="connsiteY52" fmla="*/ 2787545 h 6858000"/>
              <a:gd name="connsiteX53" fmla="*/ 5411130 w 6128435"/>
              <a:gd name="connsiteY53" fmla="*/ 2788640 h 6858000"/>
              <a:gd name="connsiteX54" fmla="*/ 5416439 w 6128435"/>
              <a:gd name="connsiteY54" fmla="*/ 2805666 h 6858000"/>
              <a:gd name="connsiteX55" fmla="*/ 5416589 w 6128435"/>
              <a:gd name="connsiteY55" fmla="*/ 2810822 h 6858000"/>
              <a:gd name="connsiteX56" fmla="*/ 5418542 w 6128435"/>
              <a:gd name="connsiteY56" fmla="*/ 2817745 h 6858000"/>
              <a:gd name="connsiteX57" fmla="*/ 5418847 w 6128435"/>
              <a:gd name="connsiteY57" fmla="*/ 2817825 h 6858000"/>
              <a:gd name="connsiteX58" fmla="*/ 5423364 w 6128435"/>
              <a:gd name="connsiteY58" fmla="*/ 2858292 h 6858000"/>
              <a:gd name="connsiteX59" fmla="*/ 5479298 w 6128435"/>
              <a:gd name="connsiteY59" fmla="*/ 2947791 h 6858000"/>
              <a:gd name="connsiteX60" fmla="*/ 5481770 w 6128435"/>
              <a:gd name="connsiteY60" fmla="*/ 2951352 h 6858000"/>
              <a:gd name="connsiteX61" fmla="*/ 5481013 w 6128435"/>
              <a:gd name="connsiteY61" fmla="*/ 2973461 h 6858000"/>
              <a:gd name="connsiteX62" fmla="*/ 5482045 w 6128435"/>
              <a:gd name="connsiteY62" fmla="*/ 2984371 h 6858000"/>
              <a:gd name="connsiteX63" fmla="*/ 5479405 w 6128435"/>
              <a:gd name="connsiteY63" fmla="*/ 2988507 h 6858000"/>
              <a:gd name="connsiteX64" fmla="*/ 5482415 w 6128435"/>
              <a:gd name="connsiteY64" fmla="*/ 3004079 h 6858000"/>
              <a:gd name="connsiteX65" fmla="*/ 5483865 w 6128435"/>
              <a:gd name="connsiteY65" fmla="*/ 3005467 h 6858000"/>
              <a:gd name="connsiteX66" fmla="*/ 5482236 w 6128435"/>
              <a:gd name="connsiteY66" fmla="*/ 3019791 h 6858000"/>
              <a:gd name="connsiteX67" fmla="*/ 5475895 w 6128435"/>
              <a:gd name="connsiteY67" fmla="*/ 3033578 h 6858000"/>
              <a:gd name="connsiteX68" fmla="*/ 5477595 w 6128435"/>
              <a:gd name="connsiteY68" fmla="*/ 3250534 h 6858000"/>
              <a:gd name="connsiteX69" fmla="*/ 5532836 w 6128435"/>
              <a:gd name="connsiteY69" fmla="*/ 3353840 h 6858000"/>
              <a:gd name="connsiteX70" fmla="*/ 5561229 w 6128435"/>
              <a:gd name="connsiteY70" fmla="*/ 3395784 h 6858000"/>
              <a:gd name="connsiteX71" fmla="*/ 5589758 w 6128435"/>
              <a:gd name="connsiteY71" fmla="*/ 3506453 h 6858000"/>
              <a:gd name="connsiteX72" fmla="*/ 5596144 w 6128435"/>
              <a:gd name="connsiteY72" fmla="*/ 3534624 h 6858000"/>
              <a:gd name="connsiteX73" fmla="*/ 5597750 w 6128435"/>
              <a:gd name="connsiteY73" fmla="*/ 3534129 h 6858000"/>
              <a:gd name="connsiteX74" fmla="*/ 5599700 w 6128435"/>
              <a:gd name="connsiteY74" fmla="*/ 3547221 h 6858000"/>
              <a:gd name="connsiteX75" fmla="*/ 5615031 w 6128435"/>
              <a:gd name="connsiteY75" fmla="*/ 3557482 h 6858000"/>
              <a:gd name="connsiteX76" fmla="*/ 5618377 w 6128435"/>
              <a:gd name="connsiteY76" fmla="*/ 3588431 h 6858000"/>
              <a:gd name="connsiteX77" fmla="*/ 5612155 w 6128435"/>
              <a:gd name="connsiteY77" fmla="*/ 3589869 h 6858000"/>
              <a:gd name="connsiteX78" fmla="*/ 5620843 w 6128435"/>
              <a:gd name="connsiteY78" fmla="*/ 3606745 h 6858000"/>
              <a:gd name="connsiteX79" fmla="*/ 5655472 w 6128435"/>
              <a:gd name="connsiteY79" fmla="*/ 3678877 h 6858000"/>
              <a:gd name="connsiteX80" fmla="*/ 5680448 w 6128435"/>
              <a:gd name="connsiteY80" fmla="*/ 3717760 h 6858000"/>
              <a:gd name="connsiteX81" fmla="*/ 5683015 w 6128435"/>
              <a:gd name="connsiteY81" fmla="*/ 3762025 h 6858000"/>
              <a:gd name="connsiteX82" fmla="*/ 5696643 w 6128435"/>
              <a:gd name="connsiteY82" fmla="*/ 3773888 h 6858000"/>
              <a:gd name="connsiteX83" fmla="*/ 5699203 w 6128435"/>
              <a:gd name="connsiteY83" fmla="*/ 3775823 h 6858000"/>
              <a:gd name="connsiteX84" fmla="*/ 5704824 w 6128435"/>
              <a:gd name="connsiteY84" fmla="*/ 3785966 h 6858000"/>
              <a:gd name="connsiteX85" fmla="*/ 5712204 w 6128435"/>
              <a:gd name="connsiteY85" fmla="*/ 3785830 h 6858000"/>
              <a:gd name="connsiteX86" fmla="*/ 5724816 w 6128435"/>
              <a:gd name="connsiteY86" fmla="*/ 3798949 h 6858000"/>
              <a:gd name="connsiteX87" fmla="*/ 5733539 w 6128435"/>
              <a:gd name="connsiteY87" fmla="*/ 3818457 h 6858000"/>
              <a:gd name="connsiteX88" fmla="*/ 5768491 w 6128435"/>
              <a:gd name="connsiteY88" fmla="*/ 3914399 h 6858000"/>
              <a:gd name="connsiteX89" fmla="*/ 5793123 w 6128435"/>
              <a:gd name="connsiteY89" fmla="*/ 3969952 h 6858000"/>
              <a:gd name="connsiteX90" fmla="*/ 5808321 w 6128435"/>
              <a:gd name="connsiteY90" fmla="*/ 3988153 h 6858000"/>
              <a:gd name="connsiteX91" fmla="*/ 5825621 w 6128435"/>
              <a:gd name="connsiteY91" fmla="*/ 4015525 h 6858000"/>
              <a:gd name="connsiteX92" fmla="*/ 5860672 w 6128435"/>
              <a:gd name="connsiteY92" fmla="*/ 4061579 h 6858000"/>
              <a:gd name="connsiteX93" fmla="*/ 5872173 w 6128435"/>
              <a:gd name="connsiteY93" fmla="*/ 4088497 h 6858000"/>
              <a:gd name="connsiteX94" fmla="*/ 5883705 w 6128435"/>
              <a:gd name="connsiteY94" fmla="*/ 4101899 h 6858000"/>
              <a:gd name="connsiteX95" fmla="*/ 5885314 w 6128435"/>
              <a:gd name="connsiteY95" fmla="*/ 4108387 h 6858000"/>
              <a:gd name="connsiteX96" fmla="*/ 5894095 w 6128435"/>
              <a:gd name="connsiteY96" fmla="*/ 4128857 h 6858000"/>
              <a:gd name="connsiteX97" fmla="*/ 5898339 w 6128435"/>
              <a:gd name="connsiteY97" fmla="*/ 4140800 h 6858000"/>
              <a:gd name="connsiteX98" fmla="*/ 5899734 w 6128435"/>
              <a:gd name="connsiteY98" fmla="*/ 4145632 h 6858000"/>
              <a:gd name="connsiteX99" fmla="*/ 5897098 w 6128435"/>
              <a:gd name="connsiteY99" fmla="*/ 4157819 h 6858000"/>
              <a:gd name="connsiteX100" fmla="*/ 5903513 w 6128435"/>
              <a:gd name="connsiteY100" fmla="*/ 4187661 h 6858000"/>
              <a:gd name="connsiteX101" fmla="*/ 5917114 w 6128435"/>
              <a:gd name="connsiteY101" fmla="*/ 4213096 h 6858000"/>
              <a:gd name="connsiteX102" fmla="*/ 5921153 w 6128435"/>
              <a:gd name="connsiteY102" fmla="*/ 4236222 h 6858000"/>
              <a:gd name="connsiteX103" fmla="*/ 5924233 w 6128435"/>
              <a:gd name="connsiteY103" fmla="*/ 4242060 h 6858000"/>
              <a:gd name="connsiteX104" fmla="*/ 5928910 w 6128435"/>
              <a:gd name="connsiteY104" fmla="*/ 4300973 h 6858000"/>
              <a:gd name="connsiteX105" fmla="*/ 5939320 w 6128435"/>
              <a:gd name="connsiteY105" fmla="*/ 4340435 h 6858000"/>
              <a:gd name="connsiteX106" fmla="*/ 5946705 w 6128435"/>
              <a:gd name="connsiteY106" fmla="*/ 4428051 h 6858000"/>
              <a:gd name="connsiteX107" fmla="*/ 5949261 w 6128435"/>
              <a:gd name="connsiteY107" fmla="*/ 4449185 h 6858000"/>
              <a:gd name="connsiteX108" fmla="*/ 5957504 w 6128435"/>
              <a:gd name="connsiteY108" fmla="*/ 4465911 h 6858000"/>
              <a:gd name="connsiteX109" fmla="*/ 5964689 w 6128435"/>
              <a:gd name="connsiteY109" fmla="*/ 4468532 h 6858000"/>
              <a:gd name="connsiteX110" fmla="*/ 5967062 w 6128435"/>
              <a:gd name="connsiteY110" fmla="*/ 4479923 h 6858000"/>
              <a:gd name="connsiteX111" fmla="*/ 5968960 w 6128435"/>
              <a:gd name="connsiteY111" fmla="*/ 4482655 h 6858000"/>
              <a:gd name="connsiteX112" fmla="*/ 5978567 w 6128435"/>
              <a:gd name="connsiteY112" fmla="*/ 4498605 h 6858000"/>
              <a:gd name="connsiteX113" fmla="*/ 5980106 w 6128435"/>
              <a:gd name="connsiteY113" fmla="*/ 4585087 h 6858000"/>
              <a:gd name="connsiteX114" fmla="*/ 5998138 w 6128435"/>
              <a:gd name="connsiteY114" fmla="*/ 4697518 h 6858000"/>
              <a:gd name="connsiteX115" fmla="*/ 6013516 w 6128435"/>
              <a:gd name="connsiteY115" fmla="*/ 4786619 h 6858000"/>
              <a:gd name="connsiteX116" fmla="*/ 6025404 w 6128435"/>
              <a:gd name="connsiteY116" fmla="*/ 4858148 h 6858000"/>
              <a:gd name="connsiteX117" fmla="*/ 6007749 w 6128435"/>
              <a:gd name="connsiteY117" fmla="*/ 4964715 h 6858000"/>
              <a:gd name="connsiteX118" fmla="*/ 6005269 w 6128435"/>
              <a:gd name="connsiteY118" fmla="*/ 5150567 h 6858000"/>
              <a:gd name="connsiteX119" fmla="*/ 6001127 w 6128435"/>
              <a:gd name="connsiteY119" fmla="*/ 5164609 h 6858000"/>
              <a:gd name="connsiteX120" fmla="*/ 5996647 w 6128435"/>
              <a:gd name="connsiteY120" fmla="*/ 5185640 h 6858000"/>
              <a:gd name="connsiteX121" fmla="*/ 5998514 w 6128435"/>
              <a:gd name="connsiteY121" fmla="*/ 5189673 h 6858000"/>
              <a:gd name="connsiteX122" fmla="*/ 5995970 w 6128435"/>
              <a:gd name="connsiteY122" fmla="*/ 5221547 h 6858000"/>
              <a:gd name="connsiteX123" fmla="*/ 5997218 w 6128435"/>
              <a:gd name="connsiteY123" fmla="*/ 5222031 h 6858000"/>
              <a:gd name="connsiteX124" fmla="*/ 6002116 w 6128435"/>
              <a:gd name="connsiteY124" fmla="*/ 5231223 h 6858000"/>
              <a:gd name="connsiteX125" fmla="*/ 6008541 w 6128435"/>
              <a:gd name="connsiteY125" fmla="*/ 5248680 h 6858000"/>
              <a:gd name="connsiteX126" fmla="*/ 6039260 w 6128435"/>
              <a:gd name="connsiteY126" fmla="*/ 5289518 h 6858000"/>
              <a:gd name="connsiteX127" fmla="*/ 6036748 w 6128435"/>
              <a:gd name="connsiteY127" fmla="*/ 5322752 h 6858000"/>
              <a:gd name="connsiteX128" fmla="*/ 6036943 w 6128435"/>
              <a:gd name="connsiteY128" fmla="*/ 5329480 h 6858000"/>
              <a:gd name="connsiteX129" fmla="*/ 6037236 w 6128435"/>
              <a:gd name="connsiteY129" fmla="*/ 5329634 h 6858000"/>
              <a:gd name="connsiteX130" fmla="*/ 6038019 w 6128435"/>
              <a:gd name="connsiteY130" fmla="*/ 5336764 h 6858000"/>
              <a:gd name="connsiteX131" fmla="*/ 6037298 w 6128435"/>
              <a:gd name="connsiteY131" fmla="*/ 5341753 h 6858000"/>
              <a:gd name="connsiteX132" fmla="*/ 6037677 w 6128435"/>
              <a:gd name="connsiteY132" fmla="*/ 5354807 h 6858000"/>
              <a:gd name="connsiteX133" fmla="*/ 6039728 w 6128435"/>
              <a:gd name="connsiteY133" fmla="*/ 5359416 h 6858000"/>
              <a:gd name="connsiteX134" fmla="*/ 6043311 w 6128435"/>
              <a:gd name="connsiteY134" fmla="*/ 5361407 h 6858000"/>
              <a:gd name="connsiteX135" fmla="*/ 6042954 w 6128435"/>
              <a:gd name="connsiteY135" fmla="*/ 5362576 h 6858000"/>
              <a:gd name="connsiteX136" fmla="*/ 6053435 w 6128435"/>
              <a:gd name="connsiteY136" fmla="*/ 5387547 h 6858000"/>
              <a:gd name="connsiteX137" fmla="*/ 6065933 w 6128435"/>
              <a:gd name="connsiteY137" fmla="*/ 5443002 h 6858000"/>
              <a:gd name="connsiteX138" fmla="*/ 6068640 w 6128435"/>
              <a:gd name="connsiteY138" fmla="*/ 5474503 h 6858000"/>
              <a:gd name="connsiteX139" fmla="*/ 6080922 w 6128435"/>
              <a:gd name="connsiteY139" fmla="*/ 5561070 h 6858000"/>
              <a:gd name="connsiteX140" fmla="*/ 6096949 w 6128435"/>
              <a:gd name="connsiteY140" fmla="*/ 5648179 h 6858000"/>
              <a:gd name="connsiteX141" fmla="*/ 6125703 w 6128435"/>
              <a:gd name="connsiteY141" fmla="*/ 5692894 h 6858000"/>
              <a:gd name="connsiteX142" fmla="*/ 6126670 w 6128435"/>
              <a:gd name="connsiteY142" fmla="*/ 5697882 h 6858000"/>
              <a:gd name="connsiteX143" fmla="*/ 6124061 w 6128435"/>
              <a:gd name="connsiteY143" fmla="*/ 5710294 h 6858000"/>
              <a:gd name="connsiteX144" fmla="*/ 6122213 w 6128435"/>
              <a:gd name="connsiteY144" fmla="*/ 5714762 h 6858000"/>
              <a:gd name="connsiteX145" fmla="*/ 6121353 w 6128435"/>
              <a:gd name="connsiteY145" fmla="*/ 5721725 h 6858000"/>
              <a:gd name="connsiteX146" fmla="*/ 6121607 w 6128435"/>
              <a:gd name="connsiteY146" fmla="*/ 5721959 h 6858000"/>
              <a:gd name="connsiteX147" fmla="*/ 6120262 w 6128435"/>
              <a:gd name="connsiteY147" fmla="*/ 5728358 h 6858000"/>
              <a:gd name="connsiteX148" fmla="*/ 6110194 w 6128435"/>
              <a:gd name="connsiteY148" fmla="*/ 5758853 h 6858000"/>
              <a:gd name="connsiteX149" fmla="*/ 6127519 w 6128435"/>
              <a:gd name="connsiteY149" fmla="*/ 5865775 h 6858000"/>
              <a:gd name="connsiteX150" fmla="*/ 6128435 w 6128435"/>
              <a:gd name="connsiteY150" fmla="*/ 5870164 h 6858000"/>
              <a:gd name="connsiteX151" fmla="*/ 6119217 w 6128435"/>
              <a:gd name="connsiteY151" fmla="*/ 5888542 h 6858000"/>
              <a:gd name="connsiteX152" fmla="*/ 6115966 w 6128435"/>
              <a:gd name="connsiteY152" fmla="*/ 5898387 h 6858000"/>
              <a:gd name="connsiteX153" fmla="*/ 6111924 w 6128435"/>
              <a:gd name="connsiteY153" fmla="*/ 5900444 h 6858000"/>
              <a:gd name="connsiteX154" fmla="*/ 6108716 w 6128435"/>
              <a:gd name="connsiteY154" fmla="*/ 5915345 h 6858000"/>
              <a:gd name="connsiteX155" fmla="*/ 6109524 w 6128435"/>
              <a:gd name="connsiteY155" fmla="*/ 5917328 h 6858000"/>
              <a:gd name="connsiteX156" fmla="*/ 6102493 w 6128435"/>
              <a:gd name="connsiteY156" fmla="*/ 5928602 h 6858000"/>
              <a:gd name="connsiteX157" fmla="*/ 6056863 w 6128435"/>
              <a:gd name="connsiteY157" fmla="*/ 6000643 h 6858000"/>
              <a:gd name="connsiteX158" fmla="*/ 6045436 w 6128435"/>
              <a:gd name="connsiteY158" fmla="*/ 6124480 h 6858000"/>
              <a:gd name="connsiteX159" fmla="*/ 6030489 w 6128435"/>
              <a:gd name="connsiteY159" fmla="*/ 6317666 h 6858000"/>
              <a:gd name="connsiteX160" fmla="*/ 6007492 w 6128435"/>
              <a:gd name="connsiteY160" fmla="*/ 6440818 h 6858000"/>
              <a:gd name="connsiteX161" fmla="*/ 6009467 w 6128435"/>
              <a:gd name="connsiteY161" fmla="*/ 6487076 h 6858000"/>
              <a:gd name="connsiteX162" fmla="*/ 5995064 w 6128435"/>
              <a:gd name="connsiteY162" fmla="*/ 6540791 h 6858000"/>
              <a:gd name="connsiteX163" fmla="*/ 5996309 w 6128435"/>
              <a:gd name="connsiteY163" fmla="*/ 6543961 h 6858000"/>
              <a:gd name="connsiteX164" fmla="*/ 5996048 w 6128435"/>
              <a:gd name="connsiteY164" fmla="*/ 6555444 h 6858000"/>
              <a:gd name="connsiteX165" fmla="*/ 6002524 w 6128435"/>
              <a:gd name="connsiteY165" fmla="*/ 6560188 h 6858000"/>
              <a:gd name="connsiteX166" fmla="*/ 6006823 w 6128435"/>
              <a:gd name="connsiteY166" fmla="*/ 6578546 h 6858000"/>
              <a:gd name="connsiteX167" fmla="*/ 6004510 w 6128435"/>
              <a:gd name="connsiteY167" fmla="*/ 6599256 h 6858000"/>
              <a:gd name="connsiteX168" fmla="*/ 5986207 w 6128435"/>
              <a:gd name="connsiteY168" fmla="*/ 6695855 h 6858000"/>
              <a:gd name="connsiteX169" fmla="*/ 5979428 w 6128435"/>
              <a:gd name="connsiteY169" fmla="*/ 6754678 h 6858000"/>
              <a:gd name="connsiteX170" fmla="*/ 5983398 w 6128435"/>
              <a:gd name="connsiteY170" fmla="*/ 6778641 h 6858000"/>
              <a:gd name="connsiteX171" fmla="*/ 5984543 w 6128435"/>
              <a:gd name="connsiteY171" fmla="*/ 6811016 h 6858000"/>
              <a:gd name="connsiteX172" fmla="*/ 5981802 w 6128435"/>
              <a:gd name="connsiteY172" fmla="*/ 6838578 h 6858000"/>
              <a:gd name="connsiteX173" fmla="*/ 5979671 w 6128435"/>
              <a:gd name="connsiteY173" fmla="*/ 6858000 h 6858000"/>
              <a:gd name="connsiteX174" fmla="*/ 0 w 6128435"/>
              <a:gd name="connsiteY174" fmla="*/ 6858000 h 6858000"/>
              <a:gd name="connsiteX175" fmla="*/ 0 w 6128435"/>
              <a:gd name="connsiteY17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71650 w 6128435"/>
              <a:gd name="connsiteY44" fmla="*/ 2440467 h 6858000"/>
              <a:gd name="connsiteX45" fmla="*/ 5271438 w 6128435"/>
              <a:gd name="connsiteY45" fmla="*/ 2447186 h 6858000"/>
              <a:gd name="connsiteX46" fmla="*/ 5148653 w 6128435"/>
              <a:gd name="connsiteY46" fmla="*/ 2460132 h 6858000"/>
              <a:gd name="connsiteX47" fmla="*/ 5192511 w 6128435"/>
              <a:gd name="connsiteY47" fmla="*/ 2549199 h 6858000"/>
              <a:gd name="connsiteX48" fmla="*/ 5307538 w 6128435"/>
              <a:gd name="connsiteY48" fmla="*/ 2514685 h 6858000"/>
              <a:gd name="connsiteX49" fmla="*/ 5337604 w 6128435"/>
              <a:gd name="connsiteY49" fmla="*/ 2597632 h 6858000"/>
              <a:gd name="connsiteX50" fmla="*/ 5407503 w 6128435"/>
              <a:gd name="connsiteY50" fmla="*/ 2786290 h 6858000"/>
              <a:gd name="connsiteX51" fmla="*/ 5407356 w 6128435"/>
              <a:gd name="connsiteY51" fmla="*/ 2787545 h 6858000"/>
              <a:gd name="connsiteX52" fmla="*/ 5411130 w 6128435"/>
              <a:gd name="connsiteY52" fmla="*/ 2788640 h 6858000"/>
              <a:gd name="connsiteX53" fmla="*/ 5416439 w 6128435"/>
              <a:gd name="connsiteY53" fmla="*/ 2805666 h 6858000"/>
              <a:gd name="connsiteX54" fmla="*/ 5416589 w 6128435"/>
              <a:gd name="connsiteY54" fmla="*/ 2810822 h 6858000"/>
              <a:gd name="connsiteX55" fmla="*/ 5418542 w 6128435"/>
              <a:gd name="connsiteY55" fmla="*/ 2817745 h 6858000"/>
              <a:gd name="connsiteX56" fmla="*/ 5418847 w 6128435"/>
              <a:gd name="connsiteY56" fmla="*/ 2817825 h 6858000"/>
              <a:gd name="connsiteX57" fmla="*/ 5423364 w 6128435"/>
              <a:gd name="connsiteY57" fmla="*/ 2858292 h 6858000"/>
              <a:gd name="connsiteX58" fmla="*/ 5479298 w 6128435"/>
              <a:gd name="connsiteY58" fmla="*/ 2947791 h 6858000"/>
              <a:gd name="connsiteX59" fmla="*/ 5481770 w 6128435"/>
              <a:gd name="connsiteY59" fmla="*/ 2951352 h 6858000"/>
              <a:gd name="connsiteX60" fmla="*/ 5481013 w 6128435"/>
              <a:gd name="connsiteY60" fmla="*/ 2973461 h 6858000"/>
              <a:gd name="connsiteX61" fmla="*/ 5482045 w 6128435"/>
              <a:gd name="connsiteY61" fmla="*/ 2984371 h 6858000"/>
              <a:gd name="connsiteX62" fmla="*/ 5479405 w 6128435"/>
              <a:gd name="connsiteY62" fmla="*/ 2988507 h 6858000"/>
              <a:gd name="connsiteX63" fmla="*/ 5482415 w 6128435"/>
              <a:gd name="connsiteY63" fmla="*/ 3004079 h 6858000"/>
              <a:gd name="connsiteX64" fmla="*/ 5483865 w 6128435"/>
              <a:gd name="connsiteY64" fmla="*/ 3005467 h 6858000"/>
              <a:gd name="connsiteX65" fmla="*/ 5482236 w 6128435"/>
              <a:gd name="connsiteY65" fmla="*/ 3019791 h 6858000"/>
              <a:gd name="connsiteX66" fmla="*/ 5475895 w 6128435"/>
              <a:gd name="connsiteY66" fmla="*/ 3033578 h 6858000"/>
              <a:gd name="connsiteX67" fmla="*/ 5477595 w 6128435"/>
              <a:gd name="connsiteY67" fmla="*/ 3250534 h 6858000"/>
              <a:gd name="connsiteX68" fmla="*/ 5532836 w 6128435"/>
              <a:gd name="connsiteY68" fmla="*/ 3353840 h 6858000"/>
              <a:gd name="connsiteX69" fmla="*/ 5561229 w 6128435"/>
              <a:gd name="connsiteY69" fmla="*/ 3395784 h 6858000"/>
              <a:gd name="connsiteX70" fmla="*/ 5589758 w 6128435"/>
              <a:gd name="connsiteY70" fmla="*/ 3506453 h 6858000"/>
              <a:gd name="connsiteX71" fmla="*/ 5596144 w 6128435"/>
              <a:gd name="connsiteY71" fmla="*/ 3534624 h 6858000"/>
              <a:gd name="connsiteX72" fmla="*/ 5597750 w 6128435"/>
              <a:gd name="connsiteY72" fmla="*/ 3534129 h 6858000"/>
              <a:gd name="connsiteX73" fmla="*/ 5599700 w 6128435"/>
              <a:gd name="connsiteY73" fmla="*/ 3547221 h 6858000"/>
              <a:gd name="connsiteX74" fmla="*/ 5615031 w 6128435"/>
              <a:gd name="connsiteY74" fmla="*/ 3557482 h 6858000"/>
              <a:gd name="connsiteX75" fmla="*/ 5618377 w 6128435"/>
              <a:gd name="connsiteY75" fmla="*/ 3588431 h 6858000"/>
              <a:gd name="connsiteX76" fmla="*/ 5612155 w 6128435"/>
              <a:gd name="connsiteY76" fmla="*/ 3589869 h 6858000"/>
              <a:gd name="connsiteX77" fmla="*/ 5620843 w 6128435"/>
              <a:gd name="connsiteY77" fmla="*/ 3606745 h 6858000"/>
              <a:gd name="connsiteX78" fmla="*/ 5655472 w 6128435"/>
              <a:gd name="connsiteY78" fmla="*/ 3678877 h 6858000"/>
              <a:gd name="connsiteX79" fmla="*/ 5680448 w 6128435"/>
              <a:gd name="connsiteY79" fmla="*/ 3717760 h 6858000"/>
              <a:gd name="connsiteX80" fmla="*/ 5683015 w 6128435"/>
              <a:gd name="connsiteY80" fmla="*/ 3762025 h 6858000"/>
              <a:gd name="connsiteX81" fmla="*/ 5696643 w 6128435"/>
              <a:gd name="connsiteY81" fmla="*/ 3773888 h 6858000"/>
              <a:gd name="connsiteX82" fmla="*/ 5699203 w 6128435"/>
              <a:gd name="connsiteY82" fmla="*/ 3775823 h 6858000"/>
              <a:gd name="connsiteX83" fmla="*/ 5704824 w 6128435"/>
              <a:gd name="connsiteY83" fmla="*/ 3785966 h 6858000"/>
              <a:gd name="connsiteX84" fmla="*/ 5712204 w 6128435"/>
              <a:gd name="connsiteY84" fmla="*/ 3785830 h 6858000"/>
              <a:gd name="connsiteX85" fmla="*/ 5724816 w 6128435"/>
              <a:gd name="connsiteY85" fmla="*/ 3798949 h 6858000"/>
              <a:gd name="connsiteX86" fmla="*/ 5733539 w 6128435"/>
              <a:gd name="connsiteY86" fmla="*/ 3818457 h 6858000"/>
              <a:gd name="connsiteX87" fmla="*/ 5768491 w 6128435"/>
              <a:gd name="connsiteY87" fmla="*/ 3914399 h 6858000"/>
              <a:gd name="connsiteX88" fmla="*/ 5793123 w 6128435"/>
              <a:gd name="connsiteY88" fmla="*/ 3969952 h 6858000"/>
              <a:gd name="connsiteX89" fmla="*/ 5808321 w 6128435"/>
              <a:gd name="connsiteY89" fmla="*/ 3988153 h 6858000"/>
              <a:gd name="connsiteX90" fmla="*/ 5825621 w 6128435"/>
              <a:gd name="connsiteY90" fmla="*/ 4015525 h 6858000"/>
              <a:gd name="connsiteX91" fmla="*/ 5860672 w 6128435"/>
              <a:gd name="connsiteY91" fmla="*/ 4061579 h 6858000"/>
              <a:gd name="connsiteX92" fmla="*/ 5872173 w 6128435"/>
              <a:gd name="connsiteY92" fmla="*/ 4088497 h 6858000"/>
              <a:gd name="connsiteX93" fmla="*/ 5883705 w 6128435"/>
              <a:gd name="connsiteY93" fmla="*/ 4101899 h 6858000"/>
              <a:gd name="connsiteX94" fmla="*/ 5885314 w 6128435"/>
              <a:gd name="connsiteY94" fmla="*/ 4108387 h 6858000"/>
              <a:gd name="connsiteX95" fmla="*/ 5894095 w 6128435"/>
              <a:gd name="connsiteY95" fmla="*/ 4128857 h 6858000"/>
              <a:gd name="connsiteX96" fmla="*/ 5898339 w 6128435"/>
              <a:gd name="connsiteY96" fmla="*/ 4140800 h 6858000"/>
              <a:gd name="connsiteX97" fmla="*/ 5899734 w 6128435"/>
              <a:gd name="connsiteY97" fmla="*/ 4145632 h 6858000"/>
              <a:gd name="connsiteX98" fmla="*/ 5897098 w 6128435"/>
              <a:gd name="connsiteY98" fmla="*/ 4157819 h 6858000"/>
              <a:gd name="connsiteX99" fmla="*/ 5903513 w 6128435"/>
              <a:gd name="connsiteY99" fmla="*/ 4187661 h 6858000"/>
              <a:gd name="connsiteX100" fmla="*/ 5917114 w 6128435"/>
              <a:gd name="connsiteY100" fmla="*/ 4213096 h 6858000"/>
              <a:gd name="connsiteX101" fmla="*/ 5921153 w 6128435"/>
              <a:gd name="connsiteY101" fmla="*/ 4236222 h 6858000"/>
              <a:gd name="connsiteX102" fmla="*/ 5924233 w 6128435"/>
              <a:gd name="connsiteY102" fmla="*/ 4242060 h 6858000"/>
              <a:gd name="connsiteX103" fmla="*/ 5928910 w 6128435"/>
              <a:gd name="connsiteY103" fmla="*/ 4300973 h 6858000"/>
              <a:gd name="connsiteX104" fmla="*/ 5939320 w 6128435"/>
              <a:gd name="connsiteY104" fmla="*/ 4340435 h 6858000"/>
              <a:gd name="connsiteX105" fmla="*/ 5946705 w 6128435"/>
              <a:gd name="connsiteY105" fmla="*/ 4428051 h 6858000"/>
              <a:gd name="connsiteX106" fmla="*/ 5949261 w 6128435"/>
              <a:gd name="connsiteY106" fmla="*/ 4449185 h 6858000"/>
              <a:gd name="connsiteX107" fmla="*/ 5957504 w 6128435"/>
              <a:gd name="connsiteY107" fmla="*/ 4465911 h 6858000"/>
              <a:gd name="connsiteX108" fmla="*/ 5964689 w 6128435"/>
              <a:gd name="connsiteY108" fmla="*/ 4468532 h 6858000"/>
              <a:gd name="connsiteX109" fmla="*/ 5967062 w 6128435"/>
              <a:gd name="connsiteY109" fmla="*/ 4479923 h 6858000"/>
              <a:gd name="connsiteX110" fmla="*/ 5968960 w 6128435"/>
              <a:gd name="connsiteY110" fmla="*/ 4482655 h 6858000"/>
              <a:gd name="connsiteX111" fmla="*/ 5978567 w 6128435"/>
              <a:gd name="connsiteY111" fmla="*/ 4498605 h 6858000"/>
              <a:gd name="connsiteX112" fmla="*/ 5980106 w 6128435"/>
              <a:gd name="connsiteY112" fmla="*/ 4585087 h 6858000"/>
              <a:gd name="connsiteX113" fmla="*/ 5998138 w 6128435"/>
              <a:gd name="connsiteY113" fmla="*/ 4697518 h 6858000"/>
              <a:gd name="connsiteX114" fmla="*/ 6013516 w 6128435"/>
              <a:gd name="connsiteY114" fmla="*/ 4786619 h 6858000"/>
              <a:gd name="connsiteX115" fmla="*/ 6025404 w 6128435"/>
              <a:gd name="connsiteY115" fmla="*/ 4858148 h 6858000"/>
              <a:gd name="connsiteX116" fmla="*/ 6007749 w 6128435"/>
              <a:gd name="connsiteY116" fmla="*/ 4964715 h 6858000"/>
              <a:gd name="connsiteX117" fmla="*/ 6005269 w 6128435"/>
              <a:gd name="connsiteY117" fmla="*/ 5150567 h 6858000"/>
              <a:gd name="connsiteX118" fmla="*/ 6001127 w 6128435"/>
              <a:gd name="connsiteY118" fmla="*/ 5164609 h 6858000"/>
              <a:gd name="connsiteX119" fmla="*/ 5996647 w 6128435"/>
              <a:gd name="connsiteY119" fmla="*/ 5185640 h 6858000"/>
              <a:gd name="connsiteX120" fmla="*/ 5998514 w 6128435"/>
              <a:gd name="connsiteY120" fmla="*/ 5189673 h 6858000"/>
              <a:gd name="connsiteX121" fmla="*/ 5995970 w 6128435"/>
              <a:gd name="connsiteY121" fmla="*/ 5221547 h 6858000"/>
              <a:gd name="connsiteX122" fmla="*/ 5997218 w 6128435"/>
              <a:gd name="connsiteY122" fmla="*/ 5222031 h 6858000"/>
              <a:gd name="connsiteX123" fmla="*/ 6002116 w 6128435"/>
              <a:gd name="connsiteY123" fmla="*/ 5231223 h 6858000"/>
              <a:gd name="connsiteX124" fmla="*/ 6008541 w 6128435"/>
              <a:gd name="connsiteY124" fmla="*/ 5248680 h 6858000"/>
              <a:gd name="connsiteX125" fmla="*/ 6039260 w 6128435"/>
              <a:gd name="connsiteY125" fmla="*/ 5289518 h 6858000"/>
              <a:gd name="connsiteX126" fmla="*/ 6036748 w 6128435"/>
              <a:gd name="connsiteY126" fmla="*/ 5322752 h 6858000"/>
              <a:gd name="connsiteX127" fmla="*/ 6036943 w 6128435"/>
              <a:gd name="connsiteY127" fmla="*/ 5329480 h 6858000"/>
              <a:gd name="connsiteX128" fmla="*/ 6037236 w 6128435"/>
              <a:gd name="connsiteY128" fmla="*/ 5329634 h 6858000"/>
              <a:gd name="connsiteX129" fmla="*/ 6038019 w 6128435"/>
              <a:gd name="connsiteY129" fmla="*/ 5336764 h 6858000"/>
              <a:gd name="connsiteX130" fmla="*/ 6037298 w 6128435"/>
              <a:gd name="connsiteY130" fmla="*/ 5341753 h 6858000"/>
              <a:gd name="connsiteX131" fmla="*/ 6037677 w 6128435"/>
              <a:gd name="connsiteY131" fmla="*/ 5354807 h 6858000"/>
              <a:gd name="connsiteX132" fmla="*/ 6039728 w 6128435"/>
              <a:gd name="connsiteY132" fmla="*/ 5359416 h 6858000"/>
              <a:gd name="connsiteX133" fmla="*/ 6043311 w 6128435"/>
              <a:gd name="connsiteY133" fmla="*/ 5361407 h 6858000"/>
              <a:gd name="connsiteX134" fmla="*/ 6042954 w 6128435"/>
              <a:gd name="connsiteY134" fmla="*/ 5362576 h 6858000"/>
              <a:gd name="connsiteX135" fmla="*/ 6053435 w 6128435"/>
              <a:gd name="connsiteY135" fmla="*/ 5387547 h 6858000"/>
              <a:gd name="connsiteX136" fmla="*/ 6065933 w 6128435"/>
              <a:gd name="connsiteY136" fmla="*/ 5443002 h 6858000"/>
              <a:gd name="connsiteX137" fmla="*/ 6068640 w 6128435"/>
              <a:gd name="connsiteY137" fmla="*/ 5474503 h 6858000"/>
              <a:gd name="connsiteX138" fmla="*/ 6080922 w 6128435"/>
              <a:gd name="connsiteY138" fmla="*/ 5561070 h 6858000"/>
              <a:gd name="connsiteX139" fmla="*/ 6096949 w 6128435"/>
              <a:gd name="connsiteY139" fmla="*/ 5648179 h 6858000"/>
              <a:gd name="connsiteX140" fmla="*/ 6125703 w 6128435"/>
              <a:gd name="connsiteY140" fmla="*/ 5692894 h 6858000"/>
              <a:gd name="connsiteX141" fmla="*/ 6126670 w 6128435"/>
              <a:gd name="connsiteY141" fmla="*/ 5697882 h 6858000"/>
              <a:gd name="connsiteX142" fmla="*/ 6124061 w 6128435"/>
              <a:gd name="connsiteY142" fmla="*/ 5710294 h 6858000"/>
              <a:gd name="connsiteX143" fmla="*/ 6122213 w 6128435"/>
              <a:gd name="connsiteY143" fmla="*/ 5714762 h 6858000"/>
              <a:gd name="connsiteX144" fmla="*/ 6121353 w 6128435"/>
              <a:gd name="connsiteY144" fmla="*/ 5721725 h 6858000"/>
              <a:gd name="connsiteX145" fmla="*/ 6121607 w 6128435"/>
              <a:gd name="connsiteY145" fmla="*/ 5721959 h 6858000"/>
              <a:gd name="connsiteX146" fmla="*/ 6120262 w 6128435"/>
              <a:gd name="connsiteY146" fmla="*/ 5728358 h 6858000"/>
              <a:gd name="connsiteX147" fmla="*/ 6110194 w 6128435"/>
              <a:gd name="connsiteY147" fmla="*/ 5758853 h 6858000"/>
              <a:gd name="connsiteX148" fmla="*/ 6127519 w 6128435"/>
              <a:gd name="connsiteY148" fmla="*/ 5865775 h 6858000"/>
              <a:gd name="connsiteX149" fmla="*/ 6128435 w 6128435"/>
              <a:gd name="connsiteY149" fmla="*/ 5870164 h 6858000"/>
              <a:gd name="connsiteX150" fmla="*/ 6119217 w 6128435"/>
              <a:gd name="connsiteY150" fmla="*/ 5888542 h 6858000"/>
              <a:gd name="connsiteX151" fmla="*/ 6115966 w 6128435"/>
              <a:gd name="connsiteY151" fmla="*/ 5898387 h 6858000"/>
              <a:gd name="connsiteX152" fmla="*/ 6111924 w 6128435"/>
              <a:gd name="connsiteY152" fmla="*/ 5900444 h 6858000"/>
              <a:gd name="connsiteX153" fmla="*/ 6108716 w 6128435"/>
              <a:gd name="connsiteY153" fmla="*/ 5915345 h 6858000"/>
              <a:gd name="connsiteX154" fmla="*/ 6109524 w 6128435"/>
              <a:gd name="connsiteY154" fmla="*/ 5917328 h 6858000"/>
              <a:gd name="connsiteX155" fmla="*/ 6102493 w 6128435"/>
              <a:gd name="connsiteY155" fmla="*/ 5928602 h 6858000"/>
              <a:gd name="connsiteX156" fmla="*/ 6056863 w 6128435"/>
              <a:gd name="connsiteY156" fmla="*/ 6000643 h 6858000"/>
              <a:gd name="connsiteX157" fmla="*/ 6045436 w 6128435"/>
              <a:gd name="connsiteY157" fmla="*/ 6124480 h 6858000"/>
              <a:gd name="connsiteX158" fmla="*/ 6030489 w 6128435"/>
              <a:gd name="connsiteY158" fmla="*/ 6317666 h 6858000"/>
              <a:gd name="connsiteX159" fmla="*/ 6007492 w 6128435"/>
              <a:gd name="connsiteY159" fmla="*/ 6440818 h 6858000"/>
              <a:gd name="connsiteX160" fmla="*/ 6009467 w 6128435"/>
              <a:gd name="connsiteY160" fmla="*/ 6487076 h 6858000"/>
              <a:gd name="connsiteX161" fmla="*/ 5995064 w 6128435"/>
              <a:gd name="connsiteY161" fmla="*/ 6540791 h 6858000"/>
              <a:gd name="connsiteX162" fmla="*/ 5996309 w 6128435"/>
              <a:gd name="connsiteY162" fmla="*/ 6543961 h 6858000"/>
              <a:gd name="connsiteX163" fmla="*/ 5996048 w 6128435"/>
              <a:gd name="connsiteY163" fmla="*/ 6555444 h 6858000"/>
              <a:gd name="connsiteX164" fmla="*/ 6002524 w 6128435"/>
              <a:gd name="connsiteY164" fmla="*/ 6560188 h 6858000"/>
              <a:gd name="connsiteX165" fmla="*/ 6006823 w 6128435"/>
              <a:gd name="connsiteY165" fmla="*/ 6578546 h 6858000"/>
              <a:gd name="connsiteX166" fmla="*/ 6004510 w 6128435"/>
              <a:gd name="connsiteY166" fmla="*/ 6599256 h 6858000"/>
              <a:gd name="connsiteX167" fmla="*/ 5986207 w 6128435"/>
              <a:gd name="connsiteY167" fmla="*/ 6695855 h 6858000"/>
              <a:gd name="connsiteX168" fmla="*/ 5979428 w 6128435"/>
              <a:gd name="connsiteY168" fmla="*/ 6754678 h 6858000"/>
              <a:gd name="connsiteX169" fmla="*/ 5983398 w 6128435"/>
              <a:gd name="connsiteY169" fmla="*/ 6778641 h 6858000"/>
              <a:gd name="connsiteX170" fmla="*/ 5984543 w 6128435"/>
              <a:gd name="connsiteY170" fmla="*/ 6811016 h 6858000"/>
              <a:gd name="connsiteX171" fmla="*/ 5981802 w 6128435"/>
              <a:gd name="connsiteY171" fmla="*/ 6838578 h 6858000"/>
              <a:gd name="connsiteX172" fmla="*/ 5979671 w 6128435"/>
              <a:gd name="connsiteY172" fmla="*/ 6858000 h 6858000"/>
              <a:gd name="connsiteX173" fmla="*/ 0 w 6128435"/>
              <a:gd name="connsiteY173" fmla="*/ 6858000 h 6858000"/>
              <a:gd name="connsiteX174" fmla="*/ 0 w 6128435"/>
              <a:gd name="connsiteY174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71650 w 6128435"/>
              <a:gd name="connsiteY44" fmla="*/ 2440467 h 6858000"/>
              <a:gd name="connsiteX45" fmla="*/ 5204120 w 6128435"/>
              <a:gd name="connsiteY45" fmla="*/ 2435967 h 6858000"/>
              <a:gd name="connsiteX46" fmla="*/ 5148653 w 6128435"/>
              <a:gd name="connsiteY46" fmla="*/ 2460132 h 6858000"/>
              <a:gd name="connsiteX47" fmla="*/ 5192511 w 6128435"/>
              <a:gd name="connsiteY47" fmla="*/ 2549199 h 6858000"/>
              <a:gd name="connsiteX48" fmla="*/ 5307538 w 6128435"/>
              <a:gd name="connsiteY48" fmla="*/ 2514685 h 6858000"/>
              <a:gd name="connsiteX49" fmla="*/ 5337604 w 6128435"/>
              <a:gd name="connsiteY49" fmla="*/ 2597632 h 6858000"/>
              <a:gd name="connsiteX50" fmla="*/ 5407503 w 6128435"/>
              <a:gd name="connsiteY50" fmla="*/ 2786290 h 6858000"/>
              <a:gd name="connsiteX51" fmla="*/ 5407356 w 6128435"/>
              <a:gd name="connsiteY51" fmla="*/ 2787545 h 6858000"/>
              <a:gd name="connsiteX52" fmla="*/ 5411130 w 6128435"/>
              <a:gd name="connsiteY52" fmla="*/ 2788640 h 6858000"/>
              <a:gd name="connsiteX53" fmla="*/ 5416439 w 6128435"/>
              <a:gd name="connsiteY53" fmla="*/ 2805666 h 6858000"/>
              <a:gd name="connsiteX54" fmla="*/ 5416589 w 6128435"/>
              <a:gd name="connsiteY54" fmla="*/ 2810822 h 6858000"/>
              <a:gd name="connsiteX55" fmla="*/ 5418542 w 6128435"/>
              <a:gd name="connsiteY55" fmla="*/ 2817745 h 6858000"/>
              <a:gd name="connsiteX56" fmla="*/ 5418847 w 6128435"/>
              <a:gd name="connsiteY56" fmla="*/ 2817825 h 6858000"/>
              <a:gd name="connsiteX57" fmla="*/ 5423364 w 6128435"/>
              <a:gd name="connsiteY57" fmla="*/ 2858292 h 6858000"/>
              <a:gd name="connsiteX58" fmla="*/ 5479298 w 6128435"/>
              <a:gd name="connsiteY58" fmla="*/ 2947791 h 6858000"/>
              <a:gd name="connsiteX59" fmla="*/ 5481770 w 6128435"/>
              <a:gd name="connsiteY59" fmla="*/ 2951352 h 6858000"/>
              <a:gd name="connsiteX60" fmla="*/ 5481013 w 6128435"/>
              <a:gd name="connsiteY60" fmla="*/ 2973461 h 6858000"/>
              <a:gd name="connsiteX61" fmla="*/ 5482045 w 6128435"/>
              <a:gd name="connsiteY61" fmla="*/ 2984371 h 6858000"/>
              <a:gd name="connsiteX62" fmla="*/ 5479405 w 6128435"/>
              <a:gd name="connsiteY62" fmla="*/ 2988507 h 6858000"/>
              <a:gd name="connsiteX63" fmla="*/ 5482415 w 6128435"/>
              <a:gd name="connsiteY63" fmla="*/ 3004079 h 6858000"/>
              <a:gd name="connsiteX64" fmla="*/ 5483865 w 6128435"/>
              <a:gd name="connsiteY64" fmla="*/ 3005467 h 6858000"/>
              <a:gd name="connsiteX65" fmla="*/ 5482236 w 6128435"/>
              <a:gd name="connsiteY65" fmla="*/ 3019791 h 6858000"/>
              <a:gd name="connsiteX66" fmla="*/ 5475895 w 6128435"/>
              <a:gd name="connsiteY66" fmla="*/ 3033578 h 6858000"/>
              <a:gd name="connsiteX67" fmla="*/ 5477595 w 6128435"/>
              <a:gd name="connsiteY67" fmla="*/ 3250534 h 6858000"/>
              <a:gd name="connsiteX68" fmla="*/ 5532836 w 6128435"/>
              <a:gd name="connsiteY68" fmla="*/ 3353840 h 6858000"/>
              <a:gd name="connsiteX69" fmla="*/ 5561229 w 6128435"/>
              <a:gd name="connsiteY69" fmla="*/ 3395784 h 6858000"/>
              <a:gd name="connsiteX70" fmla="*/ 5589758 w 6128435"/>
              <a:gd name="connsiteY70" fmla="*/ 3506453 h 6858000"/>
              <a:gd name="connsiteX71" fmla="*/ 5596144 w 6128435"/>
              <a:gd name="connsiteY71" fmla="*/ 3534624 h 6858000"/>
              <a:gd name="connsiteX72" fmla="*/ 5597750 w 6128435"/>
              <a:gd name="connsiteY72" fmla="*/ 3534129 h 6858000"/>
              <a:gd name="connsiteX73" fmla="*/ 5599700 w 6128435"/>
              <a:gd name="connsiteY73" fmla="*/ 3547221 h 6858000"/>
              <a:gd name="connsiteX74" fmla="*/ 5615031 w 6128435"/>
              <a:gd name="connsiteY74" fmla="*/ 3557482 h 6858000"/>
              <a:gd name="connsiteX75" fmla="*/ 5618377 w 6128435"/>
              <a:gd name="connsiteY75" fmla="*/ 3588431 h 6858000"/>
              <a:gd name="connsiteX76" fmla="*/ 5612155 w 6128435"/>
              <a:gd name="connsiteY76" fmla="*/ 3589869 h 6858000"/>
              <a:gd name="connsiteX77" fmla="*/ 5620843 w 6128435"/>
              <a:gd name="connsiteY77" fmla="*/ 3606745 h 6858000"/>
              <a:gd name="connsiteX78" fmla="*/ 5655472 w 6128435"/>
              <a:gd name="connsiteY78" fmla="*/ 3678877 h 6858000"/>
              <a:gd name="connsiteX79" fmla="*/ 5680448 w 6128435"/>
              <a:gd name="connsiteY79" fmla="*/ 3717760 h 6858000"/>
              <a:gd name="connsiteX80" fmla="*/ 5683015 w 6128435"/>
              <a:gd name="connsiteY80" fmla="*/ 3762025 h 6858000"/>
              <a:gd name="connsiteX81" fmla="*/ 5696643 w 6128435"/>
              <a:gd name="connsiteY81" fmla="*/ 3773888 h 6858000"/>
              <a:gd name="connsiteX82" fmla="*/ 5699203 w 6128435"/>
              <a:gd name="connsiteY82" fmla="*/ 3775823 h 6858000"/>
              <a:gd name="connsiteX83" fmla="*/ 5704824 w 6128435"/>
              <a:gd name="connsiteY83" fmla="*/ 3785966 h 6858000"/>
              <a:gd name="connsiteX84" fmla="*/ 5712204 w 6128435"/>
              <a:gd name="connsiteY84" fmla="*/ 3785830 h 6858000"/>
              <a:gd name="connsiteX85" fmla="*/ 5724816 w 6128435"/>
              <a:gd name="connsiteY85" fmla="*/ 3798949 h 6858000"/>
              <a:gd name="connsiteX86" fmla="*/ 5733539 w 6128435"/>
              <a:gd name="connsiteY86" fmla="*/ 3818457 h 6858000"/>
              <a:gd name="connsiteX87" fmla="*/ 5768491 w 6128435"/>
              <a:gd name="connsiteY87" fmla="*/ 3914399 h 6858000"/>
              <a:gd name="connsiteX88" fmla="*/ 5793123 w 6128435"/>
              <a:gd name="connsiteY88" fmla="*/ 3969952 h 6858000"/>
              <a:gd name="connsiteX89" fmla="*/ 5808321 w 6128435"/>
              <a:gd name="connsiteY89" fmla="*/ 3988153 h 6858000"/>
              <a:gd name="connsiteX90" fmla="*/ 5825621 w 6128435"/>
              <a:gd name="connsiteY90" fmla="*/ 4015525 h 6858000"/>
              <a:gd name="connsiteX91" fmla="*/ 5860672 w 6128435"/>
              <a:gd name="connsiteY91" fmla="*/ 4061579 h 6858000"/>
              <a:gd name="connsiteX92" fmla="*/ 5872173 w 6128435"/>
              <a:gd name="connsiteY92" fmla="*/ 4088497 h 6858000"/>
              <a:gd name="connsiteX93" fmla="*/ 5883705 w 6128435"/>
              <a:gd name="connsiteY93" fmla="*/ 4101899 h 6858000"/>
              <a:gd name="connsiteX94" fmla="*/ 5885314 w 6128435"/>
              <a:gd name="connsiteY94" fmla="*/ 4108387 h 6858000"/>
              <a:gd name="connsiteX95" fmla="*/ 5894095 w 6128435"/>
              <a:gd name="connsiteY95" fmla="*/ 4128857 h 6858000"/>
              <a:gd name="connsiteX96" fmla="*/ 5898339 w 6128435"/>
              <a:gd name="connsiteY96" fmla="*/ 4140800 h 6858000"/>
              <a:gd name="connsiteX97" fmla="*/ 5899734 w 6128435"/>
              <a:gd name="connsiteY97" fmla="*/ 4145632 h 6858000"/>
              <a:gd name="connsiteX98" fmla="*/ 5897098 w 6128435"/>
              <a:gd name="connsiteY98" fmla="*/ 4157819 h 6858000"/>
              <a:gd name="connsiteX99" fmla="*/ 5903513 w 6128435"/>
              <a:gd name="connsiteY99" fmla="*/ 4187661 h 6858000"/>
              <a:gd name="connsiteX100" fmla="*/ 5917114 w 6128435"/>
              <a:gd name="connsiteY100" fmla="*/ 4213096 h 6858000"/>
              <a:gd name="connsiteX101" fmla="*/ 5921153 w 6128435"/>
              <a:gd name="connsiteY101" fmla="*/ 4236222 h 6858000"/>
              <a:gd name="connsiteX102" fmla="*/ 5924233 w 6128435"/>
              <a:gd name="connsiteY102" fmla="*/ 4242060 h 6858000"/>
              <a:gd name="connsiteX103" fmla="*/ 5928910 w 6128435"/>
              <a:gd name="connsiteY103" fmla="*/ 4300973 h 6858000"/>
              <a:gd name="connsiteX104" fmla="*/ 5939320 w 6128435"/>
              <a:gd name="connsiteY104" fmla="*/ 4340435 h 6858000"/>
              <a:gd name="connsiteX105" fmla="*/ 5946705 w 6128435"/>
              <a:gd name="connsiteY105" fmla="*/ 4428051 h 6858000"/>
              <a:gd name="connsiteX106" fmla="*/ 5949261 w 6128435"/>
              <a:gd name="connsiteY106" fmla="*/ 4449185 h 6858000"/>
              <a:gd name="connsiteX107" fmla="*/ 5957504 w 6128435"/>
              <a:gd name="connsiteY107" fmla="*/ 4465911 h 6858000"/>
              <a:gd name="connsiteX108" fmla="*/ 5964689 w 6128435"/>
              <a:gd name="connsiteY108" fmla="*/ 4468532 h 6858000"/>
              <a:gd name="connsiteX109" fmla="*/ 5967062 w 6128435"/>
              <a:gd name="connsiteY109" fmla="*/ 4479923 h 6858000"/>
              <a:gd name="connsiteX110" fmla="*/ 5968960 w 6128435"/>
              <a:gd name="connsiteY110" fmla="*/ 4482655 h 6858000"/>
              <a:gd name="connsiteX111" fmla="*/ 5978567 w 6128435"/>
              <a:gd name="connsiteY111" fmla="*/ 4498605 h 6858000"/>
              <a:gd name="connsiteX112" fmla="*/ 5980106 w 6128435"/>
              <a:gd name="connsiteY112" fmla="*/ 4585087 h 6858000"/>
              <a:gd name="connsiteX113" fmla="*/ 5998138 w 6128435"/>
              <a:gd name="connsiteY113" fmla="*/ 4697518 h 6858000"/>
              <a:gd name="connsiteX114" fmla="*/ 6013516 w 6128435"/>
              <a:gd name="connsiteY114" fmla="*/ 4786619 h 6858000"/>
              <a:gd name="connsiteX115" fmla="*/ 6025404 w 6128435"/>
              <a:gd name="connsiteY115" fmla="*/ 4858148 h 6858000"/>
              <a:gd name="connsiteX116" fmla="*/ 6007749 w 6128435"/>
              <a:gd name="connsiteY116" fmla="*/ 4964715 h 6858000"/>
              <a:gd name="connsiteX117" fmla="*/ 6005269 w 6128435"/>
              <a:gd name="connsiteY117" fmla="*/ 5150567 h 6858000"/>
              <a:gd name="connsiteX118" fmla="*/ 6001127 w 6128435"/>
              <a:gd name="connsiteY118" fmla="*/ 5164609 h 6858000"/>
              <a:gd name="connsiteX119" fmla="*/ 5996647 w 6128435"/>
              <a:gd name="connsiteY119" fmla="*/ 5185640 h 6858000"/>
              <a:gd name="connsiteX120" fmla="*/ 5998514 w 6128435"/>
              <a:gd name="connsiteY120" fmla="*/ 5189673 h 6858000"/>
              <a:gd name="connsiteX121" fmla="*/ 5995970 w 6128435"/>
              <a:gd name="connsiteY121" fmla="*/ 5221547 h 6858000"/>
              <a:gd name="connsiteX122" fmla="*/ 5997218 w 6128435"/>
              <a:gd name="connsiteY122" fmla="*/ 5222031 h 6858000"/>
              <a:gd name="connsiteX123" fmla="*/ 6002116 w 6128435"/>
              <a:gd name="connsiteY123" fmla="*/ 5231223 h 6858000"/>
              <a:gd name="connsiteX124" fmla="*/ 6008541 w 6128435"/>
              <a:gd name="connsiteY124" fmla="*/ 5248680 h 6858000"/>
              <a:gd name="connsiteX125" fmla="*/ 6039260 w 6128435"/>
              <a:gd name="connsiteY125" fmla="*/ 5289518 h 6858000"/>
              <a:gd name="connsiteX126" fmla="*/ 6036748 w 6128435"/>
              <a:gd name="connsiteY126" fmla="*/ 5322752 h 6858000"/>
              <a:gd name="connsiteX127" fmla="*/ 6036943 w 6128435"/>
              <a:gd name="connsiteY127" fmla="*/ 5329480 h 6858000"/>
              <a:gd name="connsiteX128" fmla="*/ 6037236 w 6128435"/>
              <a:gd name="connsiteY128" fmla="*/ 5329634 h 6858000"/>
              <a:gd name="connsiteX129" fmla="*/ 6038019 w 6128435"/>
              <a:gd name="connsiteY129" fmla="*/ 5336764 h 6858000"/>
              <a:gd name="connsiteX130" fmla="*/ 6037298 w 6128435"/>
              <a:gd name="connsiteY130" fmla="*/ 5341753 h 6858000"/>
              <a:gd name="connsiteX131" fmla="*/ 6037677 w 6128435"/>
              <a:gd name="connsiteY131" fmla="*/ 5354807 h 6858000"/>
              <a:gd name="connsiteX132" fmla="*/ 6039728 w 6128435"/>
              <a:gd name="connsiteY132" fmla="*/ 5359416 h 6858000"/>
              <a:gd name="connsiteX133" fmla="*/ 6043311 w 6128435"/>
              <a:gd name="connsiteY133" fmla="*/ 5361407 h 6858000"/>
              <a:gd name="connsiteX134" fmla="*/ 6042954 w 6128435"/>
              <a:gd name="connsiteY134" fmla="*/ 5362576 h 6858000"/>
              <a:gd name="connsiteX135" fmla="*/ 6053435 w 6128435"/>
              <a:gd name="connsiteY135" fmla="*/ 5387547 h 6858000"/>
              <a:gd name="connsiteX136" fmla="*/ 6065933 w 6128435"/>
              <a:gd name="connsiteY136" fmla="*/ 5443002 h 6858000"/>
              <a:gd name="connsiteX137" fmla="*/ 6068640 w 6128435"/>
              <a:gd name="connsiteY137" fmla="*/ 5474503 h 6858000"/>
              <a:gd name="connsiteX138" fmla="*/ 6080922 w 6128435"/>
              <a:gd name="connsiteY138" fmla="*/ 5561070 h 6858000"/>
              <a:gd name="connsiteX139" fmla="*/ 6096949 w 6128435"/>
              <a:gd name="connsiteY139" fmla="*/ 5648179 h 6858000"/>
              <a:gd name="connsiteX140" fmla="*/ 6125703 w 6128435"/>
              <a:gd name="connsiteY140" fmla="*/ 5692894 h 6858000"/>
              <a:gd name="connsiteX141" fmla="*/ 6126670 w 6128435"/>
              <a:gd name="connsiteY141" fmla="*/ 5697882 h 6858000"/>
              <a:gd name="connsiteX142" fmla="*/ 6124061 w 6128435"/>
              <a:gd name="connsiteY142" fmla="*/ 5710294 h 6858000"/>
              <a:gd name="connsiteX143" fmla="*/ 6122213 w 6128435"/>
              <a:gd name="connsiteY143" fmla="*/ 5714762 h 6858000"/>
              <a:gd name="connsiteX144" fmla="*/ 6121353 w 6128435"/>
              <a:gd name="connsiteY144" fmla="*/ 5721725 h 6858000"/>
              <a:gd name="connsiteX145" fmla="*/ 6121607 w 6128435"/>
              <a:gd name="connsiteY145" fmla="*/ 5721959 h 6858000"/>
              <a:gd name="connsiteX146" fmla="*/ 6120262 w 6128435"/>
              <a:gd name="connsiteY146" fmla="*/ 5728358 h 6858000"/>
              <a:gd name="connsiteX147" fmla="*/ 6110194 w 6128435"/>
              <a:gd name="connsiteY147" fmla="*/ 5758853 h 6858000"/>
              <a:gd name="connsiteX148" fmla="*/ 6127519 w 6128435"/>
              <a:gd name="connsiteY148" fmla="*/ 5865775 h 6858000"/>
              <a:gd name="connsiteX149" fmla="*/ 6128435 w 6128435"/>
              <a:gd name="connsiteY149" fmla="*/ 5870164 h 6858000"/>
              <a:gd name="connsiteX150" fmla="*/ 6119217 w 6128435"/>
              <a:gd name="connsiteY150" fmla="*/ 5888542 h 6858000"/>
              <a:gd name="connsiteX151" fmla="*/ 6115966 w 6128435"/>
              <a:gd name="connsiteY151" fmla="*/ 5898387 h 6858000"/>
              <a:gd name="connsiteX152" fmla="*/ 6111924 w 6128435"/>
              <a:gd name="connsiteY152" fmla="*/ 5900444 h 6858000"/>
              <a:gd name="connsiteX153" fmla="*/ 6108716 w 6128435"/>
              <a:gd name="connsiteY153" fmla="*/ 5915345 h 6858000"/>
              <a:gd name="connsiteX154" fmla="*/ 6109524 w 6128435"/>
              <a:gd name="connsiteY154" fmla="*/ 5917328 h 6858000"/>
              <a:gd name="connsiteX155" fmla="*/ 6102493 w 6128435"/>
              <a:gd name="connsiteY155" fmla="*/ 5928602 h 6858000"/>
              <a:gd name="connsiteX156" fmla="*/ 6056863 w 6128435"/>
              <a:gd name="connsiteY156" fmla="*/ 6000643 h 6858000"/>
              <a:gd name="connsiteX157" fmla="*/ 6045436 w 6128435"/>
              <a:gd name="connsiteY157" fmla="*/ 6124480 h 6858000"/>
              <a:gd name="connsiteX158" fmla="*/ 6030489 w 6128435"/>
              <a:gd name="connsiteY158" fmla="*/ 6317666 h 6858000"/>
              <a:gd name="connsiteX159" fmla="*/ 6007492 w 6128435"/>
              <a:gd name="connsiteY159" fmla="*/ 6440818 h 6858000"/>
              <a:gd name="connsiteX160" fmla="*/ 6009467 w 6128435"/>
              <a:gd name="connsiteY160" fmla="*/ 6487076 h 6858000"/>
              <a:gd name="connsiteX161" fmla="*/ 5995064 w 6128435"/>
              <a:gd name="connsiteY161" fmla="*/ 6540791 h 6858000"/>
              <a:gd name="connsiteX162" fmla="*/ 5996309 w 6128435"/>
              <a:gd name="connsiteY162" fmla="*/ 6543961 h 6858000"/>
              <a:gd name="connsiteX163" fmla="*/ 5996048 w 6128435"/>
              <a:gd name="connsiteY163" fmla="*/ 6555444 h 6858000"/>
              <a:gd name="connsiteX164" fmla="*/ 6002524 w 6128435"/>
              <a:gd name="connsiteY164" fmla="*/ 6560188 h 6858000"/>
              <a:gd name="connsiteX165" fmla="*/ 6006823 w 6128435"/>
              <a:gd name="connsiteY165" fmla="*/ 6578546 h 6858000"/>
              <a:gd name="connsiteX166" fmla="*/ 6004510 w 6128435"/>
              <a:gd name="connsiteY166" fmla="*/ 6599256 h 6858000"/>
              <a:gd name="connsiteX167" fmla="*/ 5986207 w 6128435"/>
              <a:gd name="connsiteY167" fmla="*/ 6695855 h 6858000"/>
              <a:gd name="connsiteX168" fmla="*/ 5979428 w 6128435"/>
              <a:gd name="connsiteY168" fmla="*/ 6754678 h 6858000"/>
              <a:gd name="connsiteX169" fmla="*/ 5983398 w 6128435"/>
              <a:gd name="connsiteY169" fmla="*/ 6778641 h 6858000"/>
              <a:gd name="connsiteX170" fmla="*/ 5984543 w 6128435"/>
              <a:gd name="connsiteY170" fmla="*/ 6811016 h 6858000"/>
              <a:gd name="connsiteX171" fmla="*/ 5981802 w 6128435"/>
              <a:gd name="connsiteY171" fmla="*/ 6838578 h 6858000"/>
              <a:gd name="connsiteX172" fmla="*/ 5979671 w 6128435"/>
              <a:gd name="connsiteY172" fmla="*/ 6858000 h 6858000"/>
              <a:gd name="connsiteX173" fmla="*/ 0 w 6128435"/>
              <a:gd name="connsiteY173" fmla="*/ 6858000 h 6858000"/>
              <a:gd name="connsiteX174" fmla="*/ 0 w 6128435"/>
              <a:gd name="connsiteY174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04120 w 6128435"/>
              <a:gd name="connsiteY44" fmla="*/ 2435967 h 6858000"/>
              <a:gd name="connsiteX45" fmla="*/ 5148653 w 6128435"/>
              <a:gd name="connsiteY45" fmla="*/ 2460132 h 6858000"/>
              <a:gd name="connsiteX46" fmla="*/ 5192511 w 6128435"/>
              <a:gd name="connsiteY46" fmla="*/ 2549199 h 6858000"/>
              <a:gd name="connsiteX47" fmla="*/ 5307538 w 6128435"/>
              <a:gd name="connsiteY47" fmla="*/ 2514685 h 6858000"/>
              <a:gd name="connsiteX48" fmla="*/ 5337604 w 6128435"/>
              <a:gd name="connsiteY48" fmla="*/ 2597632 h 6858000"/>
              <a:gd name="connsiteX49" fmla="*/ 5407503 w 6128435"/>
              <a:gd name="connsiteY49" fmla="*/ 2786290 h 6858000"/>
              <a:gd name="connsiteX50" fmla="*/ 5407356 w 6128435"/>
              <a:gd name="connsiteY50" fmla="*/ 2787545 h 6858000"/>
              <a:gd name="connsiteX51" fmla="*/ 5411130 w 6128435"/>
              <a:gd name="connsiteY51" fmla="*/ 2788640 h 6858000"/>
              <a:gd name="connsiteX52" fmla="*/ 5416439 w 6128435"/>
              <a:gd name="connsiteY52" fmla="*/ 2805666 h 6858000"/>
              <a:gd name="connsiteX53" fmla="*/ 5416589 w 6128435"/>
              <a:gd name="connsiteY53" fmla="*/ 2810822 h 6858000"/>
              <a:gd name="connsiteX54" fmla="*/ 5418542 w 6128435"/>
              <a:gd name="connsiteY54" fmla="*/ 2817745 h 6858000"/>
              <a:gd name="connsiteX55" fmla="*/ 5418847 w 6128435"/>
              <a:gd name="connsiteY55" fmla="*/ 2817825 h 6858000"/>
              <a:gd name="connsiteX56" fmla="*/ 5423364 w 6128435"/>
              <a:gd name="connsiteY56" fmla="*/ 2858292 h 6858000"/>
              <a:gd name="connsiteX57" fmla="*/ 5479298 w 6128435"/>
              <a:gd name="connsiteY57" fmla="*/ 2947791 h 6858000"/>
              <a:gd name="connsiteX58" fmla="*/ 5481770 w 6128435"/>
              <a:gd name="connsiteY58" fmla="*/ 2951352 h 6858000"/>
              <a:gd name="connsiteX59" fmla="*/ 5481013 w 6128435"/>
              <a:gd name="connsiteY59" fmla="*/ 2973461 h 6858000"/>
              <a:gd name="connsiteX60" fmla="*/ 5482045 w 6128435"/>
              <a:gd name="connsiteY60" fmla="*/ 2984371 h 6858000"/>
              <a:gd name="connsiteX61" fmla="*/ 5479405 w 6128435"/>
              <a:gd name="connsiteY61" fmla="*/ 2988507 h 6858000"/>
              <a:gd name="connsiteX62" fmla="*/ 5482415 w 6128435"/>
              <a:gd name="connsiteY62" fmla="*/ 3004079 h 6858000"/>
              <a:gd name="connsiteX63" fmla="*/ 5483865 w 6128435"/>
              <a:gd name="connsiteY63" fmla="*/ 3005467 h 6858000"/>
              <a:gd name="connsiteX64" fmla="*/ 5482236 w 6128435"/>
              <a:gd name="connsiteY64" fmla="*/ 3019791 h 6858000"/>
              <a:gd name="connsiteX65" fmla="*/ 5475895 w 6128435"/>
              <a:gd name="connsiteY65" fmla="*/ 3033578 h 6858000"/>
              <a:gd name="connsiteX66" fmla="*/ 5477595 w 6128435"/>
              <a:gd name="connsiteY66" fmla="*/ 3250534 h 6858000"/>
              <a:gd name="connsiteX67" fmla="*/ 5532836 w 6128435"/>
              <a:gd name="connsiteY67" fmla="*/ 3353840 h 6858000"/>
              <a:gd name="connsiteX68" fmla="*/ 5561229 w 6128435"/>
              <a:gd name="connsiteY68" fmla="*/ 3395784 h 6858000"/>
              <a:gd name="connsiteX69" fmla="*/ 5589758 w 6128435"/>
              <a:gd name="connsiteY69" fmla="*/ 3506453 h 6858000"/>
              <a:gd name="connsiteX70" fmla="*/ 5596144 w 6128435"/>
              <a:gd name="connsiteY70" fmla="*/ 3534624 h 6858000"/>
              <a:gd name="connsiteX71" fmla="*/ 5597750 w 6128435"/>
              <a:gd name="connsiteY71" fmla="*/ 3534129 h 6858000"/>
              <a:gd name="connsiteX72" fmla="*/ 5599700 w 6128435"/>
              <a:gd name="connsiteY72" fmla="*/ 3547221 h 6858000"/>
              <a:gd name="connsiteX73" fmla="*/ 5615031 w 6128435"/>
              <a:gd name="connsiteY73" fmla="*/ 3557482 h 6858000"/>
              <a:gd name="connsiteX74" fmla="*/ 5618377 w 6128435"/>
              <a:gd name="connsiteY74" fmla="*/ 3588431 h 6858000"/>
              <a:gd name="connsiteX75" fmla="*/ 5612155 w 6128435"/>
              <a:gd name="connsiteY75" fmla="*/ 3589869 h 6858000"/>
              <a:gd name="connsiteX76" fmla="*/ 5620843 w 6128435"/>
              <a:gd name="connsiteY76" fmla="*/ 3606745 h 6858000"/>
              <a:gd name="connsiteX77" fmla="*/ 5655472 w 6128435"/>
              <a:gd name="connsiteY77" fmla="*/ 3678877 h 6858000"/>
              <a:gd name="connsiteX78" fmla="*/ 5680448 w 6128435"/>
              <a:gd name="connsiteY78" fmla="*/ 3717760 h 6858000"/>
              <a:gd name="connsiteX79" fmla="*/ 5683015 w 6128435"/>
              <a:gd name="connsiteY79" fmla="*/ 3762025 h 6858000"/>
              <a:gd name="connsiteX80" fmla="*/ 5696643 w 6128435"/>
              <a:gd name="connsiteY80" fmla="*/ 3773888 h 6858000"/>
              <a:gd name="connsiteX81" fmla="*/ 5699203 w 6128435"/>
              <a:gd name="connsiteY81" fmla="*/ 3775823 h 6858000"/>
              <a:gd name="connsiteX82" fmla="*/ 5704824 w 6128435"/>
              <a:gd name="connsiteY82" fmla="*/ 3785966 h 6858000"/>
              <a:gd name="connsiteX83" fmla="*/ 5712204 w 6128435"/>
              <a:gd name="connsiteY83" fmla="*/ 3785830 h 6858000"/>
              <a:gd name="connsiteX84" fmla="*/ 5724816 w 6128435"/>
              <a:gd name="connsiteY84" fmla="*/ 3798949 h 6858000"/>
              <a:gd name="connsiteX85" fmla="*/ 5733539 w 6128435"/>
              <a:gd name="connsiteY85" fmla="*/ 3818457 h 6858000"/>
              <a:gd name="connsiteX86" fmla="*/ 5768491 w 6128435"/>
              <a:gd name="connsiteY86" fmla="*/ 3914399 h 6858000"/>
              <a:gd name="connsiteX87" fmla="*/ 5793123 w 6128435"/>
              <a:gd name="connsiteY87" fmla="*/ 3969952 h 6858000"/>
              <a:gd name="connsiteX88" fmla="*/ 5808321 w 6128435"/>
              <a:gd name="connsiteY88" fmla="*/ 3988153 h 6858000"/>
              <a:gd name="connsiteX89" fmla="*/ 5825621 w 6128435"/>
              <a:gd name="connsiteY89" fmla="*/ 4015525 h 6858000"/>
              <a:gd name="connsiteX90" fmla="*/ 5860672 w 6128435"/>
              <a:gd name="connsiteY90" fmla="*/ 4061579 h 6858000"/>
              <a:gd name="connsiteX91" fmla="*/ 5872173 w 6128435"/>
              <a:gd name="connsiteY91" fmla="*/ 4088497 h 6858000"/>
              <a:gd name="connsiteX92" fmla="*/ 5883705 w 6128435"/>
              <a:gd name="connsiteY92" fmla="*/ 4101899 h 6858000"/>
              <a:gd name="connsiteX93" fmla="*/ 5885314 w 6128435"/>
              <a:gd name="connsiteY93" fmla="*/ 4108387 h 6858000"/>
              <a:gd name="connsiteX94" fmla="*/ 5894095 w 6128435"/>
              <a:gd name="connsiteY94" fmla="*/ 4128857 h 6858000"/>
              <a:gd name="connsiteX95" fmla="*/ 5898339 w 6128435"/>
              <a:gd name="connsiteY95" fmla="*/ 4140800 h 6858000"/>
              <a:gd name="connsiteX96" fmla="*/ 5899734 w 6128435"/>
              <a:gd name="connsiteY96" fmla="*/ 4145632 h 6858000"/>
              <a:gd name="connsiteX97" fmla="*/ 5897098 w 6128435"/>
              <a:gd name="connsiteY97" fmla="*/ 4157819 h 6858000"/>
              <a:gd name="connsiteX98" fmla="*/ 5903513 w 6128435"/>
              <a:gd name="connsiteY98" fmla="*/ 4187661 h 6858000"/>
              <a:gd name="connsiteX99" fmla="*/ 5917114 w 6128435"/>
              <a:gd name="connsiteY99" fmla="*/ 4213096 h 6858000"/>
              <a:gd name="connsiteX100" fmla="*/ 5921153 w 6128435"/>
              <a:gd name="connsiteY100" fmla="*/ 4236222 h 6858000"/>
              <a:gd name="connsiteX101" fmla="*/ 5924233 w 6128435"/>
              <a:gd name="connsiteY101" fmla="*/ 4242060 h 6858000"/>
              <a:gd name="connsiteX102" fmla="*/ 5928910 w 6128435"/>
              <a:gd name="connsiteY102" fmla="*/ 4300973 h 6858000"/>
              <a:gd name="connsiteX103" fmla="*/ 5939320 w 6128435"/>
              <a:gd name="connsiteY103" fmla="*/ 4340435 h 6858000"/>
              <a:gd name="connsiteX104" fmla="*/ 5946705 w 6128435"/>
              <a:gd name="connsiteY104" fmla="*/ 4428051 h 6858000"/>
              <a:gd name="connsiteX105" fmla="*/ 5949261 w 6128435"/>
              <a:gd name="connsiteY105" fmla="*/ 4449185 h 6858000"/>
              <a:gd name="connsiteX106" fmla="*/ 5957504 w 6128435"/>
              <a:gd name="connsiteY106" fmla="*/ 4465911 h 6858000"/>
              <a:gd name="connsiteX107" fmla="*/ 5964689 w 6128435"/>
              <a:gd name="connsiteY107" fmla="*/ 4468532 h 6858000"/>
              <a:gd name="connsiteX108" fmla="*/ 5967062 w 6128435"/>
              <a:gd name="connsiteY108" fmla="*/ 4479923 h 6858000"/>
              <a:gd name="connsiteX109" fmla="*/ 5968960 w 6128435"/>
              <a:gd name="connsiteY109" fmla="*/ 4482655 h 6858000"/>
              <a:gd name="connsiteX110" fmla="*/ 5978567 w 6128435"/>
              <a:gd name="connsiteY110" fmla="*/ 4498605 h 6858000"/>
              <a:gd name="connsiteX111" fmla="*/ 5980106 w 6128435"/>
              <a:gd name="connsiteY111" fmla="*/ 4585087 h 6858000"/>
              <a:gd name="connsiteX112" fmla="*/ 5998138 w 6128435"/>
              <a:gd name="connsiteY112" fmla="*/ 4697518 h 6858000"/>
              <a:gd name="connsiteX113" fmla="*/ 6013516 w 6128435"/>
              <a:gd name="connsiteY113" fmla="*/ 4786619 h 6858000"/>
              <a:gd name="connsiteX114" fmla="*/ 6025404 w 6128435"/>
              <a:gd name="connsiteY114" fmla="*/ 4858148 h 6858000"/>
              <a:gd name="connsiteX115" fmla="*/ 6007749 w 6128435"/>
              <a:gd name="connsiteY115" fmla="*/ 4964715 h 6858000"/>
              <a:gd name="connsiteX116" fmla="*/ 6005269 w 6128435"/>
              <a:gd name="connsiteY116" fmla="*/ 5150567 h 6858000"/>
              <a:gd name="connsiteX117" fmla="*/ 6001127 w 6128435"/>
              <a:gd name="connsiteY117" fmla="*/ 5164609 h 6858000"/>
              <a:gd name="connsiteX118" fmla="*/ 5996647 w 6128435"/>
              <a:gd name="connsiteY118" fmla="*/ 5185640 h 6858000"/>
              <a:gd name="connsiteX119" fmla="*/ 5998514 w 6128435"/>
              <a:gd name="connsiteY119" fmla="*/ 5189673 h 6858000"/>
              <a:gd name="connsiteX120" fmla="*/ 5995970 w 6128435"/>
              <a:gd name="connsiteY120" fmla="*/ 5221547 h 6858000"/>
              <a:gd name="connsiteX121" fmla="*/ 5997218 w 6128435"/>
              <a:gd name="connsiteY121" fmla="*/ 5222031 h 6858000"/>
              <a:gd name="connsiteX122" fmla="*/ 6002116 w 6128435"/>
              <a:gd name="connsiteY122" fmla="*/ 5231223 h 6858000"/>
              <a:gd name="connsiteX123" fmla="*/ 6008541 w 6128435"/>
              <a:gd name="connsiteY123" fmla="*/ 5248680 h 6858000"/>
              <a:gd name="connsiteX124" fmla="*/ 6039260 w 6128435"/>
              <a:gd name="connsiteY124" fmla="*/ 5289518 h 6858000"/>
              <a:gd name="connsiteX125" fmla="*/ 6036748 w 6128435"/>
              <a:gd name="connsiteY125" fmla="*/ 5322752 h 6858000"/>
              <a:gd name="connsiteX126" fmla="*/ 6036943 w 6128435"/>
              <a:gd name="connsiteY126" fmla="*/ 5329480 h 6858000"/>
              <a:gd name="connsiteX127" fmla="*/ 6037236 w 6128435"/>
              <a:gd name="connsiteY127" fmla="*/ 5329634 h 6858000"/>
              <a:gd name="connsiteX128" fmla="*/ 6038019 w 6128435"/>
              <a:gd name="connsiteY128" fmla="*/ 5336764 h 6858000"/>
              <a:gd name="connsiteX129" fmla="*/ 6037298 w 6128435"/>
              <a:gd name="connsiteY129" fmla="*/ 5341753 h 6858000"/>
              <a:gd name="connsiteX130" fmla="*/ 6037677 w 6128435"/>
              <a:gd name="connsiteY130" fmla="*/ 5354807 h 6858000"/>
              <a:gd name="connsiteX131" fmla="*/ 6039728 w 6128435"/>
              <a:gd name="connsiteY131" fmla="*/ 5359416 h 6858000"/>
              <a:gd name="connsiteX132" fmla="*/ 6043311 w 6128435"/>
              <a:gd name="connsiteY132" fmla="*/ 5361407 h 6858000"/>
              <a:gd name="connsiteX133" fmla="*/ 6042954 w 6128435"/>
              <a:gd name="connsiteY133" fmla="*/ 5362576 h 6858000"/>
              <a:gd name="connsiteX134" fmla="*/ 6053435 w 6128435"/>
              <a:gd name="connsiteY134" fmla="*/ 5387547 h 6858000"/>
              <a:gd name="connsiteX135" fmla="*/ 6065933 w 6128435"/>
              <a:gd name="connsiteY135" fmla="*/ 5443002 h 6858000"/>
              <a:gd name="connsiteX136" fmla="*/ 6068640 w 6128435"/>
              <a:gd name="connsiteY136" fmla="*/ 5474503 h 6858000"/>
              <a:gd name="connsiteX137" fmla="*/ 6080922 w 6128435"/>
              <a:gd name="connsiteY137" fmla="*/ 5561070 h 6858000"/>
              <a:gd name="connsiteX138" fmla="*/ 6096949 w 6128435"/>
              <a:gd name="connsiteY138" fmla="*/ 5648179 h 6858000"/>
              <a:gd name="connsiteX139" fmla="*/ 6125703 w 6128435"/>
              <a:gd name="connsiteY139" fmla="*/ 5692894 h 6858000"/>
              <a:gd name="connsiteX140" fmla="*/ 6126670 w 6128435"/>
              <a:gd name="connsiteY140" fmla="*/ 5697882 h 6858000"/>
              <a:gd name="connsiteX141" fmla="*/ 6124061 w 6128435"/>
              <a:gd name="connsiteY141" fmla="*/ 5710294 h 6858000"/>
              <a:gd name="connsiteX142" fmla="*/ 6122213 w 6128435"/>
              <a:gd name="connsiteY142" fmla="*/ 5714762 h 6858000"/>
              <a:gd name="connsiteX143" fmla="*/ 6121353 w 6128435"/>
              <a:gd name="connsiteY143" fmla="*/ 5721725 h 6858000"/>
              <a:gd name="connsiteX144" fmla="*/ 6121607 w 6128435"/>
              <a:gd name="connsiteY144" fmla="*/ 5721959 h 6858000"/>
              <a:gd name="connsiteX145" fmla="*/ 6120262 w 6128435"/>
              <a:gd name="connsiteY145" fmla="*/ 5728358 h 6858000"/>
              <a:gd name="connsiteX146" fmla="*/ 6110194 w 6128435"/>
              <a:gd name="connsiteY146" fmla="*/ 5758853 h 6858000"/>
              <a:gd name="connsiteX147" fmla="*/ 6127519 w 6128435"/>
              <a:gd name="connsiteY147" fmla="*/ 5865775 h 6858000"/>
              <a:gd name="connsiteX148" fmla="*/ 6128435 w 6128435"/>
              <a:gd name="connsiteY148" fmla="*/ 5870164 h 6858000"/>
              <a:gd name="connsiteX149" fmla="*/ 6119217 w 6128435"/>
              <a:gd name="connsiteY149" fmla="*/ 5888542 h 6858000"/>
              <a:gd name="connsiteX150" fmla="*/ 6115966 w 6128435"/>
              <a:gd name="connsiteY150" fmla="*/ 5898387 h 6858000"/>
              <a:gd name="connsiteX151" fmla="*/ 6111924 w 6128435"/>
              <a:gd name="connsiteY151" fmla="*/ 5900444 h 6858000"/>
              <a:gd name="connsiteX152" fmla="*/ 6108716 w 6128435"/>
              <a:gd name="connsiteY152" fmla="*/ 5915345 h 6858000"/>
              <a:gd name="connsiteX153" fmla="*/ 6109524 w 6128435"/>
              <a:gd name="connsiteY153" fmla="*/ 5917328 h 6858000"/>
              <a:gd name="connsiteX154" fmla="*/ 6102493 w 6128435"/>
              <a:gd name="connsiteY154" fmla="*/ 5928602 h 6858000"/>
              <a:gd name="connsiteX155" fmla="*/ 6056863 w 6128435"/>
              <a:gd name="connsiteY155" fmla="*/ 6000643 h 6858000"/>
              <a:gd name="connsiteX156" fmla="*/ 6045436 w 6128435"/>
              <a:gd name="connsiteY156" fmla="*/ 6124480 h 6858000"/>
              <a:gd name="connsiteX157" fmla="*/ 6030489 w 6128435"/>
              <a:gd name="connsiteY157" fmla="*/ 6317666 h 6858000"/>
              <a:gd name="connsiteX158" fmla="*/ 6007492 w 6128435"/>
              <a:gd name="connsiteY158" fmla="*/ 6440818 h 6858000"/>
              <a:gd name="connsiteX159" fmla="*/ 6009467 w 6128435"/>
              <a:gd name="connsiteY159" fmla="*/ 6487076 h 6858000"/>
              <a:gd name="connsiteX160" fmla="*/ 5995064 w 6128435"/>
              <a:gd name="connsiteY160" fmla="*/ 6540791 h 6858000"/>
              <a:gd name="connsiteX161" fmla="*/ 5996309 w 6128435"/>
              <a:gd name="connsiteY161" fmla="*/ 6543961 h 6858000"/>
              <a:gd name="connsiteX162" fmla="*/ 5996048 w 6128435"/>
              <a:gd name="connsiteY162" fmla="*/ 6555444 h 6858000"/>
              <a:gd name="connsiteX163" fmla="*/ 6002524 w 6128435"/>
              <a:gd name="connsiteY163" fmla="*/ 6560188 h 6858000"/>
              <a:gd name="connsiteX164" fmla="*/ 6006823 w 6128435"/>
              <a:gd name="connsiteY164" fmla="*/ 6578546 h 6858000"/>
              <a:gd name="connsiteX165" fmla="*/ 6004510 w 6128435"/>
              <a:gd name="connsiteY165" fmla="*/ 6599256 h 6858000"/>
              <a:gd name="connsiteX166" fmla="*/ 5986207 w 6128435"/>
              <a:gd name="connsiteY166" fmla="*/ 6695855 h 6858000"/>
              <a:gd name="connsiteX167" fmla="*/ 5979428 w 6128435"/>
              <a:gd name="connsiteY167" fmla="*/ 6754678 h 6858000"/>
              <a:gd name="connsiteX168" fmla="*/ 5983398 w 6128435"/>
              <a:gd name="connsiteY168" fmla="*/ 6778641 h 6858000"/>
              <a:gd name="connsiteX169" fmla="*/ 5984543 w 6128435"/>
              <a:gd name="connsiteY169" fmla="*/ 6811016 h 6858000"/>
              <a:gd name="connsiteX170" fmla="*/ 5981802 w 6128435"/>
              <a:gd name="connsiteY170" fmla="*/ 6838578 h 6858000"/>
              <a:gd name="connsiteX171" fmla="*/ 5979671 w 6128435"/>
              <a:gd name="connsiteY171" fmla="*/ 6858000 h 6858000"/>
              <a:gd name="connsiteX172" fmla="*/ 0 w 6128435"/>
              <a:gd name="connsiteY172" fmla="*/ 6858000 h 6858000"/>
              <a:gd name="connsiteX173" fmla="*/ 0 w 6128435"/>
              <a:gd name="connsiteY17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93877 w 6128435"/>
              <a:gd name="connsiteY44" fmla="*/ 2368649 h 6858000"/>
              <a:gd name="connsiteX45" fmla="*/ 5148653 w 6128435"/>
              <a:gd name="connsiteY45" fmla="*/ 2460132 h 6858000"/>
              <a:gd name="connsiteX46" fmla="*/ 5192511 w 6128435"/>
              <a:gd name="connsiteY46" fmla="*/ 2549199 h 6858000"/>
              <a:gd name="connsiteX47" fmla="*/ 5307538 w 6128435"/>
              <a:gd name="connsiteY47" fmla="*/ 2514685 h 6858000"/>
              <a:gd name="connsiteX48" fmla="*/ 5337604 w 6128435"/>
              <a:gd name="connsiteY48" fmla="*/ 2597632 h 6858000"/>
              <a:gd name="connsiteX49" fmla="*/ 5407503 w 6128435"/>
              <a:gd name="connsiteY49" fmla="*/ 2786290 h 6858000"/>
              <a:gd name="connsiteX50" fmla="*/ 5407356 w 6128435"/>
              <a:gd name="connsiteY50" fmla="*/ 2787545 h 6858000"/>
              <a:gd name="connsiteX51" fmla="*/ 5411130 w 6128435"/>
              <a:gd name="connsiteY51" fmla="*/ 2788640 h 6858000"/>
              <a:gd name="connsiteX52" fmla="*/ 5416439 w 6128435"/>
              <a:gd name="connsiteY52" fmla="*/ 2805666 h 6858000"/>
              <a:gd name="connsiteX53" fmla="*/ 5416589 w 6128435"/>
              <a:gd name="connsiteY53" fmla="*/ 2810822 h 6858000"/>
              <a:gd name="connsiteX54" fmla="*/ 5418542 w 6128435"/>
              <a:gd name="connsiteY54" fmla="*/ 2817745 h 6858000"/>
              <a:gd name="connsiteX55" fmla="*/ 5418847 w 6128435"/>
              <a:gd name="connsiteY55" fmla="*/ 2817825 h 6858000"/>
              <a:gd name="connsiteX56" fmla="*/ 5423364 w 6128435"/>
              <a:gd name="connsiteY56" fmla="*/ 2858292 h 6858000"/>
              <a:gd name="connsiteX57" fmla="*/ 5479298 w 6128435"/>
              <a:gd name="connsiteY57" fmla="*/ 2947791 h 6858000"/>
              <a:gd name="connsiteX58" fmla="*/ 5481770 w 6128435"/>
              <a:gd name="connsiteY58" fmla="*/ 2951352 h 6858000"/>
              <a:gd name="connsiteX59" fmla="*/ 5481013 w 6128435"/>
              <a:gd name="connsiteY59" fmla="*/ 2973461 h 6858000"/>
              <a:gd name="connsiteX60" fmla="*/ 5482045 w 6128435"/>
              <a:gd name="connsiteY60" fmla="*/ 2984371 h 6858000"/>
              <a:gd name="connsiteX61" fmla="*/ 5479405 w 6128435"/>
              <a:gd name="connsiteY61" fmla="*/ 2988507 h 6858000"/>
              <a:gd name="connsiteX62" fmla="*/ 5482415 w 6128435"/>
              <a:gd name="connsiteY62" fmla="*/ 3004079 h 6858000"/>
              <a:gd name="connsiteX63" fmla="*/ 5483865 w 6128435"/>
              <a:gd name="connsiteY63" fmla="*/ 3005467 h 6858000"/>
              <a:gd name="connsiteX64" fmla="*/ 5482236 w 6128435"/>
              <a:gd name="connsiteY64" fmla="*/ 3019791 h 6858000"/>
              <a:gd name="connsiteX65" fmla="*/ 5475895 w 6128435"/>
              <a:gd name="connsiteY65" fmla="*/ 3033578 h 6858000"/>
              <a:gd name="connsiteX66" fmla="*/ 5477595 w 6128435"/>
              <a:gd name="connsiteY66" fmla="*/ 3250534 h 6858000"/>
              <a:gd name="connsiteX67" fmla="*/ 5532836 w 6128435"/>
              <a:gd name="connsiteY67" fmla="*/ 3353840 h 6858000"/>
              <a:gd name="connsiteX68" fmla="*/ 5561229 w 6128435"/>
              <a:gd name="connsiteY68" fmla="*/ 3395784 h 6858000"/>
              <a:gd name="connsiteX69" fmla="*/ 5589758 w 6128435"/>
              <a:gd name="connsiteY69" fmla="*/ 3506453 h 6858000"/>
              <a:gd name="connsiteX70" fmla="*/ 5596144 w 6128435"/>
              <a:gd name="connsiteY70" fmla="*/ 3534624 h 6858000"/>
              <a:gd name="connsiteX71" fmla="*/ 5597750 w 6128435"/>
              <a:gd name="connsiteY71" fmla="*/ 3534129 h 6858000"/>
              <a:gd name="connsiteX72" fmla="*/ 5599700 w 6128435"/>
              <a:gd name="connsiteY72" fmla="*/ 3547221 h 6858000"/>
              <a:gd name="connsiteX73" fmla="*/ 5615031 w 6128435"/>
              <a:gd name="connsiteY73" fmla="*/ 3557482 h 6858000"/>
              <a:gd name="connsiteX74" fmla="*/ 5618377 w 6128435"/>
              <a:gd name="connsiteY74" fmla="*/ 3588431 h 6858000"/>
              <a:gd name="connsiteX75" fmla="*/ 5612155 w 6128435"/>
              <a:gd name="connsiteY75" fmla="*/ 3589869 h 6858000"/>
              <a:gd name="connsiteX76" fmla="*/ 5620843 w 6128435"/>
              <a:gd name="connsiteY76" fmla="*/ 3606745 h 6858000"/>
              <a:gd name="connsiteX77" fmla="*/ 5655472 w 6128435"/>
              <a:gd name="connsiteY77" fmla="*/ 3678877 h 6858000"/>
              <a:gd name="connsiteX78" fmla="*/ 5680448 w 6128435"/>
              <a:gd name="connsiteY78" fmla="*/ 3717760 h 6858000"/>
              <a:gd name="connsiteX79" fmla="*/ 5683015 w 6128435"/>
              <a:gd name="connsiteY79" fmla="*/ 3762025 h 6858000"/>
              <a:gd name="connsiteX80" fmla="*/ 5696643 w 6128435"/>
              <a:gd name="connsiteY80" fmla="*/ 3773888 h 6858000"/>
              <a:gd name="connsiteX81" fmla="*/ 5699203 w 6128435"/>
              <a:gd name="connsiteY81" fmla="*/ 3775823 h 6858000"/>
              <a:gd name="connsiteX82" fmla="*/ 5704824 w 6128435"/>
              <a:gd name="connsiteY82" fmla="*/ 3785966 h 6858000"/>
              <a:gd name="connsiteX83" fmla="*/ 5712204 w 6128435"/>
              <a:gd name="connsiteY83" fmla="*/ 3785830 h 6858000"/>
              <a:gd name="connsiteX84" fmla="*/ 5724816 w 6128435"/>
              <a:gd name="connsiteY84" fmla="*/ 3798949 h 6858000"/>
              <a:gd name="connsiteX85" fmla="*/ 5733539 w 6128435"/>
              <a:gd name="connsiteY85" fmla="*/ 3818457 h 6858000"/>
              <a:gd name="connsiteX86" fmla="*/ 5768491 w 6128435"/>
              <a:gd name="connsiteY86" fmla="*/ 3914399 h 6858000"/>
              <a:gd name="connsiteX87" fmla="*/ 5793123 w 6128435"/>
              <a:gd name="connsiteY87" fmla="*/ 3969952 h 6858000"/>
              <a:gd name="connsiteX88" fmla="*/ 5808321 w 6128435"/>
              <a:gd name="connsiteY88" fmla="*/ 3988153 h 6858000"/>
              <a:gd name="connsiteX89" fmla="*/ 5825621 w 6128435"/>
              <a:gd name="connsiteY89" fmla="*/ 4015525 h 6858000"/>
              <a:gd name="connsiteX90" fmla="*/ 5860672 w 6128435"/>
              <a:gd name="connsiteY90" fmla="*/ 4061579 h 6858000"/>
              <a:gd name="connsiteX91" fmla="*/ 5872173 w 6128435"/>
              <a:gd name="connsiteY91" fmla="*/ 4088497 h 6858000"/>
              <a:gd name="connsiteX92" fmla="*/ 5883705 w 6128435"/>
              <a:gd name="connsiteY92" fmla="*/ 4101899 h 6858000"/>
              <a:gd name="connsiteX93" fmla="*/ 5885314 w 6128435"/>
              <a:gd name="connsiteY93" fmla="*/ 4108387 h 6858000"/>
              <a:gd name="connsiteX94" fmla="*/ 5894095 w 6128435"/>
              <a:gd name="connsiteY94" fmla="*/ 4128857 h 6858000"/>
              <a:gd name="connsiteX95" fmla="*/ 5898339 w 6128435"/>
              <a:gd name="connsiteY95" fmla="*/ 4140800 h 6858000"/>
              <a:gd name="connsiteX96" fmla="*/ 5899734 w 6128435"/>
              <a:gd name="connsiteY96" fmla="*/ 4145632 h 6858000"/>
              <a:gd name="connsiteX97" fmla="*/ 5897098 w 6128435"/>
              <a:gd name="connsiteY97" fmla="*/ 4157819 h 6858000"/>
              <a:gd name="connsiteX98" fmla="*/ 5903513 w 6128435"/>
              <a:gd name="connsiteY98" fmla="*/ 4187661 h 6858000"/>
              <a:gd name="connsiteX99" fmla="*/ 5917114 w 6128435"/>
              <a:gd name="connsiteY99" fmla="*/ 4213096 h 6858000"/>
              <a:gd name="connsiteX100" fmla="*/ 5921153 w 6128435"/>
              <a:gd name="connsiteY100" fmla="*/ 4236222 h 6858000"/>
              <a:gd name="connsiteX101" fmla="*/ 5924233 w 6128435"/>
              <a:gd name="connsiteY101" fmla="*/ 4242060 h 6858000"/>
              <a:gd name="connsiteX102" fmla="*/ 5928910 w 6128435"/>
              <a:gd name="connsiteY102" fmla="*/ 4300973 h 6858000"/>
              <a:gd name="connsiteX103" fmla="*/ 5939320 w 6128435"/>
              <a:gd name="connsiteY103" fmla="*/ 4340435 h 6858000"/>
              <a:gd name="connsiteX104" fmla="*/ 5946705 w 6128435"/>
              <a:gd name="connsiteY104" fmla="*/ 4428051 h 6858000"/>
              <a:gd name="connsiteX105" fmla="*/ 5949261 w 6128435"/>
              <a:gd name="connsiteY105" fmla="*/ 4449185 h 6858000"/>
              <a:gd name="connsiteX106" fmla="*/ 5957504 w 6128435"/>
              <a:gd name="connsiteY106" fmla="*/ 4465911 h 6858000"/>
              <a:gd name="connsiteX107" fmla="*/ 5964689 w 6128435"/>
              <a:gd name="connsiteY107" fmla="*/ 4468532 h 6858000"/>
              <a:gd name="connsiteX108" fmla="*/ 5967062 w 6128435"/>
              <a:gd name="connsiteY108" fmla="*/ 4479923 h 6858000"/>
              <a:gd name="connsiteX109" fmla="*/ 5968960 w 6128435"/>
              <a:gd name="connsiteY109" fmla="*/ 4482655 h 6858000"/>
              <a:gd name="connsiteX110" fmla="*/ 5978567 w 6128435"/>
              <a:gd name="connsiteY110" fmla="*/ 4498605 h 6858000"/>
              <a:gd name="connsiteX111" fmla="*/ 5980106 w 6128435"/>
              <a:gd name="connsiteY111" fmla="*/ 4585087 h 6858000"/>
              <a:gd name="connsiteX112" fmla="*/ 5998138 w 6128435"/>
              <a:gd name="connsiteY112" fmla="*/ 4697518 h 6858000"/>
              <a:gd name="connsiteX113" fmla="*/ 6013516 w 6128435"/>
              <a:gd name="connsiteY113" fmla="*/ 4786619 h 6858000"/>
              <a:gd name="connsiteX114" fmla="*/ 6025404 w 6128435"/>
              <a:gd name="connsiteY114" fmla="*/ 4858148 h 6858000"/>
              <a:gd name="connsiteX115" fmla="*/ 6007749 w 6128435"/>
              <a:gd name="connsiteY115" fmla="*/ 4964715 h 6858000"/>
              <a:gd name="connsiteX116" fmla="*/ 6005269 w 6128435"/>
              <a:gd name="connsiteY116" fmla="*/ 5150567 h 6858000"/>
              <a:gd name="connsiteX117" fmla="*/ 6001127 w 6128435"/>
              <a:gd name="connsiteY117" fmla="*/ 5164609 h 6858000"/>
              <a:gd name="connsiteX118" fmla="*/ 5996647 w 6128435"/>
              <a:gd name="connsiteY118" fmla="*/ 5185640 h 6858000"/>
              <a:gd name="connsiteX119" fmla="*/ 5998514 w 6128435"/>
              <a:gd name="connsiteY119" fmla="*/ 5189673 h 6858000"/>
              <a:gd name="connsiteX120" fmla="*/ 5995970 w 6128435"/>
              <a:gd name="connsiteY120" fmla="*/ 5221547 h 6858000"/>
              <a:gd name="connsiteX121" fmla="*/ 5997218 w 6128435"/>
              <a:gd name="connsiteY121" fmla="*/ 5222031 h 6858000"/>
              <a:gd name="connsiteX122" fmla="*/ 6002116 w 6128435"/>
              <a:gd name="connsiteY122" fmla="*/ 5231223 h 6858000"/>
              <a:gd name="connsiteX123" fmla="*/ 6008541 w 6128435"/>
              <a:gd name="connsiteY123" fmla="*/ 5248680 h 6858000"/>
              <a:gd name="connsiteX124" fmla="*/ 6039260 w 6128435"/>
              <a:gd name="connsiteY124" fmla="*/ 5289518 h 6858000"/>
              <a:gd name="connsiteX125" fmla="*/ 6036748 w 6128435"/>
              <a:gd name="connsiteY125" fmla="*/ 5322752 h 6858000"/>
              <a:gd name="connsiteX126" fmla="*/ 6036943 w 6128435"/>
              <a:gd name="connsiteY126" fmla="*/ 5329480 h 6858000"/>
              <a:gd name="connsiteX127" fmla="*/ 6037236 w 6128435"/>
              <a:gd name="connsiteY127" fmla="*/ 5329634 h 6858000"/>
              <a:gd name="connsiteX128" fmla="*/ 6038019 w 6128435"/>
              <a:gd name="connsiteY128" fmla="*/ 5336764 h 6858000"/>
              <a:gd name="connsiteX129" fmla="*/ 6037298 w 6128435"/>
              <a:gd name="connsiteY129" fmla="*/ 5341753 h 6858000"/>
              <a:gd name="connsiteX130" fmla="*/ 6037677 w 6128435"/>
              <a:gd name="connsiteY130" fmla="*/ 5354807 h 6858000"/>
              <a:gd name="connsiteX131" fmla="*/ 6039728 w 6128435"/>
              <a:gd name="connsiteY131" fmla="*/ 5359416 h 6858000"/>
              <a:gd name="connsiteX132" fmla="*/ 6043311 w 6128435"/>
              <a:gd name="connsiteY132" fmla="*/ 5361407 h 6858000"/>
              <a:gd name="connsiteX133" fmla="*/ 6042954 w 6128435"/>
              <a:gd name="connsiteY133" fmla="*/ 5362576 h 6858000"/>
              <a:gd name="connsiteX134" fmla="*/ 6053435 w 6128435"/>
              <a:gd name="connsiteY134" fmla="*/ 5387547 h 6858000"/>
              <a:gd name="connsiteX135" fmla="*/ 6065933 w 6128435"/>
              <a:gd name="connsiteY135" fmla="*/ 5443002 h 6858000"/>
              <a:gd name="connsiteX136" fmla="*/ 6068640 w 6128435"/>
              <a:gd name="connsiteY136" fmla="*/ 5474503 h 6858000"/>
              <a:gd name="connsiteX137" fmla="*/ 6080922 w 6128435"/>
              <a:gd name="connsiteY137" fmla="*/ 5561070 h 6858000"/>
              <a:gd name="connsiteX138" fmla="*/ 6096949 w 6128435"/>
              <a:gd name="connsiteY138" fmla="*/ 5648179 h 6858000"/>
              <a:gd name="connsiteX139" fmla="*/ 6125703 w 6128435"/>
              <a:gd name="connsiteY139" fmla="*/ 5692894 h 6858000"/>
              <a:gd name="connsiteX140" fmla="*/ 6126670 w 6128435"/>
              <a:gd name="connsiteY140" fmla="*/ 5697882 h 6858000"/>
              <a:gd name="connsiteX141" fmla="*/ 6124061 w 6128435"/>
              <a:gd name="connsiteY141" fmla="*/ 5710294 h 6858000"/>
              <a:gd name="connsiteX142" fmla="*/ 6122213 w 6128435"/>
              <a:gd name="connsiteY142" fmla="*/ 5714762 h 6858000"/>
              <a:gd name="connsiteX143" fmla="*/ 6121353 w 6128435"/>
              <a:gd name="connsiteY143" fmla="*/ 5721725 h 6858000"/>
              <a:gd name="connsiteX144" fmla="*/ 6121607 w 6128435"/>
              <a:gd name="connsiteY144" fmla="*/ 5721959 h 6858000"/>
              <a:gd name="connsiteX145" fmla="*/ 6120262 w 6128435"/>
              <a:gd name="connsiteY145" fmla="*/ 5728358 h 6858000"/>
              <a:gd name="connsiteX146" fmla="*/ 6110194 w 6128435"/>
              <a:gd name="connsiteY146" fmla="*/ 5758853 h 6858000"/>
              <a:gd name="connsiteX147" fmla="*/ 6127519 w 6128435"/>
              <a:gd name="connsiteY147" fmla="*/ 5865775 h 6858000"/>
              <a:gd name="connsiteX148" fmla="*/ 6128435 w 6128435"/>
              <a:gd name="connsiteY148" fmla="*/ 5870164 h 6858000"/>
              <a:gd name="connsiteX149" fmla="*/ 6119217 w 6128435"/>
              <a:gd name="connsiteY149" fmla="*/ 5888542 h 6858000"/>
              <a:gd name="connsiteX150" fmla="*/ 6115966 w 6128435"/>
              <a:gd name="connsiteY150" fmla="*/ 5898387 h 6858000"/>
              <a:gd name="connsiteX151" fmla="*/ 6111924 w 6128435"/>
              <a:gd name="connsiteY151" fmla="*/ 5900444 h 6858000"/>
              <a:gd name="connsiteX152" fmla="*/ 6108716 w 6128435"/>
              <a:gd name="connsiteY152" fmla="*/ 5915345 h 6858000"/>
              <a:gd name="connsiteX153" fmla="*/ 6109524 w 6128435"/>
              <a:gd name="connsiteY153" fmla="*/ 5917328 h 6858000"/>
              <a:gd name="connsiteX154" fmla="*/ 6102493 w 6128435"/>
              <a:gd name="connsiteY154" fmla="*/ 5928602 h 6858000"/>
              <a:gd name="connsiteX155" fmla="*/ 6056863 w 6128435"/>
              <a:gd name="connsiteY155" fmla="*/ 6000643 h 6858000"/>
              <a:gd name="connsiteX156" fmla="*/ 6045436 w 6128435"/>
              <a:gd name="connsiteY156" fmla="*/ 6124480 h 6858000"/>
              <a:gd name="connsiteX157" fmla="*/ 6030489 w 6128435"/>
              <a:gd name="connsiteY157" fmla="*/ 6317666 h 6858000"/>
              <a:gd name="connsiteX158" fmla="*/ 6007492 w 6128435"/>
              <a:gd name="connsiteY158" fmla="*/ 6440818 h 6858000"/>
              <a:gd name="connsiteX159" fmla="*/ 6009467 w 6128435"/>
              <a:gd name="connsiteY159" fmla="*/ 6487076 h 6858000"/>
              <a:gd name="connsiteX160" fmla="*/ 5995064 w 6128435"/>
              <a:gd name="connsiteY160" fmla="*/ 6540791 h 6858000"/>
              <a:gd name="connsiteX161" fmla="*/ 5996309 w 6128435"/>
              <a:gd name="connsiteY161" fmla="*/ 6543961 h 6858000"/>
              <a:gd name="connsiteX162" fmla="*/ 5996048 w 6128435"/>
              <a:gd name="connsiteY162" fmla="*/ 6555444 h 6858000"/>
              <a:gd name="connsiteX163" fmla="*/ 6002524 w 6128435"/>
              <a:gd name="connsiteY163" fmla="*/ 6560188 h 6858000"/>
              <a:gd name="connsiteX164" fmla="*/ 6006823 w 6128435"/>
              <a:gd name="connsiteY164" fmla="*/ 6578546 h 6858000"/>
              <a:gd name="connsiteX165" fmla="*/ 6004510 w 6128435"/>
              <a:gd name="connsiteY165" fmla="*/ 6599256 h 6858000"/>
              <a:gd name="connsiteX166" fmla="*/ 5986207 w 6128435"/>
              <a:gd name="connsiteY166" fmla="*/ 6695855 h 6858000"/>
              <a:gd name="connsiteX167" fmla="*/ 5979428 w 6128435"/>
              <a:gd name="connsiteY167" fmla="*/ 6754678 h 6858000"/>
              <a:gd name="connsiteX168" fmla="*/ 5983398 w 6128435"/>
              <a:gd name="connsiteY168" fmla="*/ 6778641 h 6858000"/>
              <a:gd name="connsiteX169" fmla="*/ 5984543 w 6128435"/>
              <a:gd name="connsiteY169" fmla="*/ 6811016 h 6858000"/>
              <a:gd name="connsiteX170" fmla="*/ 5981802 w 6128435"/>
              <a:gd name="connsiteY170" fmla="*/ 6838578 h 6858000"/>
              <a:gd name="connsiteX171" fmla="*/ 5979671 w 6128435"/>
              <a:gd name="connsiteY171" fmla="*/ 6858000 h 6858000"/>
              <a:gd name="connsiteX172" fmla="*/ 0 w 6128435"/>
              <a:gd name="connsiteY172" fmla="*/ 6858000 h 6858000"/>
              <a:gd name="connsiteX173" fmla="*/ 0 w 6128435"/>
              <a:gd name="connsiteY17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93877 w 6128435"/>
              <a:gd name="connsiteY44" fmla="*/ 2368649 h 6858000"/>
              <a:gd name="connsiteX45" fmla="*/ 5311338 w 6128435"/>
              <a:gd name="connsiteY45" fmla="*/ 2404034 h 6858000"/>
              <a:gd name="connsiteX46" fmla="*/ 5192511 w 6128435"/>
              <a:gd name="connsiteY46" fmla="*/ 2549199 h 6858000"/>
              <a:gd name="connsiteX47" fmla="*/ 5307538 w 6128435"/>
              <a:gd name="connsiteY47" fmla="*/ 2514685 h 6858000"/>
              <a:gd name="connsiteX48" fmla="*/ 5337604 w 6128435"/>
              <a:gd name="connsiteY48" fmla="*/ 2597632 h 6858000"/>
              <a:gd name="connsiteX49" fmla="*/ 5407503 w 6128435"/>
              <a:gd name="connsiteY49" fmla="*/ 2786290 h 6858000"/>
              <a:gd name="connsiteX50" fmla="*/ 5407356 w 6128435"/>
              <a:gd name="connsiteY50" fmla="*/ 2787545 h 6858000"/>
              <a:gd name="connsiteX51" fmla="*/ 5411130 w 6128435"/>
              <a:gd name="connsiteY51" fmla="*/ 2788640 h 6858000"/>
              <a:gd name="connsiteX52" fmla="*/ 5416439 w 6128435"/>
              <a:gd name="connsiteY52" fmla="*/ 2805666 h 6858000"/>
              <a:gd name="connsiteX53" fmla="*/ 5416589 w 6128435"/>
              <a:gd name="connsiteY53" fmla="*/ 2810822 h 6858000"/>
              <a:gd name="connsiteX54" fmla="*/ 5418542 w 6128435"/>
              <a:gd name="connsiteY54" fmla="*/ 2817745 h 6858000"/>
              <a:gd name="connsiteX55" fmla="*/ 5418847 w 6128435"/>
              <a:gd name="connsiteY55" fmla="*/ 2817825 h 6858000"/>
              <a:gd name="connsiteX56" fmla="*/ 5423364 w 6128435"/>
              <a:gd name="connsiteY56" fmla="*/ 2858292 h 6858000"/>
              <a:gd name="connsiteX57" fmla="*/ 5479298 w 6128435"/>
              <a:gd name="connsiteY57" fmla="*/ 2947791 h 6858000"/>
              <a:gd name="connsiteX58" fmla="*/ 5481770 w 6128435"/>
              <a:gd name="connsiteY58" fmla="*/ 2951352 h 6858000"/>
              <a:gd name="connsiteX59" fmla="*/ 5481013 w 6128435"/>
              <a:gd name="connsiteY59" fmla="*/ 2973461 h 6858000"/>
              <a:gd name="connsiteX60" fmla="*/ 5482045 w 6128435"/>
              <a:gd name="connsiteY60" fmla="*/ 2984371 h 6858000"/>
              <a:gd name="connsiteX61" fmla="*/ 5479405 w 6128435"/>
              <a:gd name="connsiteY61" fmla="*/ 2988507 h 6858000"/>
              <a:gd name="connsiteX62" fmla="*/ 5482415 w 6128435"/>
              <a:gd name="connsiteY62" fmla="*/ 3004079 h 6858000"/>
              <a:gd name="connsiteX63" fmla="*/ 5483865 w 6128435"/>
              <a:gd name="connsiteY63" fmla="*/ 3005467 h 6858000"/>
              <a:gd name="connsiteX64" fmla="*/ 5482236 w 6128435"/>
              <a:gd name="connsiteY64" fmla="*/ 3019791 h 6858000"/>
              <a:gd name="connsiteX65" fmla="*/ 5475895 w 6128435"/>
              <a:gd name="connsiteY65" fmla="*/ 3033578 h 6858000"/>
              <a:gd name="connsiteX66" fmla="*/ 5477595 w 6128435"/>
              <a:gd name="connsiteY66" fmla="*/ 3250534 h 6858000"/>
              <a:gd name="connsiteX67" fmla="*/ 5532836 w 6128435"/>
              <a:gd name="connsiteY67" fmla="*/ 3353840 h 6858000"/>
              <a:gd name="connsiteX68" fmla="*/ 5561229 w 6128435"/>
              <a:gd name="connsiteY68" fmla="*/ 3395784 h 6858000"/>
              <a:gd name="connsiteX69" fmla="*/ 5589758 w 6128435"/>
              <a:gd name="connsiteY69" fmla="*/ 3506453 h 6858000"/>
              <a:gd name="connsiteX70" fmla="*/ 5596144 w 6128435"/>
              <a:gd name="connsiteY70" fmla="*/ 3534624 h 6858000"/>
              <a:gd name="connsiteX71" fmla="*/ 5597750 w 6128435"/>
              <a:gd name="connsiteY71" fmla="*/ 3534129 h 6858000"/>
              <a:gd name="connsiteX72" fmla="*/ 5599700 w 6128435"/>
              <a:gd name="connsiteY72" fmla="*/ 3547221 h 6858000"/>
              <a:gd name="connsiteX73" fmla="*/ 5615031 w 6128435"/>
              <a:gd name="connsiteY73" fmla="*/ 3557482 h 6858000"/>
              <a:gd name="connsiteX74" fmla="*/ 5618377 w 6128435"/>
              <a:gd name="connsiteY74" fmla="*/ 3588431 h 6858000"/>
              <a:gd name="connsiteX75" fmla="*/ 5612155 w 6128435"/>
              <a:gd name="connsiteY75" fmla="*/ 3589869 h 6858000"/>
              <a:gd name="connsiteX76" fmla="*/ 5620843 w 6128435"/>
              <a:gd name="connsiteY76" fmla="*/ 3606745 h 6858000"/>
              <a:gd name="connsiteX77" fmla="*/ 5655472 w 6128435"/>
              <a:gd name="connsiteY77" fmla="*/ 3678877 h 6858000"/>
              <a:gd name="connsiteX78" fmla="*/ 5680448 w 6128435"/>
              <a:gd name="connsiteY78" fmla="*/ 3717760 h 6858000"/>
              <a:gd name="connsiteX79" fmla="*/ 5683015 w 6128435"/>
              <a:gd name="connsiteY79" fmla="*/ 3762025 h 6858000"/>
              <a:gd name="connsiteX80" fmla="*/ 5696643 w 6128435"/>
              <a:gd name="connsiteY80" fmla="*/ 3773888 h 6858000"/>
              <a:gd name="connsiteX81" fmla="*/ 5699203 w 6128435"/>
              <a:gd name="connsiteY81" fmla="*/ 3775823 h 6858000"/>
              <a:gd name="connsiteX82" fmla="*/ 5704824 w 6128435"/>
              <a:gd name="connsiteY82" fmla="*/ 3785966 h 6858000"/>
              <a:gd name="connsiteX83" fmla="*/ 5712204 w 6128435"/>
              <a:gd name="connsiteY83" fmla="*/ 3785830 h 6858000"/>
              <a:gd name="connsiteX84" fmla="*/ 5724816 w 6128435"/>
              <a:gd name="connsiteY84" fmla="*/ 3798949 h 6858000"/>
              <a:gd name="connsiteX85" fmla="*/ 5733539 w 6128435"/>
              <a:gd name="connsiteY85" fmla="*/ 3818457 h 6858000"/>
              <a:gd name="connsiteX86" fmla="*/ 5768491 w 6128435"/>
              <a:gd name="connsiteY86" fmla="*/ 3914399 h 6858000"/>
              <a:gd name="connsiteX87" fmla="*/ 5793123 w 6128435"/>
              <a:gd name="connsiteY87" fmla="*/ 3969952 h 6858000"/>
              <a:gd name="connsiteX88" fmla="*/ 5808321 w 6128435"/>
              <a:gd name="connsiteY88" fmla="*/ 3988153 h 6858000"/>
              <a:gd name="connsiteX89" fmla="*/ 5825621 w 6128435"/>
              <a:gd name="connsiteY89" fmla="*/ 4015525 h 6858000"/>
              <a:gd name="connsiteX90" fmla="*/ 5860672 w 6128435"/>
              <a:gd name="connsiteY90" fmla="*/ 4061579 h 6858000"/>
              <a:gd name="connsiteX91" fmla="*/ 5872173 w 6128435"/>
              <a:gd name="connsiteY91" fmla="*/ 4088497 h 6858000"/>
              <a:gd name="connsiteX92" fmla="*/ 5883705 w 6128435"/>
              <a:gd name="connsiteY92" fmla="*/ 4101899 h 6858000"/>
              <a:gd name="connsiteX93" fmla="*/ 5885314 w 6128435"/>
              <a:gd name="connsiteY93" fmla="*/ 4108387 h 6858000"/>
              <a:gd name="connsiteX94" fmla="*/ 5894095 w 6128435"/>
              <a:gd name="connsiteY94" fmla="*/ 4128857 h 6858000"/>
              <a:gd name="connsiteX95" fmla="*/ 5898339 w 6128435"/>
              <a:gd name="connsiteY95" fmla="*/ 4140800 h 6858000"/>
              <a:gd name="connsiteX96" fmla="*/ 5899734 w 6128435"/>
              <a:gd name="connsiteY96" fmla="*/ 4145632 h 6858000"/>
              <a:gd name="connsiteX97" fmla="*/ 5897098 w 6128435"/>
              <a:gd name="connsiteY97" fmla="*/ 4157819 h 6858000"/>
              <a:gd name="connsiteX98" fmla="*/ 5903513 w 6128435"/>
              <a:gd name="connsiteY98" fmla="*/ 4187661 h 6858000"/>
              <a:gd name="connsiteX99" fmla="*/ 5917114 w 6128435"/>
              <a:gd name="connsiteY99" fmla="*/ 4213096 h 6858000"/>
              <a:gd name="connsiteX100" fmla="*/ 5921153 w 6128435"/>
              <a:gd name="connsiteY100" fmla="*/ 4236222 h 6858000"/>
              <a:gd name="connsiteX101" fmla="*/ 5924233 w 6128435"/>
              <a:gd name="connsiteY101" fmla="*/ 4242060 h 6858000"/>
              <a:gd name="connsiteX102" fmla="*/ 5928910 w 6128435"/>
              <a:gd name="connsiteY102" fmla="*/ 4300973 h 6858000"/>
              <a:gd name="connsiteX103" fmla="*/ 5939320 w 6128435"/>
              <a:gd name="connsiteY103" fmla="*/ 4340435 h 6858000"/>
              <a:gd name="connsiteX104" fmla="*/ 5946705 w 6128435"/>
              <a:gd name="connsiteY104" fmla="*/ 4428051 h 6858000"/>
              <a:gd name="connsiteX105" fmla="*/ 5949261 w 6128435"/>
              <a:gd name="connsiteY105" fmla="*/ 4449185 h 6858000"/>
              <a:gd name="connsiteX106" fmla="*/ 5957504 w 6128435"/>
              <a:gd name="connsiteY106" fmla="*/ 4465911 h 6858000"/>
              <a:gd name="connsiteX107" fmla="*/ 5964689 w 6128435"/>
              <a:gd name="connsiteY107" fmla="*/ 4468532 h 6858000"/>
              <a:gd name="connsiteX108" fmla="*/ 5967062 w 6128435"/>
              <a:gd name="connsiteY108" fmla="*/ 4479923 h 6858000"/>
              <a:gd name="connsiteX109" fmla="*/ 5968960 w 6128435"/>
              <a:gd name="connsiteY109" fmla="*/ 4482655 h 6858000"/>
              <a:gd name="connsiteX110" fmla="*/ 5978567 w 6128435"/>
              <a:gd name="connsiteY110" fmla="*/ 4498605 h 6858000"/>
              <a:gd name="connsiteX111" fmla="*/ 5980106 w 6128435"/>
              <a:gd name="connsiteY111" fmla="*/ 4585087 h 6858000"/>
              <a:gd name="connsiteX112" fmla="*/ 5998138 w 6128435"/>
              <a:gd name="connsiteY112" fmla="*/ 4697518 h 6858000"/>
              <a:gd name="connsiteX113" fmla="*/ 6013516 w 6128435"/>
              <a:gd name="connsiteY113" fmla="*/ 4786619 h 6858000"/>
              <a:gd name="connsiteX114" fmla="*/ 6025404 w 6128435"/>
              <a:gd name="connsiteY114" fmla="*/ 4858148 h 6858000"/>
              <a:gd name="connsiteX115" fmla="*/ 6007749 w 6128435"/>
              <a:gd name="connsiteY115" fmla="*/ 4964715 h 6858000"/>
              <a:gd name="connsiteX116" fmla="*/ 6005269 w 6128435"/>
              <a:gd name="connsiteY116" fmla="*/ 5150567 h 6858000"/>
              <a:gd name="connsiteX117" fmla="*/ 6001127 w 6128435"/>
              <a:gd name="connsiteY117" fmla="*/ 5164609 h 6858000"/>
              <a:gd name="connsiteX118" fmla="*/ 5996647 w 6128435"/>
              <a:gd name="connsiteY118" fmla="*/ 5185640 h 6858000"/>
              <a:gd name="connsiteX119" fmla="*/ 5998514 w 6128435"/>
              <a:gd name="connsiteY119" fmla="*/ 5189673 h 6858000"/>
              <a:gd name="connsiteX120" fmla="*/ 5995970 w 6128435"/>
              <a:gd name="connsiteY120" fmla="*/ 5221547 h 6858000"/>
              <a:gd name="connsiteX121" fmla="*/ 5997218 w 6128435"/>
              <a:gd name="connsiteY121" fmla="*/ 5222031 h 6858000"/>
              <a:gd name="connsiteX122" fmla="*/ 6002116 w 6128435"/>
              <a:gd name="connsiteY122" fmla="*/ 5231223 h 6858000"/>
              <a:gd name="connsiteX123" fmla="*/ 6008541 w 6128435"/>
              <a:gd name="connsiteY123" fmla="*/ 5248680 h 6858000"/>
              <a:gd name="connsiteX124" fmla="*/ 6039260 w 6128435"/>
              <a:gd name="connsiteY124" fmla="*/ 5289518 h 6858000"/>
              <a:gd name="connsiteX125" fmla="*/ 6036748 w 6128435"/>
              <a:gd name="connsiteY125" fmla="*/ 5322752 h 6858000"/>
              <a:gd name="connsiteX126" fmla="*/ 6036943 w 6128435"/>
              <a:gd name="connsiteY126" fmla="*/ 5329480 h 6858000"/>
              <a:gd name="connsiteX127" fmla="*/ 6037236 w 6128435"/>
              <a:gd name="connsiteY127" fmla="*/ 5329634 h 6858000"/>
              <a:gd name="connsiteX128" fmla="*/ 6038019 w 6128435"/>
              <a:gd name="connsiteY128" fmla="*/ 5336764 h 6858000"/>
              <a:gd name="connsiteX129" fmla="*/ 6037298 w 6128435"/>
              <a:gd name="connsiteY129" fmla="*/ 5341753 h 6858000"/>
              <a:gd name="connsiteX130" fmla="*/ 6037677 w 6128435"/>
              <a:gd name="connsiteY130" fmla="*/ 5354807 h 6858000"/>
              <a:gd name="connsiteX131" fmla="*/ 6039728 w 6128435"/>
              <a:gd name="connsiteY131" fmla="*/ 5359416 h 6858000"/>
              <a:gd name="connsiteX132" fmla="*/ 6043311 w 6128435"/>
              <a:gd name="connsiteY132" fmla="*/ 5361407 h 6858000"/>
              <a:gd name="connsiteX133" fmla="*/ 6042954 w 6128435"/>
              <a:gd name="connsiteY133" fmla="*/ 5362576 h 6858000"/>
              <a:gd name="connsiteX134" fmla="*/ 6053435 w 6128435"/>
              <a:gd name="connsiteY134" fmla="*/ 5387547 h 6858000"/>
              <a:gd name="connsiteX135" fmla="*/ 6065933 w 6128435"/>
              <a:gd name="connsiteY135" fmla="*/ 5443002 h 6858000"/>
              <a:gd name="connsiteX136" fmla="*/ 6068640 w 6128435"/>
              <a:gd name="connsiteY136" fmla="*/ 5474503 h 6858000"/>
              <a:gd name="connsiteX137" fmla="*/ 6080922 w 6128435"/>
              <a:gd name="connsiteY137" fmla="*/ 5561070 h 6858000"/>
              <a:gd name="connsiteX138" fmla="*/ 6096949 w 6128435"/>
              <a:gd name="connsiteY138" fmla="*/ 5648179 h 6858000"/>
              <a:gd name="connsiteX139" fmla="*/ 6125703 w 6128435"/>
              <a:gd name="connsiteY139" fmla="*/ 5692894 h 6858000"/>
              <a:gd name="connsiteX140" fmla="*/ 6126670 w 6128435"/>
              <a:gd name="connsiteY140" fmla="*/ 5697882 h 6858000"/>
              <a:gd name="connsiteX141" fmla="*/ 6124061 w 6128435"/>
              <a:gd name="connsiteY141" fmla="*/ 5710294 h 6858000"/>
              <a:gd name="connsiteX142" fmla="*/ 6122213 w 6128435"/>
              <a:gd name="connsiteY142" fmla="*/ 5714762 h 6858000"/>
              <a:gd name="connsiteX143" fmla="*/ 6121353 w 6128435"/>
              <a:gd name="connsiteY143" fmla="*/ 5721725 h 6858000"/>
              <a:gd name="connsiteX144" fmla="*/ 6121607 w 6128435"/>
              <a:gd name="connsiteY144" fmla="*/ 5721959 h 6858000"/>
              <a:gd name="connsiteX145" fmla="*/ 6120262 w 6128435"/>
              <a:gd name="connsiteY145" fmla="*/ 5728358 h 6858000"/>
              <a:gd name="connsiteX146" fmla="*/ 6110194 w 6128435"/>
              <a:gd name="connsiteY146" fmla="*/ 5758853 h 6858000"/>
              <a:gd name="connsiteX147" fmla="*/ 6127519 w 6128435"/>
              <a:gd name="connsiteY147" fmla="*/ 5865775 h 6858000"/>
              <a:gd name="connsiteX148" fmla="*/ 6128435 w 6128435"/>
              <a:gd name="connsiteY148" fmla="*/ 5870164 h 6858000"/>
              <a:gd name="connsiteX149" fmla="*/ 6119217 w 6128435"/>
              <a:gd name="connsiteY149" fmla="*/ 5888542 h 6858000"/>
              <a:gd name="connsiteX150" fmla="*/ 6115966 w 6128435"/>
              <a:gd name="connsiteY150" fmla="*/ 5898387 h 6858000"/>
              <a:gd name="connsiteX151" fmla="*/ 6111924 w 6128435"/>
              <a:gd name="connsiteY151" fmla="*/ 5900444 h 6858000"/>
              <a:gd name="connsiteX152" fmla="*/ 6108716 w 6128435"/>
              <a:gd name="connsiteY152" fmla="*/ 5915345 h 6858000"/>
              <a:gd name="connsiteX153" fmla="*/ 6109524 w 6128435"/>
              <a:gd name="connsiteY153" fmla="*/ 5917328 h 6858000"/>
              <a:gd name="connsiteX154" fmla="*/ 6102493 w 6128435"/>
              <a:gd name="connsiteY154" fmla="*/ 5928602 h 6858000"/>
              <a:gd name="connsiteX155" fmla="*/ 6056863 w 6128435"/>
              <a:gd name="connsiteY155" fmla="*/ 6000643 h 6858000"/>
              <a:gd name="connsiteX156" fmla="*/ 6045436 w 6128435"/>
              <a:gd name="connsiteY156" fmla="*/ 6124480 h 6858000"/>
              <a:gd name="connsiteX157" fmla="*/ 6030489 w 6128435"/>
              <a:gd name="connsiteY157" fmla="*/ 6317666 h 6858000"/>
              <a:gd name="connsiteX158" fmla="*/ 6007492 w 6128435"/>
              <a:gd name="connsiteY158" fmla="*/ 6440818 h 6858000"/>
              <a:gd name="connsiteX159" fmla="*/ 6009467 w 6128435"/>
              <a:gd name="connsiteY159" fmla="*/ 6487076 h 6858000"/>
              <a:gd name="connsiteX160" fmla="*/ 5995064 w 6128435"/>
              <a:gd name="connsiteY160" fmla="*/ 6540791 h 6858000"/>
              <a:gd name="connsiteX161" fmla="*/ 5996309 w 6128435"/>
              <a:gd name="connsiteY161" fmla="*/ 6543961 h 6858000"/>
              <a:gd name="connsiteX162" fmla="*/ 5996048 w 6128435"/>
              <a:gd name="connsiteY162" fmla="*/ 6555444 h 6858000"/>
              <a:gd name="connsiteX163" fmla="*/ 6002524 w 6128435"/>
              <a:gd name="connsiteY163" fmla="*/ 6560188 h 6858000"/>
              <a:gd name="connsiteX164" fmla="*/ 6006823 w 6128435"/>
              <a:gd name="connsiteY164" fmla="*/ 6578546 h 6858000"/>
              <a:gd name="connsiteX165" fmla="*/ 6004510 w 6128435"/>
              <a:gd name="connsiteY165" fmla="*/ 6599256 h 6858000"/>
              <a:gd name="connsiteX166" fmla="*/ 5986207 w 6128435"/>
              <a:gd name="connsiteY166" fmla="*/ 6695855 h 6858000"/>
              <a:gd name="connsiteX167" fmla="*/ 5979428 w 6128435"/>
              <a:gd name="connsiteY167" fmla="*/ 6754678 h 6858000"/>
              <a:gd name="connsiteX168" fmla="*/ 5983398 w 6128435"/>
              <a:gd name="connsiteY168" fmla="*/ 6778641 h 6858000"/>
              <a:gd name="connsiteX169" fmla="*/ 5984543 w 6128435"/>
              <a:gd name="connsiteY169" fmla="*/ 6811016 h 6858000"/>
              <a:gd name="connsiteX170" fmla="*/ 5981802 w 6128435"/>
              <a:gd name="connsiteY170" fmla="*/ 6838578 h 6858000"/>
              <a:gd name="connsiteX171" fmla="*/ 5979671 w 6128435"/>
              <a:gd name="connsiteY171" fmla="*/ 6858000 h 6858000"/>
              <a:gd name="connsiteX172" fmla="*/ 0 w 6128435"/>
              <a:gd name="connsiteY172" fmla="*/ 6858000 h 6858000"/>
              <a:gd name="connsiteX173" fmla="*/ 0 w 6128435"/>
              <a:gd name="connsiteY17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93877 w 6128435"/>
              <a:gd name="connsiteY44" fmla="*/ 2368649 h 6858000"/>
              <a:gd name="connsiteX45" fmla="*/ 5311338 w 6128435"/>
              <a:gd name="connsiteY45" fmla="*/ 2404034 h 6858000"/>
              <a:gd name="connsiteX46" fmla="*/ 5338366 w 6128435"/>
              <a:gd name="connsiteY46" fmla="*/ 2465052 h 6858000"/>
              <a:gd name="connsiteX47" fmla="*/ 5307538 w 6128435"/>
              <a:gd name="connsiteY47" fmla="*/ 2514685 h 6858000"/>
              <a:gd name="connsiteX48" fmla="*/ 5337604 w 6128435"/>
              <a:gd name="connsiteY48" fmla="*/ 2597632 h 6858000"/>
              <a:gd name="connsiteX49" fmla="*/ 5407503 w 6128435"/>
              <a:gd name="connsiteY49" fmla="*/ 2786290 h 6858000"/>
              <a:gd name="connsiteX50" fmla="*/ 5407356 w 6128435"/>
              <a:gd name="connsiteY50" fmla="*/ 2787545 h 6858000"/>
              <a:gd name="connsiteX51" fmla="*/ 5411130 w 6128435"/>
              <a:gd name="connsiteY51" fmla="*/ 2788640 h 6858000"/>
              <a:gd name="connsiteX52" fmla="*/ 5416439 w 6128435"/>
              <a:gd name="connsiteY52" fmla="*/ 2805666 h 6858000"/>
              <a:gd name="connsiteX53" fmla="*/ 5416589 w 6128435"/>
              <a:gd name="connsiteY53" fmla="*/ 2810822 h 6858000"/>
              <a:gd name="connsiteX54" fmla="*/ 5418542 w 6128435"/>
              <a:gd name="connsiteY54" fmla="*/ 2817745 h 6858000"/>
              <a:gd name="connsiteX55" fmla="*/ 5418847 w 6128435"/>
              <a:gd name="connsiteY55" fmla="*/ 2817825 h 6858000"/>
              <a:gd name="connsiteX56" fmla="*/ 5423364 w 6128435"/>
              <a:gd name="connsiteY56" fmla="*/ 2858292 h 6858000"/>
              <a:gd name="connsiteX57" fmla="*/ 5479298 w 6128435"/>
              <a:gd name="connsiteY57" fmla="*/ 2947791 h 6858000"/>
              <a:gd name="connsiteX58" fmla="*/ 5481770 w 6128435"/>
              <a:gd name="connsiteY58" fmla="*/ 2951352 h 6858000"/>
              <a:gd name="connsiteX59" fmla="*/ 5481013 w 6128435"/>
              <a:gd name="connsiteY59" fmla="*/ 2973461 h 6858000"/>
              <a:gd name="connsiteX60" fmla="*/ 5482045 w 6128435"/>
              <a:gd name="connsiteY60" fmla="*/ 2984371 h 6858000"/>
              <a:gd name="connsiteX61" fmla="*/ 5479405 w 6128435"/>
              <a:gd name="connsiteY61" fmla="*/ 2988507 h 6858000"/>
              <a:gd name="connsiteX62" fmla="*/ 5482415 w 6128435"/>
              <a:gd name="connsiteY62" fmla="*/ 3004079 h 6858000"/>
              <a:gd name="connsiteX63" fmla="*/ 5483865 w 6128435"/>
              <a:gd name="connsiteY63" fmla="*/ 3005467 h 6858000"/>
              <a:gd name="connsiteX64" fmla="*/ 5482236 w 6128435"/>
              <a:gd name="connsiteY64" fmla="*/ 3019791 h 6858000"/>
              <a:gd name="connsiteX65" fmla="*/ 5475895 w 6128435"/>
              <a:gd name="connsiteY65" fmla="*/ 3033578 h 6858000"/>
              <a:gd name="connsiteX66" fmla="*/ 5477595 w 6128435"/>
              <a:gd name="connsiteY66" fmla="*/ 3250534 h 6858000"/>
              <a:gd name="connsiteX67" fmla="*/ 5532836 w 6128435"/>
              <a:gd name="connsiteY67" fmla="*/ 3353840 h 6858000"/>
              <a:gd name="connsiteX68" fmla="*/ 5561229 w 6128435"/>
              <a:gd name="connsiteY68" fmla="*/ 3395784 h 6858000"/>
              <a:gd name="connsiteX69" fmla="*/ 5589758 w 6128435"/>
              <a:gd name="connsiteY69" fmla="*/ 3506453 h 6858000"/>
              <a:gd name="connsiteX70" fmla="*/ 5596144 w 6128435"/>
              <a:gd name="connsiteY70" fmla="*/ 3534624 h 6858000"/>
              <a:gd name="connsiteX71" fmla="*/ 5597750 w 6128435"/>
              <a:gd name="connsiteY71" fmla="*/ 3534129 h 6858000"/>
              <a:gd name="connsiteX72" fmla="*/ 5599700 w 6128435"/>
              <a:gd name="connsiteY72" fmla="*/ 3547221 h 6858000"/>
              <a:gd name="connsiteX73" fmla="*/ 5615031 w 6128435"/>
              <a:gd name="connsiteY73" fmla="*/ 3557482 h 6858000"/>
              <a:gd name="connsiteX74" fmla="*/ 5618377 w 6128435"/>
              <a:gd name="connsiteY74" fmla="*/ 3588431 h 6858000"/>
              <a:gd name="connsiteX75" fmla="*/ 5612155 w 6128435"/>
              <a:gd name="connsiteY75" fmla="*/ 3589869 h 6858000"/>
              <a:gd name="connsiteX76" fmla="*/ 5620843 w 6128435"/>
              <a:gd name="connsiteY76" fmla="*/ 3606745 h 6858000"/>
              <a:gd name="connsiteX77" fmla="*/ 5655472 w 6128435"/>
              <a:gd name="connsiteY77" fmla="*/ 3678877 h 6858000"/>
              <a:gd name="connsiteX78" fmla="*/ 5680448 w 6128435"/>
              <a:gd name="connsiteY78" fmla="*/ 3717760 h 6858000"/>
              <a:gd name="connsiteX79" fmla="*/ 5683015 w 6128435"/>
              <a:gd name="connsiteY79" fmla="*/ 3762025 h 6858000"/>
              <a:gd name="connsiteX80" fmla="*/ 5696643 w 6128435"/>
              <a:gd name="connsiteY80" fmla="*/ 3773888 h 6858000"/>
              <a:gd name="connsiteX81" fmla="*/ 5699203 w 6128435"/>
              <a:gd name="connsiteY81" fmla="*/ 3775823 h 6858000"/>
              <a:gd name="connsiteX82" fmla="*/ 5704824 w 6128435"/>
              <a:gd name="connsiteY82" fmla="*/ 3785966 h 6858000"/>
              <a:gd name="connsiteX83" fmla="*/ 5712204 w 6128435"/>
              <a:gd name="connsiteY83" fmla="*/ 3785830 h 6858000"/>
              <a:gd name="connsiteX84" fmla="*/ 5724816 w 6128435"/>
              <a:gd name="connsiteY84" fmla="*/ 3798949 h 6858000"/>
              <a:gd name="connsiteX85" fmla="*/ 5733539 w 6128435"/>
              <a:gd name="connsiteY85" fmla="*/ 3818457 h 6858000"/>
              <a:gd name="connsiteX86" fmla="*/ 5768491 w 6128435"/>
              <a:gd name="connsiteY86" fmla="*/ 3914399 h 6858000"/>
              <a:gd name="connsiteX87" fmla="*/ 5793123 w 6128435"/>
              <a:gd name="connsiteY87" fmla="*/ 3969952 h 6858000"/>
              <a:gd name="connsiteX88" fmla="*/ 5808321 w 6128435"/>
              <a:gd name="connsiteY88" fmla="*/ 3988153 h 6858000"/>
              <a:gd name="connsiteX89" fmla="*/ 5825621 w 6128435"/>
              <a:gd name="connsiteY89" fmla="*/ 4015525 h 6858000"/>
              <a:gd name="connsiteX90" fmla="*/ 5860672 w 6128435"/>
              <a:gd name="connsiteY90" fmla="*/ 4061579 h 6858000"/>
              <a:gd name="connsiteX91" fmla="*/ 5872173 w 6128435"/>
              <a:gd name="connsiteY91" fmla="*/ 4088497 h 6858000"/>
              <a:gd name="connsiteX92" fmla="*/ 5883705 w 6128435"/>
              <a:gd name="connsiteY92" fmla="*/ 4101899 h 6858000"/>
              <a:gd name="connsiteX93" fmla="*/ 5885314 w 6128435"/>
              <a:gd name="connsiteY93" fmla="*/ 4108387 h 6858000"/>
              <a:gd name="connsiteX94" fmla="*/ 5894095 w 6128435"/>
              <a:gd name="connsiteY94" fmla="*/ 4128857 h 6858000"/>
              <a:gd name="connsiteX95" fmla="*/ 5898339 w 6128435"/>
              <a:gd name="connsiteY95" fmla="*/ 4140800 h 6858000"/>
              <a:gd name="connsiteX96" fmla="*/ 5899734 w 6128435"/>
              <a:gd name="connsiteY96" fmla="*/ 4145632 h 6858000"/>
              <a:gd name="connsiteX97" fmla="*/ 5897098 w 6128435"/>
              <a:gd name="connsiteY97" fmla="*/ 4157819 h 6858000"/>
              <a:gd name="connsiteX98" fmla="*/ 5903513 w 6128435"/>
              <a:gd name="connsiteY98" fmla="*/ 4187661 h 6858000"/>
              <a:gd name="connsiteX99" fmla="*/ 5917114 w 6128435"/>
              <a:gd name="connsiteY99" fmla="*/ 4213096 h 6858000"/>
              <a:gd name="connsiteX100" fmla="*/ 5921153 w 6128435"/>
              <a:gd name="connsiteY100" fmla="*/ 4236222 h 6858000"/>
              <a:gd name="connsiteX101" fmla="*/ 5924233 w 6128435"/>
              <a:gd name="connsiteY101" fmla="*/ 4242060 h 6858000"/>
              <a:gd name="connsiteX102" fmla="*/ 5928910 w 6128435"/>
              <a:gd name="connsiteY102" fmla="*/ 4300973 h 6858000"/>
              <a:gd name="connsiteX103" fmla="*/ 5939320 w 6128435"/>
              <a:gd name="connsiteY103" fmla="*/ 4340435 h 6858000"/>
              <a:gd name="connsiteX104" fmla="*/ 5946705 w 6128435"/>
              <a:gd name="connsiteY104" fmla="*/ 4428051 h 6858000"/>
              <a:gd name="connsiteX105" fmla="*/ 5949261 w 6128435"/>
              <a:gd name="connsiteY105" fmla="*/ 4449185 h 6858000"/>
              <a:gd name="connsiteX106" fmla="*/ 5957504 w 6128435"/>
              <a:gd name="connsiteY106" fmla="*/ 4465911 h 6858000"/>
              <a:gd name="connsiteX107" fmla="*/ 5964689 w 6128435"/>
              <a:gd name="connsiteY107" fmla="*/ 4468532 h 6858000"/>
              <a:gd name="connsiteX108" fmla="*/ 5967062 w 6128435"/>
              <a:gd name="connsiteY108" fmla="*/ 4479923 h 6858000"/>
              <a:gd name="connsiteX109" fmla="*/ 5968960 w 6128435"/>
              <a:gd name="connsiteY109" fmla="*/ 4482655 h 6858000"/>
              <a:gd name="connsiteX110" fmla="*/ 5978567 w 6128435"/>
              <a:gd name="connsiteY110" fmla="*/ 4498605 h 6858000"/>
              <a:gd name="connsiteX111" fmla="*/ 5980106 w 6128435"/>
              <a:gd name="connsiteY111" fmla="*/ 4585087 h 6858000"/>
              <a:gd name="connsiteX112" fmla="*/ 5998138 w 6128435"/>
              <a:gd name="connsiteY112" fmla="*/ 4697518 h 6858000"/>
              <a:gd name="connsiteX113" fmla="*/ 6013516 w 6128435"/>
              <a:gd name="connsiteY113" fmla="*/ 4786619 h 6858000"/>
              <a:gd name="connsiteX114" fmla="*/ 6025404 w 6128435"/>
              <a:gd name="connsiteY114" fmla="*/ 4858148 h 6858000"/>
              <a:gd name="connsiteX115" fmla="*/ 6007749 w 6128435"/>
              <a:gd name="connsiteY115" fmla="*/ 4964715 h 6858000"/>
              <a:gd name="connsiteX116" fmla="*/ 6005269 w 6128435"/>
              <a:gd name="connsiteY116" fmla="*/ 5150567 h 6858000"/>
              <a:gd name="connsiteX117" fmla="*/ 6001127 w 6128435"/>
              <a:gd name="connsiteY117" fmla="*/ 5164609 h 6858000"/>
              <a:gd name="connsiteX118" fmla="*/ 5996647 w 6128435"/>
              <a:gd name="connsiteY118" fmla="*/ 5185640 h 6858000"/>
              <a:gd name="connsiteX119" fmla="*/ 5998514 w 6128435"/>
              <a:gd name="connsiteY119" fmla="*/ 5189673 h 6858000"/>
              <a:gd name="connsiteX120" fmla="*/ 5995970 w 6128435"/>
              <a:gd name="connsiteY120" fmla="*/ 5221547 h 6858000"/>
              <a:gd name="connsiteX121" fmla="*/ 5997218 w 6128435"/>
              <a:gd name="connsiteY121" fmla="*/ 5222031 h 6858000"/>
              <a:gd name="connsiteX122" fmla="*/ 6002116 w 6128435"/>
              <a:gd name="connsiteY122" fmla="*/ 5231223 h 6858000"/>
              <a:gd name="connsiteX123" fmla="*/ 6008541 w 6128435"/>
              <a:gd name="connsiteY123" fmla="*/ 5248680 h 6858000"/>
              <a:gd name="connsiteX124" fmla="*/ 6039260 w 6128435"/>
              <a:gd name="connsiteY124" fmla="*/ 5289518 h 6858000"/>
              <a:gd name="connsiteX125" fmla="*/ 6036748 w 6128435"/>
              <a:gd name="connsiteY125" fmla="*/ 5322752 h 6858000"/>
              <a:gd name="connsiteX126" fmla="*/ 6036943 w 6128435"/>
              <a:gd name="connsiteY126" fmla="*/ 5329480 h 6858000"/>
              <a:gd name="connsiteX127" fmla="*/ 6037236 w 6128435"/>
              <a:gd name="connsiteY127" fmla="*/ 5329634 h 6858000"/>
              <a:gd name="connsiteX128" fmla="*/ 6038019 w 6128435"/>
              <a:gd name="connsiteY128" fmla="*/ 5336764 h 6858000"/>
              <a:gd name="connsiteX129" fmla="*/ 6037298 w 6128435"/>
              <a:gd name="connsiteY129" fmla="*/ 5341753 h 6858000"/>
              <a:gd name="connsiteX130" fmla="*/ 6037677 w 6128435"/>
              <a:gd name="connsiteY130" fmla="*/ 5354807 h 6858000"/>
              <a:gd name="connsiteX131" fmla="*/ 6039728 w 6128435"/>
              <a:gd name="connsiteY131" fmla="*/ 5359416 h 6858000"/>
              <a:gd name="connsiteX132" fmla="*/ 6043311 w 6128435"/>
              <a:gd name="connsiteY132" fmla="*/ 5361407 h 6858000"/>
              <a:gd name="connsiteX133" fmla="*/ 6042954 w 6128435"/>
              <a:gd name="connsiteY133" fmla="*/ 5362576 h 6858000"/>
              <a:gd name="connsiteX134" fmla="*/ 6053435 w 6128435"/>
              <a:gd name="connsiteY134" fmla="*/ 5387547 h 6858000"/>
              <a:gd name="connsiteX135" fmla="*/ 6065933 w 6128435"/>
              <a:gd name="connsiteY135" fmla="*/ 5443002 h 6858000"/>
              <a:gd name="connsiteX136" fmla="*/ 6068640 w 6128435"/>
              <a:gd name="connsiteY136" fmla="*/ 5474503 h 6858000"/>
              <a:gd name="connsiteX137" fmla="*/ 6080922 w 6128435"/>
              <a:gd name="connsiteY137" fmla="*/ 5561070 h 6858000"/>
              <a:gd name="connsiteX138" fmla="*/ 6096949 w 6128435"/>
              <a:gd name="connsiteY138" fmla="*/ 5648179 h 6858000"/>
              <a:gd name="connsiteX139" fmla="*/ 6125703 w 6128435"/>
              <a:gd name="connsiteY139" fmla="*/ 5692894 h 6858000"/>
              <a:gd name="connsiteX140" fmla="*/ 6126670 w 6128435"/>
              <a:gd name="connsiteY140" fmla="*/ 5697882 h 6858000"/>
              <a:gd name="connsiteX141" fmla="*/ 6124061 w 6128435"/>
              <a:gd name="connsiteY141" fmla="*/ 5710294 h 6858000"/>
              <a:gd name="connsiteX142" fmla="*/ 6122213 w 6128435"/>
              <a:gd name="connsiteY142" fmla="*/ 5714762 h 6858000"/>
              <a:gd name="connsiteX143" fmla="*/ 6121353 w 6128435"/>
              <a:gd name="connsiteY143" fmla="*/ 5721725 h 6858000"/>
              <a:gd name="connsiteX144" fmla="*/ 6121607 w 6128435"/>
              <a:gd name="connsiteY144" fmla="*/ 5721959 h 6858000"/>
              <a:gd name="connsiteX145" fmla="*/ 6120262 w 6128435"/>
              <a:gd name="connsiteY145" fmla="*/ 5728358 h 6858000"/>
              <a:gd name="connsiteX146" fmla="*/ 6110194 w 6128435"/>
              <a:gd name="connsiteY146" fmla="*/ 5758853 h 6858000"/>
              <a:gd name="connsiteX147" fmla="*/ 6127519 w 6128435"/>
              <a:gd name="connsiteY147" fmla="*/ 5865775 h 6858000"/>
              <a:gd name="connsiteX148" fmla="*/ 6128435 w 6128435"/>
              <a:gd name="connsiteY148" fmla="*/ 5870164 h 6858000"/>
              <a:gd name="connsiteX149" fmla="*/ 6119217 w 6128435"/>
              <a:gd name="connsiteY149" fmla="*/ 5888542 h 6858000"/>
              <a:gd name="connsiteX150" fmla="*/ 6115966 w 6128435"/>
              <a:gd name="connsiteY150" fmla="*/ 5898387 h 6858000"/>
              <a:gd name="connsiteX151" fmla="*/ 6111924 w 6128435"/>
              <a:gd name="connsiteY151" fmla="*/ 5900444 h 6858000"/>
              <a:gd name="connsiteX152" fmla="*/ 6108716 w 6128435"/>
              <a:gd name="connsiteY152" fmla="*/ 5915345 h 6858000"/>
              <a:gd name="connsiteX153" fmla="*/ 6109524 w 6128435"/>
              <a:gd name="connsiteY153" fmla="*/ 5917328 h 6858000"/>
              <a:gd name="connsiteX154" fmla="*/ 6102493 w 6128435"/>
              <a:gd name="connsiteY154" fmla="*/ 5928602 h 6858000"/>
              <a:gd name="connsiteX155" fmla="*/ 6056863 w 6128435"/>
              <a:gd name="connsiteY155" fmla="*/ 6000643 h 6858000"/>
              <a:gd name="connsiteX156" fmla="*/ 6045436 w 6128435"/>
              <a:gd name="connsiteY156" fmla="*/ 6124480 h 6858000"/>
              <a:gd name="connsiteX157" fmla="*/ 6030489 w 6128435"/>
              <a:gd name="connsiteY157" fmla="*/ 6317666 h 6858000"/>
              <a:gd name="connsiteX158" fmla="*/ 6007492 w 6128435"/>
              <a:gd name="connsiteY158" fmla="*/ 6440818 h 6858000"/>
              <a:gd name="connsiteX159" fmla="*/ 6009467 w 6128435"/>
              <a:gd name="connsiteY159" fmla="*/ 6487076 h 6858000"/>
              <a:gd name="connsiteX160" fmla="*/ 5995064 w 6128435"/>
              <a:gd name="connsiteY160" fmla="*/ 6540791 h 6858000"/>
              <a:gd name="connsiteX161" fmla="*/ 5996309 w 6128435"/>
              <a:gd name="connsiteY161" fmla="*/ 6543961 h 6858000"/>
              <a:gd name="connsiteX162" fmla="*/ 5996048 w 6128435"/>
              <a:gd name="connsiteY162" fmla="*/ 6555444 h 6858000"/>
              <a:gd name="connsiteX163" fmla="*/ 6002524 w 6128435"/>
              <a:gd name="connsiteY163" fmla="*/ 6560188 h 6858000"/>
              <a:gd name="connsiteX164" fmla="*/ 6006823 w 6128435"/>
              <a:gd name="connsiteY164" fmla="*/ 6578546 h 6858000"/>
              <a:gd name="connsiteX165" fmla="*/ 6004510 w 6128435"/>
              <a:gd name="connsiteY165" fmla="*/ 6599256 h 6858000"/>
              <a:gd name="connsiteX166" fmla="*/ 5986207 w 6128435"/>
              <a:gd name="connsiteY166" fmla="*/ 6695855 h 6858000"/>
              <a:gd name="connsiteX167" fmla="*/ 5979428 w 6128435"/>
              <a:gd name="connsiteY167" fmla="*/ 6754678 h 6858000"/>
              <a:gd name="connsiteX168" fmla="*/ 5983398 w 6128435"/>
              <a:gd name="connsiteY168" fmla="*/ 6778641 h 6858000"/>
              <a:gd name="connsiteX169" fmla="*/ 5984543 w 6128435"/>
              <a:gd name="connsiteY169" fmla="*/ 6811016 h 6858000"/>
              <a:gd name="connsiteX170" fmla="*/ 5981802 w 6128435"/>
              <a:gd name="connsiteY170" fmla="*/ 6838578 h 6858000"/>
              <a:gd name="connsiteX171" fmla="*/ 5979671 w 6128435"/>
              <a:gd name="connsiteY171" fmla="*/ 6858000 h 6858000"/>
              <a:gd name="connsiteX172" fmla="*/ 0 w 6128435"/>
              <a:gd name="connsiteY172" fmla="*/ 6858000 h 6858000"/>
              <a:gd name="connsiteX173" fmla="*/ 0 w 6128435"/>
              <a:gd name="connsiteY17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93877 w 6128435"/>
              <a:gd name="connsiteY44" fmla="*/ 2368649 h 6858000"/>
              <a:gd name="connsiteX45" fmla="*/ 5311338 w 6128435"/>
              <a:gd name="connsiteY45" fmla="*/ 2404034 h 6858000"/>
              <a:gd name="connsiteX46" fmla="*/ 5338366 w 6128435"/>
              <a:gd name="connsiteY46" fmla="*/ 2465052 h 6858000"/>
              <a:gd name="connsiteX47" fmla="*/ 5337604 w 6128435"/>
              <a:gd name="connsiteY47" fmla="*/ 2597632 h 6858000"/>
              <a:gd name="connsiteX48" fmla="*/ 5407503 w 6128435"/>
              <a:gd name="connsiteY48" fmla="*/ 2786290 h 6858000"/>
              <a:gd name="connsiteX49" fmla="*/ 5407356 w 6128435"/>
              <a:gd name="connsiteY49" fmla="*/ 2787545 h 6858000"/>
              <a:gd name="connsiteX50" fmla="*/ 5411130 w 6128435"/>
              <a:gd name="connsiteY50" fmla="*/ 2788640 h 6858000"/>
              <a:gd name="connsiteX51" fmla="*/ 5416439 w 6128435"/>
              <a:gd name="connsiteY51" fmla="*/ 2805666 h 6858000"/>
              <a:gd name="connsiteX52" fmla="*/ 5416589 w 6128435"/>
              <a:gd name="connsiteY52" fmla="*/ 2810822 h 6858000"/>
              <a:gd name="connsiteX53" fmla="*/ 5418542 w 6128435"/>
              <a:gd name="connsiteY53" fmla="*/ 2817745 h 6858000"/>
              <a:gd name="connsiteX54" fmla="*/ 5418847 w 6128435"/>
              <a:gd name="connsiteY54" fmla="*/ 2817825 h 6858000"/>
              <a:gd name="connsiteX55" fmla="*/ 5423364 w 6128435"/>
              <a:gd name="connsiteY55" fmla="*/ 2858292 h 6858000"/>
              <a:gd name="connsiteX56" fmla="*/ 5479298 w 6128435"/>
              <a:gd name="connsiteY56" fmla="*/ 2947791 h 6858000"/>
              <a:gd name="connsiteX57" fmla="*/ 5481770 w 6128435"/>
              <a:gd name="connsiteY57" fmla="*/ 2951352 h 6858000"/>
              <a:gd name="connsiteX58" fmla="*/ 5481013 w 6128435"/>
              <a:gd name="connsiteY58" fmla="*/ 2973461 h 6858000"/>
              <a:gd name="connsiteX59" fmla="*/ 5482045 w 6128435"/>
              <a:gd name="connsiteY59" fmla="*/ 2984371 h 6858000"/>
              <a:gd name="connsiteX60" fmla="*/ 5479405 w 6128435"/>
              <a:gd name="connsiteY60" fmla="*/ 2988507 h 6858000"/>
              <a:gd name="connsiteX61" fmla="*/ 5482415 w 6128435"/>
              <a:gd name="connsiteY61" fmla="*/ 3004079 h 6858000"/>
              <a:gd name="connsiteX62" fmla="*/ 5483865 w 6128435"/>
              <a:gd name="connsiteY62" fmla="*/ 3005467 h 6858000"/>
              <a:gd name="connsiteX63" fmla="*/ 5482236 w 6128435"/>
              <a:gd name="connsiteY63" fmla="*/ 3019791 h 6858000"/>
              <a:gd name="connsiteX64" fmla="*/ 5475895 w 6128435"/>
              <a:gd name="connsiteY64" fmla="*/ 3033578 h 6858000"/>
              <a:gd name="connsiteX65" fmla="*/ 5477595 w 6128435"/>
              <a:gd name="connsiteY65" fmla="*/ 3250534 h 6858000"/>
              <a:gd name="connsiteX66" fmla="*/ 5532836 w 6128435"/>
              <a:gd name="connsiteY66" fmla="*/ 3353840 h 6858000"/>
              <a:gd name="connsiteX67" fmla="*/ 5561229 w 6128435"/>
              <a:gd name="connsiteY67" fmla="*/ 3395784 h 6858000"/>
              <a:gd name="connsiteX68" fmla="*/ 5589758 w 6128435"/>
              <a:gd name="connsiteY68" fmla="*/ 3506453 h 6858000"/>
              <a:gd name="connsiteX69" fmla="*/ 5596144 w 6128435"/>
              <a:gd name="connsiteY69" fmla="*/ 3534624 h 6858000"/>
              <a:gd name="connsiteX70" fmla="*/ 5597750 w 6128435"/>
              <a:gd name="connsiteY70" fmla="*/ 3534129 h 6858000"/>
              <a:gd name="connsiteX71" fmla="*/ 5599700 w 6128435"/>
              <a:gd name="connsiteY71" fmla="*/ 3547221 h 6858000"/>
              <a:gd name="connsiteX72" fmla="*/ 5615031 w 6128435"/>
              <a:gd name="connsiteY72" fmla="*/ 3557482 h 6858000"/>
              <a:gd name="connsiteX73" fmla="*/ 5618377 w 6128435"/>
              <a:gd name="connsiteY73" fmla="*/ 3588431 h 6858000"/>
              <a:gd name="connsiteX74" fmla="*/ 5612155 w 6128435"/>
              <a:gd name="connsiteY74" fmla="*/ 3589869 h 6858000"/>
              <a:gd name="connsiteX75" fmla="*/ 5620843 w 6128435"/>
              <a:gd name="connsiteY75" fmla="*/ 3606745 h 6858000"/>
              <a:gd name="connsiteX76" fmla="*/ 5655472 w 6128435"/>
              <a:gd name="connsiteY76" fmla="*/ 3678877 h 6858000"/>
              <a:gd name="connsiteX77" fmla="*/ 5680448 w 6128435"/>
              <a:gd name="connsiteY77" fmla="*/ 3717760 h 6858000"/>
              <a:gd name="connsiteX78" fmla="*/ 5683015 w 6128435"/>
              <a:gd name="connsiteY78" fmla="*/ 3762025 h 6858000"/>
              <a:gd name="connsiteX79" fmla="*/ 5696643 w 6128435"/>
              <a:gd name="connsiteY79" fmla="*/ 3773888 h 6858000"/>
              <a:gd name="connsiteX80" fmla="*/ 5699203 w 6128435"/>
              <a:gd name="connsiteY80" fmla="*/ 3775823 h 6858000"/>
              <a:gd name="connsiteX81" fmla="*/ 5704824 w 6128435"/>
              <a:gd name="connsiteY81" fmla="*/ 3785966 h 6858000"/>
              <a:gd name="connsiteX82" fmla="*/ 5712204 w 6128435"/>
              <a:gd name="connsiteY82" fmla="*/ 3785830 h 6858000"/>
              <a:gd name="connsiteX83" fmla="*/ 5724816 w 6128435"/>
              <a:gd name="connsiteY83" fmla="*/ 3798949 h 6858000"/>
              <a:gd name="connsiteX84" fmla="*/ 5733539 w 6128435"/>
              <a:gd name="connsiteY84" fmla="*/ 3818457 h 6858000"/>
              <a:gd name="connsiteX85" fmla="*/ 5768491 w 6128435"/>
              <a:gd name="connsiteY85" fmla="*/ 3914399 h 6858000"/>
              <a:gd name="connsiteX86" fmla="*/ 5793123 w 6128435"/>
              <a:gd name="connsiteY86" fmla="*/ 3969952 h 6858000"/>
              <a:gd name="connsiteX87" fmla="*/ 5808321 w 6128435"/>
              <a:gd name="connsiteY87" fmla="*/ 3988153 h 6858000"/>
              <a:gd name="connsiteX88" fmla="*/ 5825621 w 6128435"/>
              <a:gd name="connsiteY88" fmla="*/ 4015525 h 6858000"/>
              <a:gd name="connsiteX89" fmla="*/ 5860672 w 6128435"/>
              <a:gd name="connsiteY89" fmla="*/ 4061579 h 6858000"/>
              <a:gd name="connsiteX90" fmla="*/ 5872173 w 6128435"/>
              <a:gd name="connsiteY90" fmla="*/ 4088497 h 6858000"/>
              <a:gd name="connsiteX91" fmla="*/ 5883705 w 6128435"/>
              <a:gd name="connsiteY91" fmla="*/ 4101899 h 6858000"/>
              <a:gd name="connsiteX92" fmla="*/ 5885314 w 6128435"/>
              <a:gd name="connsiteY92" fmla="*/ 4108387 h 6858000"/>
              <a:gd name="connsiteX93" fmla="*/ 5894095 w 6128435"/>
              <a:gd name="connsiteY93" fmla="*/ 4128857 h 6858000"/>
              <a:gd name="connsiteX94" fmla="*/ 5898339 w 6128435"/>
              <a:gd name="connsiteY94" fmla="*/ 4140800 h 6858000"/>
              <a:gd name="connsiteX95" fmla="*/ 5899734 w 6128435"/>
              <a:gd name="connsiteY95" fmla="*/ 4145632 h 6858000"/>
              <a:gd name="connsiteX96" fmla="*/ 5897098 w 6128435"/>
              <a:gd name="connsiteY96" fmla="*/ 4157819 h 6858000"/>
              <a:gd name="connsiteX97" fmla="*/ 5903513 w 6128435"/>
              <a:gd name="connsiteY97" fmla="*/ 4187661 h 6858000"/>
              <a:gd name="connsiteX98" fmla="*/ 5917114 w 6128435"/>
              <a:gd name="connsiteY98" fmla="*/ 4213096 h 6858000"/>
              <a:gd name="connsiteX99" fmla="*/ 5921153 w 6128435"/>
              <a:gd name="connsiteY99" fmla="*/ 4236222 h 6858000"/>
              <a:gd name="connsiteX100" fmla="*/ 5924233 w 6128435"/>
              <a:gd name="connsiteY100" fmla="*/ 4242060 h 6858000"/>
              <a:gd name="connsiteX101" fmla="*/ 5928910 w 6128435"/>
              <a:gd name="connsiteY101" fmla="*/ 4300973 h 6858000"/>
              <a:gd name="connsiteX102" fmla="*/ 5939320 w 6128435"/>
              <a:gd name="connsiteY102" fmla="*/ 4340435 h 6858000"/>
              <a:gd name="connsiteX103" fmla="*/ 5946705 w 6128435"/>
              <a:gd name="connsiteY103" fmla="*/ 4428051 h 6858000"/>
              <a:gd name="connsiteX104" fmla="*/ 5949261 w 6128435"/>
              <a:gd name="connsiteY104" fmla="*/ 4449185 h 6858000"/>
              <a:gd name="connsiteX105" fmla="*/ 5957504 w 6128435"/>
              <a:gd name="connsiteY105" fmla="*/ 4465911 h 6858000"/>
              <a:gd name="connsiteX106" fmla="*/ 5964689 w 6128435"/>
              <a:gd name="connsiteY106" fmla="*/ 4468532 h 6858000"/>
              <a:gd name="connsiteX107" fmla="*/ 5967062 w 6128435"/>
              <a:gd name="connsiteY107" fmla="*/ 4479923 h 6858000"/>
              <a:gd name="connsiteX108" fmla="*/ 5968960 w 6128435"/>
              <a:gd name="connsiteY108" fmla="*/ 4482655 h 6858000"/>
              <a:gd name="connsiteX109" fmla="*/ 5978567 w 6128435"/>
              <a:gd name="connsiteY109" fmla="*/ 4498605 h 6858000"/>
              <a:gd name="connsiteX110" fmla="*/ 5980106 w 6128435"/>
              <a:gd name="connsiteY110" fmla="*/ 4585087 h 6858000"/>
              <a:gd name="connsiteX111" fmla="*/ 5998138 w 6128435"/>
              <a:gd name="connsiteY111" fmla="*/ 4697518 h 6858000"/>
              <a:gd name="connsiteX112" fmla="*/ 6013516 w 6128435"/>
              <a:gd name="connsiteY112" fmla="*/ 4786619 h 6858000"/>
              <a:gd name="connsiteX113" fmla="*/ 6025404 w 6128435"/>
              <a:gd name="connsiteY113" fmla="*/ 4858148 h 6858000"/>
              <a:gd name="connsiteX114" fmla="*/ 6007749 w 6128435"/>
              <a:gd name="connsiteY114" fmla="*/ 4964715 h 6858000"/>
              <a:gd name="connsiteX115" fmla="*/ 6005269 w 6128435"/>
              <a:gd name="connsiteY115" fmla="*/ 5150567 h 6858000"/>
              <a:gd name="connsiteX116" fmla="*/ 6001127 w 6128435"/>
              <a:gd name="connsiteY116" fmla="*/ 5164609 h 6858000"/>
              <a:gd name="connsiteX117" fmla="*/ 5996647 w 6128435"/>
              <a:gd name="connsiteY117" fmla="*/ 5185640 h 6858000"/>
              <a:gd name="connsiteX118" fmla="*/ 5998514 w 6128435"/>
              <a:gd name="connsiteY118" fmla="*/ 5189673 h 6858000"/>
              <a:gd name="connsiteX119" fmla="*/ 5995970 w 6128435"/>
              <a:gd name="connsiteY119" fmla="*/ 5221547 h 6858000"/>
              <a:gd name="connsiteX120" fmla="*/ 5997218 w 6128435"/>
              <a:gd name="connsiteY120" fmla="*/ 5222031 h 6858000"/>
              <a:gd name="connsiteX121" fmla="*/ 6002116 w 6128435"/>
              <a:gd name="connsiteY121" fmla="*/ 5231223 h 6858000"/>
              <a:gd name="connsiteX122" fmla="*/ 6008541 w 6128435"/>
              <a:gd name="connsiteY122" fmla="*/ 5248680 h 6858000"/>
              <a:gd name="connsiteX123" fmla="*/ 6039260 w 6128435"/>
              <a:gd name="connsiteY123" fmla="*/ 5289518 h 6858000"/>
              <a:gd name="connsiteX124" fmla="*/ 6036748 w 6128435"/>
              <a:gd name="connsiteY124" fmla="*/ 5322752 h 6858000"/>
              <a:gd name="connsiteX125" fmla="*/ 6036943 w 6128435"/>
              <a:gd name="connsiteY125" fmla="*/ 5329480 h 6858000"/>
              <a:gd name="connsiteX126" fmla="*/ 6037236 w 6128435"/>
              <a:gd name="connsiteY126" fmla="*/ 5329634 h 6858000"/>
              <a:gd name="connsiteX127" fmla="*/ 6038019 w 6128435"/>
              <a:gd name="connsiteY127" fmla="*/ 5336764 h 6858000"/>
              <a:gd name="connsiteX128" fmla="*/ 6037298 w 6128435"/>
              <a:gd name="connsiteY128" fmla="*/ 5341753 h 6858000"/>
              <a:gd name="connsiteX129" fmla="*/ 6037677 w 6128435"/>
              <a:gd name="connsiteY129" fmla="*/ 5354807 h 6858000"/>
              <a:gd name="connsiteX130" fmla="*/ 6039728 w 6128435"/>
              <a:gd name="connsiteY130" fmla="*/ 5359416 h 6858000"/>
              <a:gd name="connsiteX131" fmla="*/ 6043311 w 6128435"/>
              <a:gd name="connsiteY131" fmla="*/ 5361407 h 6858000"/>
              <a:gd name="connsiteX132" fmla="*/ 6042954 w 6128435"/>
              <a:gd name="connsiteY132" fmla="*/ 5362576 h 6858000"/>
              <a:gd name="connsiteX133" fmla="*/ 6053435 w 6128435"/>
              <a:gd name="connsiteY133" fmla="*/ 5387547 h 6858000"/>
              <a:gd name="connsiteX134" fmla="*/ 6065933 w 6128435"/>
              <a:gd name="connsiteY134" fmla="*/ 5443002 h 6858000"/>
              <a:gd name="connsiteX135" fmla="*/ 6068640 w 6128435"/>
              <a:gd name="connsiteY135" fmla="*/ 5474503 h 6858000"/>
              <a:gd name="connsiteX136" fmla="*/ 6080922 w 6128435"/>
              <a:gd name="connsiteY136" fmla="*/ 5561070 h 6858000"/>
              <a:gd name="connsiteX137" fmla="*/ 6096949 w 6128435"/>
              <a:gd name="connsiteY137" fmla="*/ 5648179 h 6858000"/>
              <a:gd name="connsiteX138" fmla="*/ 6125703 w 6128435"/>
              <a:gd name="connsiteY138" fmla="*/ 5692894 h 6858000"/>
              <a:gd name="connsiteX139" fmla="*/ 6126670 w 6128435"/>
              <a:gd name="connsiteY139" fmla="*/ 5697882 h 6858000"/>
              <a:gd name="connsiteX140" fmla="*/ 6124061 w 6128435"/>
              <a:gd name="connsiteY140" fmla="*/ 5710294 h 6858000"/>
              <a:gd name="connsiteX141" fmla="*/ 6122213 w 6128435"/>
              <a:gd name="connsiteY141" fmla="*/ 5714762 h 6858000"/>
              <a:gd name="connsiteX142" fmla="*/ 6121353 w 6128435"/>
              <a:gd name="connsiteY142" fmla="*/ 5721725 h 6858000"/>
              <a:gd name="connsiteX143" fmla="*/ 6121607 w 6128435"/>
              <a:gd name="connsiteY143" fmla="*/ 5721959 h 6858000"/>
              <a:gd name="connsiteX144" fmla="*/ 6120262 w 6128435"/>
              <a:gd name="connsiteY144" fmla="*/ 5728358 h 6858000"/>
              <a:gd name="connsiteX145" fmla="*/ 6110194 w 6128435"/>
              <a:gd name="connsiteY145" fmla="*/ 5758853 h 6858000"/>
              <a:gd name="connsiteX146" fmla="*/ 6127519 w 6128435"/>
              <a:gd name="connsiteY146" fmla="*/ 5865775 h 6858000"/>
              <a:gd name="connsiteX147" fmla="*/ 6128435 w 6128435"/>
              <a:gd name="connsiteY147" fmla="*/ 5870164 h 6858000"/>
              <a:gd name="connsiteX148" fmla="*/ 6119217 w 6128435"/>
              <a:gd name="connsiteY148" fmla="*/ 5888542 h 6858000"/>
              <a:gd name="connsiteX149" fmla="*/ 6115966 w 6128435"/>
              <a:gd name="connsiteY149" fmla="*/ 5898387 h 6858000"/>
              <a:gd name="connsiteX150" fmla="*/ 6111924 w 6128435"/>
              <a:gd name="connsiteY150" fmla="*/ 5900444 h 6858000"/>
              <a:gd name="connsiteX151" fmla="*/ 6108716 w 6128435"/>
              <a:gd name="connsiteY151" fmla="*/ 5915345 h 6858000"/>
              <a:gd name="connsiteX152" fmla="*/ 6109524 w 6128435"/>
              <a:gd name="connsiteY152" fmla="*/ 5917328 h 6858000"/>
              <a:gd name="connsiteX153" fmla="*/ 6102493 w 6128435"/>
              <a:gd name="connsiteY153" fmla="*/ 5928602 h 6858000"/>
              <a:gd name="connsiteX154" fmla="*/ 6056863 w 6128435"/>
              <a:gd name="connsiteY154" fmla="*/ 6000643 h 6858000"/>
              <a:gd name="connsiteX155" fmla="*/ 6045436 w 6128435"/>
              <a:gd name="connsiteY155" fmla="*/ 6124480 h 6858000"/>
              <a:gd name="connsiteX156" fmla="*/ 6030489 w 6128435"/>
              <a:gd name="connsiteY156" fmla="*/ 6317666 h 6858000"/>
              <a:gd name="connsiteX157" fmla="*/ 6007492 w 6128435"/>
              <a:gd name="connsiteY157" fmla="*/ 6440818 h 6858000"/>
              <a:gd name="connsiteX158" fmla="*/ 6009467 w 6128435"/>
              <a:gd name="connsiteY158" fmla="*/ 6487076 h 6858000"/>
              <a:gd name="connsiteX159" fmla="*/ 5995064 w 6128435"/>
              <a:gd name="connsiteY159" fmla="*/ 6540791 h 6858000"/>
              <a:gd name="connsiteX160" fmla="*/ 5996309 w 6128435"/>
              <a:gd name="connsiteY160" fmla="*/ 6543961 h 6858000"/>
              <a:gd name="connsiteX161" fmla="*/ 5996048 w 6128435"/>
              <a:gd name="connsiteY161" fmla="*/ 6555444 h 6858000"/>
              <a:gd name="connsiteX162" fmla="*/ 6002524 w 6128435"/>
              <a:gd name="connsiteY162" fmla="*/ 6560188 h 6858000"/>
              <a:gd name="connsiteX163" fmla="*/ 6006823 w 6128435"/>
              <a:gd name="connsiteY163" fmla="*/ 6578546 h 6858000"/>
              <a:gd name="connsiteX164" fmla="*/ 6004510 w 6128435"/>
              <a:gd name="connsiteY164" fmla="*/ 6599256 h 6858000"/>
              <a:gd name="connsiteX165" fmla="*/ 5986207 w 6128435"/>
              <a:gd name="connsiteY165" fmla="*/ 6695855 h 6858000"/>
              <a:gd name="connsiteX166" fmla="*/ 5979428 w 6128435"/>
              <a:gd name="connsiteY166" fmla="*/ 6754678 h 6858000"/>
              <a:gd name="connsiteX167" fmla="*/ 5983398 w 6128435"/>
              <a:gd name="connsiteY167" fmla="*/ 6778641 h 6858000"/>
              <a:gd name="connsiteX168" fmla="*/ 5984543 w 6128435"/>
              <a:gd name="connsiteY168" fmla="*/ 6811016 h 6858000"/>
              <a:gd name="connsiteX169" fmla="*/ 5981802 w 6128435"/>
              <a:gd name="connsiteY169" fmla="*/ 6838578 h 6858000"/>
              <a:gd name="connsiteX170" fmla="*/ 5979671 w 6128435"/>
              <a:gd name="connsiteY170" fmla="*/ 6858000 h 6858000"/>
              <a:gd name="connsiteX171" fmla="*/ 0 w 6128435"/>
              <a:gd name="connsiteY171" fmla="*/ 6858000 h 6858000"/>
              <a:gd name="connsiteX172" fmla="*/ 0 w 6128435"/>
              <a:gd name="connsiteY172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93877 w 6128435"/>
              <a:gd name="connsiteY44" fmla="*/ 2368649 h 6858000"/>
              <a:gd name="connsiteX45" fmla="*/ 5311338 w 6128435"/>
              <a:gd name="connsiteY45" fmla="*/ 2404034 h 6858000"/>
              <a:gd name="connsiteX46" fmla="*/ 5338366 w 6128435"/>
              <a:gd name="connsiteY46" fmla="*/ 2465052 h 6858000"/>
              <a:gd name="connsiteX47" fmla="*/ 5371263 w 6128435"/>
              <a:gd name="connsiteY47" fmla="*/ 2586413 h 6858000"/>
              <a:gd name="connsiteX48" fmla="*/ 5407503 w 6128435"/>
              <a:gd name="connsiteY48" fmla="*/ 2786290 h 6858000"/>
              <a:gd name="connsiteX49" fmla="*/ 5407356 w 6128435"/>
              <a:gd name="connsiteY49" fmla="*/ 2787545 h 6858000"/>
              <a:gd name="connsiteX50" fmla="*/ 5411130 w 6128435"/>
              <a:gd name="connsiteY50" fmla="*/ 2788640 h 6858000"/>
              <a:gd name="connsiteX51" fmla="*/ 5416439 w 6128435"/>
              <a:gd name="connsiteY51" fmla="*/ 2805666 h 6858000"/>
              <a:gd name="connsiteX52" fmla="*/ 5416589 w 6128435"/>
              <a:gd name="connsiteY52" fmla="*/ 2810822 h 6858000"/>
              <a:gd name="connsiteX53" fmla="*/ 5418542 w 6128435"/>
              <a:gd name="connsiteY53" fmla="*/ 2817745 h 6858000"/>
              <a:gd name="connsiteX54" fmla="*/ 5418847 w 6128435"/>
              <a:gd name="connsiteY54" fmla="*/ 2817825 h 6858000"/>
              <a:gd name="connsiteX55" fmla="*/ 5423364 w 6128435"/>
              <a:gd name="connsiteY55" fmla="*/ 2858292 h 6858000"/>
              <a:gd name="connsiteX56" fmla="*/ 5479298 w 6128435"/>
              <a:gd name="connsiteY56" fmla="*/ 2947791 h 6858000"/>
              <a:gd name="connsiteX57" fmla="*/ 5481770 w 6128435"/>
              <a:gd name="connsiteY57" fmla="*/ 2951352 h 6858000"/>
              <a:gd name="connsiteX58" fmla="*/ 5481013 w 6128435"/>
              <a:gd name="connsiteY58" fmla="*/ 2973461 h 6858000"/>
              <a:gd name="connsiteX59" fmla="*/ 5482045 w 6128435"/>
              <a:gd name="connsiteY59" fmla="*/ 2984371 h 6858000"/>
              <a:gd name="connsiteX60" fmla="*/ 5479405 w 6128435"/>
              <a:gd name="connsiteY60" fmla="*/ 2988507 h 6858000"/>
              <a:gd name="connsiteX61" fmla="*/ 5482415 w 6128435"/>
              <a:gd name="connsiteY61" fmla="*/ 3004079 h 6858000"/>
              <a:gd name="connsiteX62" fmla="*/ 5483865 w 6128435"/>
              <a:gd name="connsiteY62" fmla="*/ 3005467 h 6858000"/>
              <a:gd name="connsiteX63" fmla="*/ 5482236 w 6128435"/>
              <a:gd name="connsiteY63" fmla="*/ 3019791 h 6858000"/>
              <a:gd name="connsiteX64" fmla="*/ 5475895 w 6128435"/>
              <a:gd name="connsiteY64" fmla="*/ 3033578 h 6858000"/>
              <a:gd name="connsiteX65" fmla="*/ 5477595 w 6128435"/>
              <a:gd name="connsiteY65" fmla="*/ 3250534 h 6858000"/>
              <a:gd name="connsiteX66" fmla="*/ 5532836 w 6128435"/>
              <a:gd name="connsiteY66" fmla="*/ 3353840 h 6858000"/>
              <a:gd name="connsiteX67" fmla="*/ 5561229 w 6128435"/>
              <a:gd name="connsiteY67" fmla="*/ 3395784 h 6858000"/>
              <a:gd name="connsiteX68" fmla="*/ 5589758 w 6128435"/>
              <a:gd name="connsiteY68" fmla="*/ 3506453 h 6858000"/>
              <a:gd name="connsiteX69" fmla="*/ 5596144 w 6128435"/>
              <a:gd name="connsiteY69" fmla="*/ 3534624 h 6858000"/>
              <a:gd name="connsiteX70" fmla="*/ 5597750 w 6128435"/>
              <a:gd name="connsiteY70" fmla="*/ 3534129 h 6858000"/>
              <a:gd name="connsiteX71" fmla="*/ 5599700 w 6128435"/>
              <a:gd name="connsiteY71" fmla="*/ 3547221 h 6858000"/>
              <a:gd name="connsiteX72" fmla="*/ 5615031 w 6128435"/>
              <a:gd name="connsiteY72" fmla="*/ 3557482 h 6858000"/>
              <a:gd name="connsiteX73" fmla="*/ 5618377 w 6128435"/>
              <a:gd name="connsiteY73" fmla="*/ 3588431 h 6858000"/>
              <a:gd name="connsiteX74" fmla="*/ 5612155 w 6128435"/>
              <a:gd name="connsiteY74" fmla="*/ 3589869 h 6858000"/>
              <a:gd name="connsiteX75" fmla="*/ 5620843 w 6128435"/>
              <a:gd name="connsiteY75" fmla="*/ 3606745 h 6858000"/>
              <a:gd name="connsiteX76" fmla="*/ 5655472 w 6128435"/>
              <a:gd name="connsiteY76" fmla="*/ 3678877 h 6858000"/>
              <a:gd name="connsiteX77" fmla="*/ 5680448 w 6128435"/>
              <a:gd name="connsiteY77" fmla="*/ 3717760 h 6858000"/>
              <a:gd name="connsiteX78" fmla="*/ 5683015 w 6128435"/>
              <a:gd name="connsiteY78" fmla="*/ 3762025 h 6858000"/>
              <a:gd name="connsiteX79" fmla="*/ 5696643 w 6128435"/>
              <a:gd name="connsiteY79" fmla="*/ 3773888 h 6858000"/>
              <a:gd name="connsiteX80" fmla="*/ 5699203 w 6128435"/>
              <a:gd name="connsiteY80" fmla="*/ 3775823 h 6858000"/>
              <a:gd name="connsiteX81" fmla="*/ 5704824 w 6128435"/>
              <a:gd name="connsiteY81" fmla="*/ 3785966 h 6858000"/>
              <a:gd name="connsiteX82" fmla="*/ 5712204 w 6128435"/>
              <a:gd name="connsiteY82" fmla="*/ 3785830 h 6858000"/>
              <a:gd name="connsiteX83" fmla="*/ 5724816 w 6128435"/>
              <a:gd name="connsiteY83" fmla="*/ 3798949 h 6858000"/>
              <a:gd name="connsiteX84" fmla="*/ 5733539 w 6128435"/>
              <a:gd name="connsiteY84" fmla="*/ 3818457 h 6858000"/>
              <a:gd name="connsiteX85" fmla="*/ 5768491 w 6128435"/>
              <a:gd name="connsiteY85" fmla="*/ 3914399 h 6858000"/>
              <a:gd name="connsiteX86" fmla="*/ 5793123 w 6128435"/>
              <a:gd name="connsiteY86" fmla="*/ 3969952 h 6858000"/>
              <a:gd name="connsiteX87" fmla="*/ 5808321 w 6128435"/>
              <a:gd name="connsiteY87" fmla="*/ 3988153 h 6858000"/>
              <a:gd name="connsiteX88" fmla="*/ 5825621 w 6128435"/>
              <a:gd name="connsiteY88" fmla="*/ 4015525 h 6858000"/>
              <a:gd name="connsiteX89" fmla="*/ 5860672 w 6128435"/>
              <a:gd name="connsiteY89" fmla="*/ 4061579 h 6858000"/>
              <a:gd name="connsiteX90" fmla="*/ 5872173 w 6128435"/>
              <a:gd name="connsiteY90" fmla="*/ 4088497 h 6858000"/>
              <a:gd name="connsiteX91" fmla="*/ 5883705 w 6128435"/>
              <a:gd name="connsiteY91" fmla="*/ 4101899 h 6858000"/>
              <a:gd name="connsiteX92" fmla="*/ 5885314 w 6128435"/>
              <a:gd name="connsiteY92" fmla="*/ 4108387 h 6858000"/>
              <a:gd name="connsiteX93" fmla="*/ 5894095 w 6128435"/>
              <a:gd name="connsiteY93" fmla="*/ 4128857 h 6858000"/>
              <a:gd name="connsiteX94" fmla="*/ 5898339 w 6128435"/>
              <a:gd name="connsiteY94" fmla="*/ 4140800 h 6858000"/>
              <a:gd name="connsiteX95" fmla="*/ 5899734 w 6128435"/>
              <a:gd name="connsiteY95" fmla="*/ 4145632 h 6858000"/>
              <a:gd name="connsiteX96" fmla="*/ 5897098 w 6128435"/>
              <a:gd name="connsiteY96" fmla="*/ 4157819 h 6858000"/>
              <a:gd name="connsiteX97" fmla="*/ 5903513 w 6128435"/>
              <a:gd name="connsiteY97" fmla="*/ 4187661 h 6858000"/>
              <a:gd name="connsiteX98" fmla="*/ 5917114 w 6128435"/>
              <a:gd name="connsiteY98" fmla="*/ 4213096 h 6858000"/>
              <a:gd name="connsiteX99" fmla="*/ 5921153 w 6128435"/>
              <a:gd name="connsiteY99" fmla="*/ 4236222 h 6858000"/>
              <a:gd name="connsiteX100" fmla="*/ 5924233 w 6128435"/>
              <a:gd name="connsiteY100" fmla="*/ 4242060 h 6858000"/>
              <a:gd name="connsiteX101" fmla="*/ 5928910 w 6128435"/>
              <a:gd name="connsiteY101" fmla="*/ 4300973 h 6858000"/>
              <a:gd name="connsiteX102" fmla="*/ 5939320 w 6128435"/>
              <a:gd name="connsiteY102" fmla="*/ 4340435 h 6858000"/>
              <a:gd name="connsiteX103" fmla="*/ 5946705 w 6128435"/>
              <a:gd name="connsiteY103" fmla="*/ 4428051 h 6858000"/>
              <a:gd name="connsiteX104" fmla="*/ 5949261 w 6128435"/>
              <a:gd name="connsiteY104" fmla="*/ 4449185 h 6858000"/>
              <a:gd name="connsiteX105" fmla="*/ 5957504 w 6128435"/>
              <a:gd name="connsiteY105" fmla="*/ 4465911 h 6858000"/>
              <a:gd name="connsiteX106" fmla="*/ 5964689 w 6128435"/>
              <a:gd name="connsiteY106" fmla="*/ 4468532 h 6858000"/>
              <a:gd name="connsiteX107" fmla="*/ 5967062 w 6128435"/>
              <a:gd name="connsiteY107" fmla="*/ 4479923 h 6858000"/>
              <a:gd name="connsiteX108" fmla="*/ 5968960 w 6128435"/>
              <a:gd name="connsiteY108" fmla="*/ 4482655 h 6858000"/>
              <a:gd name="connsiteX109" fmla="*/ 5978567 w 6128435"/>
              <a:gd name="connsiteY109" fmla="*/ 4498605 h 6858000"/>
              <a:gd name="connsiteX110" fmla="*/ 5980106 w 6128435"/>
              <a:gd name="connsiteY110" fmla="*/ 4585087 h 6858000"/>
              <a:gd name="connsiteX111" fmla="*/ 5998138 w 6128435"/>
              <a:gd name="connsiteY111" fmla="*/ 4697518 h 6858000"/>
              <a:gd name="connsiteX112" fmla="*/ 6013516 w 6128435"/>
              <a:gd name="connsiteY112" fmla="*/ 4786619 h 6858000"/>
              <a:gd name="connsiteX113" fmla="*/ 6025404 w 6128435"/>
              <a:gd name="connsiteY113" fmla="*/ 4858148 h 6858000"/>
              <a:gd name="connsiteX114" fmla="*/ 6007749 w 6128435"/>
              <a:gd name="connsiteY114" fmla="*/ 4964715 h 6858000"/>
              <a:gd name="connsiteX115" fmla="*/ 6005269 w 6128435"/>
              <a:gd name="connsiteY115" fmla="*/ 5150567 h 6858000"/>
              <a:gd name="connsiteX116" fmla="*/ 6001127 w 6128435"/>
              <a:gd name="connsiteY116" fmla="*/ 5164609 h 6858000"/>
              <a:gd name="connsiteX117" fmla="*/ 5996647 w 6128435"/>
              <a:gd name="connsiteY117" fmla="*/ 5185640 h 6858000"/>
              <a:gd name="connsiteX118" fmla="*/ 5998514 w 6128435"/>
              <a:gd name="connsiteY118" fmla="*/ 5189673 h 6858000"/>
              <a:gd name="connsiteX119" fmla="*/ 5995970 w 6128435"/>
              <a:gd name="connsiteY119" fmla="*/ 5221547 h 6858000"/>
              <a:gd name="connsiteX120" fmla="*/ 5997218 w 6128435"/>
              <a:gd name="connsiteY120" fmla="*/ 5222031 h 6858000"/>
              <a:gd name="connsiteX121" fmla="*/ 6002116 w 6128435"/>
              <a:gd name="connsiteY121" fmla="*/ 5231223 h 6858000"/>
              <a:gd name="connsiteX122" fmla="*/ 6008541 w 6128435"/>
              <a:gd name="connsiteY122" fmla="*/ 5248680 h 6858000"/>
              <a:gd name="connsiteX123" fmla="*/ 6039260 w 6128435"/>
              <a:gd name="connsiteY123" fmla="*/ 5289518 h 6858000"/>
              <a:gd name="connsiteX124" fmla="*/ 6036748 w 6128435"/>
              <a:gd name="connsiteY124" fmla="*/ 5322752 h 6858000"/>
              <a:gd name="connsiteX125" fmla="*/ 6036943 w 6128435"/>
              <a:gd name="connsiteY125" fmla="*/ 5329480 h 6858000"/>
              <a:gd name="connsiteX126" fmla="*/ 6037236 w 6128435"/>
              <a:gd name="connsiteY126" fmla="*/ 5329634 h 6858000"/>
              <a:gd name="connsiteX127" fmla="*/ 6038019 w 6128435"/>
              <a:gd name="connsiteY127" fmla="*/ 5336764 h 6858000"/>
              <a:gd name="connsiteX128" fmla="*/ 6037298 w 6128435"/>
              <a:gd name="connsiteY128" fmla="*/ 5341753 h 6858000"/>
              <a:gd name="connsiteX129" fmla="*/ 6037677 w 6128435"/>
              <a:gd name="connsiteY129" fmla="*/ 5354807 h 6858000"/>
              <a:gd name="connsiteX130" fmla="*/ 6039728 w 6128435"/>
              <a:gd name="connsiteY130" fmla="*/ 5359416 h 6858000"/>
              <a:gd name="connsiteX131" fmla="*/ 6043311 w 6128435"/>
              <a:gd name="connsiteY131" fmla="*/ 5361407 h 6858000"/>
              <a:gd name="connsiteX132" fmla="*/ 6042954 w 6128435"/>
              <a:gd name="connsiteY132" fmla="*/ 5362576 h 6858000"/>
              <a:gd name="connsiteX133" fmla="*/ 6053435 w 6128435"/>
              <a:gd name="connsiteY133" fmla="*/ 5387547 h 6858000"/>
              <a:gd name="connsiteX134" fmla="*/ 6065933 w 6128435"/>
              <a:gd name="connsiteY134" fmla="*/ 5443002 h 6858000"/>
              <a:gd name="connsiteX135" fmla="*/ 6068640 w 6128435"/>
              <a:gd name="connsiteY135" fmla="*/ 5474503 h 6858000"/>
              <a:gd name="connsiteX136" fmla="*/ 6080922 w 6128435"/>
              <a:gd name="connsiteY136" fmla="*/ 5561070 h 6858000"/>
              <a:gd name="connsiteX137" fmla="*/ 6096949 w 6128435"/>
              <a:gd name="connsiteY137" fmla="*/ 5648179 h 6858000"/>
              <a:gd name="connsiteX138" fmla="*/ 6125703 w 6128435"/>
              <a:gd name="connsiteY138" fmla="*/ 5692894 h 6858000"/>
              <a:gd name="connsiteX139" fmla="*/ 6126670 w 6128435"/>
              <a:gd name="connsiteY139" fmla="*/ 5697882 h 6858000"/>
              <a:gd name="connsiteX140" fmla="*/ 6124061 w 6128435"/>
              <a:gd name="connsiteY140" fmla="*/ 5710294 h 6858000"/>
              <a:gd name="connsiteX141" fmla="*/ 6122213 w 6128435"/>
              <a:gd name="connsiteY141" fmla="*/ 5714762 h 6858000"/>
              <a:gd name="connsiteX142" fmla="*/ 6121353 w 6128435"/>
              <a:gd name="connsiteY142" fmla="*/ 5721725 h 6858000"/>
              <a:gd name="connsiteX143" fmla="*/ 6121607 w 6128435"/>
              <a:gd name="connsiteY143" fmla="*/ 5721959 h 6858000"/>
              <a:gd name="connsiteX144" fmla="*/ 6120262 w 6128435"/>
              <a:gd name="connsiteY144" fmla="*/ 5728358 h 6858000"/>
              <a:gd name="connsiteX145" fmla="*/ 6110194 w 6128435"/>
              <a:gd name="connsiteY145" fmla="*/ 5758853 h 6858000"/>
              <a:gd name="connsiteX146" fmla="*/ 6127519 w 6128435"/>
              <a:gd name="connsiteY146" fmla="*/ 5865775 h 6858000"/>
              <a:gd name="connsiteX147" fmla="*/ 6128435 w 6128435"/>
              <a:gd name="connsiteY147" fmla="*/ 5870164 h 6858000"/>
              <a:gd name="connsiteX148" fmla="*/ 6119217 w 6128435"/>
              <a:gd name="connsiteY148" fmla="*/ 5888542 h 6858000"/>
              <a:gd name="connsiteX149" fmla="*/ 6115966 w 6128435"/>
              <a:gd name="connsiteY149" fmla="*/ 5898387 h 6858000"/>
              <a:gd name="connsiteX150" fmla="*/ 6111924 w 6128435"/>
              <a:gd name="connsiteY150" fmla="*/ 5900444 h 6858000"/>
              <a:gd name="connsiteX151" fmla="*/ 6108716 w 6128435"/>
              <a:gd name="connsiteY151" fmla="*/ 5915345 h 6858000"/>
              <a:gd name="connsiteX152" fmla="*/ 6109524 w 6128435"/>
              <a:gd name="connsiteY152" fmla="*/ 5917328 h 6858000"/>
              <a:gd name="connsiteX153" fmla="*/ 6102493 w 6128435"/>
              <a:gd name="connsiteY153" fmla="*/ 5928602 h 6858000"/>
              <a:gd name="connsiteX154" fmla="*/ 6056863 w 6128435"/>
              <a:gd name="connsiteY154" fmla="*/ 6000643 h 6858000"/>
              <a:gd name="connsiteX155" fmla="*/ 6045436 w 6128435"/>
              <a:gd name="connsiteY155" fmla="*/ 6124480 h 6858000"/>
              <a:gd name="connsiteX156" fmla="*/ 6030489 w 6128435"/>
              <a:gd name="connsiteY156" fmla="*/ 6317666 h 6858000"/>
              <a:gd name="connsiteX157" fmla="*/ 6007492 w 6128435"/>
              <a:gd name="connsiteY157" fmla="*/ 6440818 h 6858000"/>
              <a:gd name="connsiteX158" fmla="*/ 6009467 w 6128435"/>
              <a:gd name="connsiteY158" fmla="*/ 6487076 h 6858000"/>
              <a:gd name="connsiteX159" fmla="*/ 5995064 w 6128435"/>
              <a:gd name="connsiteY159" fmla="*/ 6540791 h 6858000"/>
              <a:gd name="connsiteX160" fmla="*/ 5996309 w 6128435"/>
              <a:gd name="connsiteY160" fmla="*/ 6543961 h 6858000"/>
              <a:gd name="connsiteX161" fmla="*/ 5996048 w 6128435"/>
              <a:gd name="connsiteY161" fmla="*/ 6555444 h 6858000"/>
              <a:gd name="connsiteX162" fmla="*/ 6002524 w 6128435"/>
              <a:gd name="connsiteY162" fmla="*/ 6560188 h 6858000"/>
              <a:gd name="connsiteX163" fmla="*/ 6006823 w 6128435"/>
              <a:gd name="connsiteY163" fmla="*/ 6578546 h 6858000"/>
              <a:gd name="connsiteX164" fmla="*/ 6004510 w 6128435"/>
              <a:gd name="connsiteY164" fmla="*/ 6599256 h 6858000"/>
              <a:gd name="connsiteX165" fmla="*/ 5986207 w 6128435"/>
              <a:gd name="connsiteY165" fmla="*/ 6695855 h 6858000"/>
              <a:gd name="connsiteX166" fmla="*/ 5979428 w 6128435"/>
              <a:gd name="connsiteY166" fmla="*/ 6754678 h 6858000"/>
              <a:gd name="connsiteX167" fmla="*/ 5983398 w 6128435"/>
              <a:gd name="connsiteY167" fmla="*/ 6778641 h 6858000"/>
              <a:gd name="connsiteX168" fmla="*/ 5984543 w 6128435"/>
              <a:gd name="connsiteY168" fmla="*/ 6811016 h 6858000"/>
              <a:gd name="connsiteX169" fmla="*/ 5981802 w 6128435"/>
              <a:gd name="connsiteY169" fmla="*/ 6838578 h 6858000"/>
              <a:gd name="connsiteX170" fmla="*/ 5979671 w 6128435"/>
              <a:gd name="connsiteY170" fmla="*/ 6858000 h 6858000"/>
              <a:gd name="connsiteX171" fmla="*/ 0 w 6128435"/>
              <a:gd name="connsiteY171" fmla="*/ 6858000 h 6858000"/>
              <a:gd name="connsiteX172" fmla="*/ 0 w 6128435"/>
              <a:gd name="connsiteY172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23364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1013 w 6128435"/>
              <a:gd name="connsiteY57" fmla="*/ 2973461 h 6858000"/>
              <a:gd name="connsiteX58" fmla="*/ 5482045 w 6128435"/>
              <a:gd name="connsiteY58" fmla="*/ 2984371 h 6858000"/>
              <a:gd name="connsiteX59" fmla="*/ 5479405 w 6128435"/>
              <a:gd name="connsiteY59" fmla="*/ 2988507 h 6858000"/>
              <a:gd name="connsiteX60" fmla="*/ 5482415 w 6128435"/>
              <a:gd name="connsiteY60" fmla="*/ 3004079 h 6858000"/>
              <a:gd name="connsiteX61" fmla="*/ 5483865 w 6128435"/>
              <a:gd name="connsiteY61" fmla="*/ 3005467 h 6858000"/>
              <a:gd name="connsiteX62" fmla="*/ 5482236 w 6128435"/>
              <a:gd name="connsiteY62" fmla="*/ 3019791 h 6858000"/>
              <a:gd name="connsiteX63" fmla="*/ 5475895 w 6128435"/>
              <a:gd name="connsiteY63" fmla="*/ 3033578 h 6858000"/>
              <a:gd name="connsiteX64" fmla="*/ 5477595 w 6128435"/>
              <a:gd name="connsiteY64" fmla="*/ 3250534 h 6858000"/>
              <a:gd name="connsiteX65" fmla="*/ 5532836 w 6128435"/>
              <a:gd name="connsiteY65" fmla="*/ 3353840 h 6858000"/>
              <a:gd name="connsiteX66" fmla="*/ 5561229 w 6128435"/>
              <a:gd name="connsiteY66" fmla="*/ 3395784 h 6858000"/>
              <a:gd name="connsiteX67" fmla="*/ 5589758 w 6128435"/>
              <a:gd name="connsiteY67" fmla="*/ 3506453 h 6858000"/>
              <a:gd name="connsiteX68" fmla="*/ 5596144 w 6128435"/>
              <a:gd name="connsiteY68" fmla="*/ 3534624 h 6858000"/>
              <a:gd name="connsiteX69" fmla="*/ 5597750 w 6128435"/>
              <a:gd name="connsiteY69" fmla="*/ 3534129 h 6858000"/>
              <a:gd name="connsiteX70" fmla="*/ 5599700 w 6128435"/>
              <a:gd name="connsiteY70" fmla="*/ 3547221 h 6858000"/>
              <a:gd name="connsiteX71" fmla="*/ 5615031 w 6128435"/>
              <a:gd name="connsiteY71" fmla="*/ 3557482 h 6858000"/>
              <a:gd name="connsiteX72" fmla="*/ 5618377 w 6128435"/>
              <a:gd name="connsiteY72" fmla="*/ 3588431 h 6858000"/>
              <a:gd name="connsiteX73" fmla="*/ 5612155 w 6128435"/>
              <a:gd name="connsiteY73" fmla="*/ 3589869 h 6858000"/>
              <a:gd name="connsiteX74" fmla="*/ 5620843 w 6128435"/>
              <a:gd name="connsiteY74" fmla="*/ 3606745 h 6858000"/>
              <a:gd name="connsiteX75" fmla="*/ 5655472 w 6128435"/>
              <a:gd name="connsiteY75" fmla="*/ 3678877 h 6858000"/>
              <a:gd name="connsiteX76" fmla="*/ 5680448 w 6128435"/>
              <a:gd name="connsiteY76" fmla="*/ 3717760 h 6858000"/>
              <a:gd name="connsiteX77" fmla="*/ 5683015 w 6128435"/>
              <a:gd name="connsiteY77" fmla="*/ 3762025 h 6858000"/>
              <a:gd name="connsiteX78" fmla="*/ 5696643 w 6128435"/>
              <a:gd name="connsiteY78" fmla="*/ 3773888 h 6858000"/>
              <a:gd name="connsiteX79" fmla="*/ 5699203 w 6128435"/>
              <a:gd name="connsiteY79" fmla="*/ 3775823 h 6858000"/>
              <a:gd name="connsiteX80" fmla="*/ 5704824 w 6128435"/>
              <a:gd name="connsiteY80" fmla="*/ 3785966 h 6858000"/>
              <a:gd name="connsiteX81" fmla="*/ 5712204 w 6128435"/>
              <a:gd name="connsiteY81" fmla="*/ 3785830 h 6858000"/>
              <a:gd name="connsiteX82" fmla="*/ 5724816 w 6128435"/>
              <a:gd name="connsiteY82" fmla="*/ 3798949 h 6858000"/>
              <a:gd name="connsiteX83" fmla="*/ 5733539 w 6128435"/>
              <a:gd name="connsiteY83" fmla="*/ 3818457 h 6858000"/>
              <a:gd name="connsiteX84" fmla="*/ 5768491 w 6128435"/>
              <a:gd name="connsiteY84" fmla="*/ 3914399 h 6858000"/>
              <a:gd name="connsiteX85" fmla="*/ 5793123 w 6128435"/>
              <a:gd name="connsiteY85" fmla="*/ 3969952 h 6858000"/>
              <a:gd name="connsiteX86" fmla="*/ 5808321 w 6128435"/>
              <a:gd name="connsiteY86" fmla="*/ 3988153 h 6858000"/>
              <a:gd name="connsiteX87" fmla="*/ 5825621 w 6128435"/>
              <a:gd name="connsiteY87" fmla="*/ 4015525 h 6858000"/>
              <a:gd name="connsiteX88" fmla="*/ 5860672 w 6128435"/>
              <a:gd name="connsiteY88" fmla="*/ 4061579 h 6858000"/>
              <a:gd name="connsiteX89" fmla="*/ 5872173 w 6128435"/>
              <a:gd name="connsiteY89" fmla="*/ 4088497 h 6858000"/>
              <a:gd name="connsiteX90" fmla="*/ 5883705 w 6128435"/>
              <a:gd name="connsiteY90" fmla="*/ 4101899 h 6858000"/>
              <a:gd name="connsiteX91" fmla="*/ 5885314 w 6128435"/>
              <a:gd name="connsiteY91" fmla="*/ 4108387 h 6858000"/>
              <a:gd name="connsiteX92" fmla="*/ 5894095 w 6128435"/>
              <a:gd name="connsiteY92" fmla="*/ 4128857 h 6858000"/>
              <a:gd name="connsiteX93" fmla="*/ 5898339 w 6128435"/>
              <a:gd name="connsiteY93" fmla="*/ 4140800 h 6858000"/>
              <a:gd name="connsiteX94" fmla="*/ 5899734 w 6128435"/>
              <a:gd name="connsiteY94" fmla="*/ 4145632 h 6858000"/>
              <a:gd name="connsiteX95" fmla="*/ 5897098 w 6128435"/>
              <a:gd name="connsiteY95" fmla="*/ 4157819 h 6858000"/>
              <a:gd name="connsiteX96" fmla="*/ 5903513 w 6128435"/>
              <a:gd name="connsiteY96" fmla="*/ 4187661 h 6858000"/>
              <a:gd name="connsiteX97" fmla="*/ 5917114 w 6128435"/>
              <a:gd name="connsiteY97" fmla="*/ 4213096 h 6858000"/>
              <a:gd name="connsiteX98" fmla="*/ 5921153 w 6128435"/>
              <a:gd name="connsiteY98" fmla="*/ 4236222 h 6858000"/>
              <a:gd name="connsiteX99" fmla="*/ 5924233 w 6128435"/>
              <a:gd name="connsiteY99" fmla="*/ 4242060 h 6858000"/>
              <a:gd name="connsiteX100" fmla="*/ 5928910 w 6128435"/>
              <a:gd name="connsiteY100" fmla="*/ 4300973 h 6858000"/>
              <a:gd name="connsiteX101" fmla="*/ 5939320 w 6128435"/>
              <a:gd name="connsiteY101" fmla="*/ 4340435 h 6858000"/>
              <a:gd name="connsiteX102" fmla="*/ 5946705 w 6128435"/>
              <a:gd name="connsiteY102" fmla="*/ 4428051 h 6858000"/>
              <a:gd name="connsiteX103" fmla="*/ 5949261 w 6128435"/>
              <a:gd name="connsiteY103" fmla="*/ 4449185 h 6858000"/>
              <a:gd name="connsiteX104" fmla="*/ 5957504 w 6128435"/>
              <a:gd name="connsiteY104" fmla="*/ 4465911 h 6858000"/>
              <a:gd name="connsiteX105" fmla="*/ 5964689 w 6128435"/>
              <a:gd name="connsiteY105" fmla="*/ 4468532 h 6858000"/>
              <a:gd name="connsiteX106" fmla="*/ 5967062 w 6128435"/>
              <a:gd name="connsiteY106" fmla="*/ 4479923 h 6858000"/>
              <a:gd name="connsiteX107" fmla="*/ 5968960 w 6128435"/>
              <a:gd name="connsiteY107" fmla="*/ 4482655 h 6858000"/>
              <a:gd name="connsiteX108" fmla="*/ 5978567 w 6128435"/>
              <a:gd name="connsiteY108" fmla="*/ 4498605 h 6858000"/>
              <a:gd name="connsiteX109" fmla="*/ 5980106 w 6128435"/>
              <a:gd name="connsiteY109" fmla="*/ 4585087 h 6858000"/>
              <a:gd name="connsiteX110" fmla="*/ 5998138 w 6128435"/>
              <a:gd name="connsiteY110" fmla="*/ 4697518 h 6858000"/>
              <a:gd name="connsiteX111" fmla="*/ 6013516 w 6128435"/>
              <a:gd name="connsiteY111" fmla="*/ 4786619 h 6858000"/>
              <a:gd name="connsiteX112" fmla="*/ 6025404 w 6128435"/>
              <a:gd name="connsiteY112" fmla="*/ 4858148 h 6858000"/>
              <a:gd name="connsiteX113" fmla="*/ 6007749 w 6128435"/>
              <a:gd name="connsiteY113" fmla="*/ 4964715 h 6858000"/>
              <a:gd name="connsiteX114" fmla="*/ 6005269 w 6128435"/>
              <a:gd name="connsiteY114" fmla="*/ 5150567 h 6858000"/>
              <a:gd name="connsiteX115" fmla="*/ 6001127 w 6128435"/>
              <a:gd name="connsiteY115" fmla="*/ 5164609 h 6858000"/>
              <a:gd name="connsiteX116" fmla="*/ 5996647 w 6128435"/>
              <a:gd name="connsiteY116" fmla="*/ 5185640 h 6858000"/>
              <a:gd name="connsiteX117" fmla="*/ 5998514 w 6128435"/>
              <a:gd name="connsiteY117" fmla="*/ 5189673 h 6858000"/>
              <a:gd name="connsiteX118" fmla="*/ 5995970 w 6128435"/>
              <a:gd name="connsiteY118" fmla="*/ 5221547 h 6858000"/>
              <a:gd name="connsiteX119" fmla="*/ 5997218 w 6128435"/>
              <a:gd name="connsiteY119" fmla="*/ 5222031 h 6858000"/>
              <a:gd name="connsiteX120" fmla="*/ 6002116 w 6128435"/>
              <a:gd name="connsiteY120" fmla="*/ 5231223 h 6858000"/>
              <a:gd name="connsiteX121" fmla="*/ 6008541 w 6128435"/>
              <a:gd name="connsiteY121" fmla="*/ 5248680 h 6858000"/>
              <a:gd name="connsiteX122" fmla="*/ 6039260 w 6128435"/>
              <a:gd name="connsiteY122" fmla="*/ 5289518 h 6858000"/>
              <a:gd name="connsiteX123" fmla="*/ 6036748 w 6128435"/>
              <a:gd name="connsiteY123" fmla="*/ 5322752 h 6858000"/>
              <a:gd name="connsiteX124" fmla="*/ 6036943 w 6128435"/>
              <a:gd name="connsiteY124" fmla="*/ 5329480 h 6858000"/>
              <a:gd name="connsiteX125" fmla="*/ 6037236 w 6128435"/>
              <a:gd name="connsiteY125" fmla="*/ 5329634 h 6858000"/>
              <a:gd name="connsiteX126" fmla="*/ 6038019 w 6128435"/>
              <a:gd name="connsiteY126" fmla="*/ 5336764 h 6858000"/>
              <a:gd name="connsiteX127" fmla="*/ 6037298 w 6128435"/>
              <a:gd name="connsiteY127" fmla="*/ 5341753 h 6858000"/>
              <a:gd name="connsiteX128" fmla="*/ 6037677 w 6128435"/>
              <a:gd name="connsiteY128" fmla="*/ 5354807 h 6858000"/>
              <a:gd name="connsiteX129" fmla="*/ 6039728 w 6128435"/>
              <a:gd name="connsiteY129" fmla="*/ 5359416 h 6858000"/>
              <a:gd name="connsiteX130" fmla="*/ 6043311 w 6128435"/>
              <a:gd name="connsiteY130" fmla="*/ 5361407 h 6858000"/>
              <a:gd name="connsiteX131" fmla="*/ 6042954 w 6128435"/>
              <a:gd name="connsiteY131" fmla="*/ 5362576 h 6858000"/>
              <a:gd name="connsiteX132" fmla="*/ 6053435 w 6128435"/>
              <a:gd name="connsiteY132" fmla="*/ 5387547 h 6858000"/>
              <a:gd name="connsiteX133" fmla="*/ 6065933 w 6128435"/>
              <a:gd name="connsiteY133" fmla="*/ 5443002 h 6858000"/>
              <a:gd name="connsiteX134" fmla="*/ 6068640 w 6128435"/>
              <a:gd name="connsiteY134" fmla="*/ 5474503 h 6858000"/>
              <a:gd name="connsiteX135" fmla="*/ 6080922 w 6128435"/>
              <a:gd name="connsiteY135" fmla="*/ 5561070 h 6858000"/>
              <a:gd name="connsiteX136" fmla="*/ 6096949 w 6128435"/>
              <a:gd name="connsiteY136" fmla="*/ 5648179 h 6858000"/>
              <a:gd name="connsiteX137" fmla="*/ 6125703 w 6128435"/>
              <a:gd name="connsiteY137" fmla="*/ 5692894 h 6858000"/>
              <a:gd name="connsiteX138" fmla="*/ 6126670 w 6128435"/>
              <a:gd name="connsiteY138" fmla="*/ 5697882 h 6858000"/>
              <a:gd name="connsiteX139" fmla="*/ 6124061 w 6128435"/>
              <a:gd name="connsiteY139" fmla="*/ 5710294 h 6858000"/>
              <a:gd name="connsiteX140" fmla="*/ 6122213 w 6128435"/>
              <a:gd name="connsiteY140" fmla="*/ 5714762 h 6858000"/>
              <a:gd name="connsiteX141" fmla="*/ 6121353 w 6128435"/>
              <a:gd name="connsiteY141" fmla="*/ 5721725 h 6858000"/>
              <a:gd name="connsiteX142" fmla="*/ 6121607 w 6128435"/>
              <a:gd name="connsiteY142" fmla="*/ 5721959 h 6858000"/>
              <a:gd name="connsiteX143" fmla="*/ 6120262 w 6128435"/>
              <a:gd name="connsiteY143" fmla="*/ 5728358 h 6858000"/>
              <a:gd name="connsiteX144" fmla="*/ 6110194 w 6128435"/>
              <a:gd name="connsiteY144" fmla="*/ 5758853 h 6858000"/>
              <a:gd name="connsiteX145" fmla="*/ 6127519 w 6128435"/>
              <a:gd name="connsiteY145" fmla="*/ 5865775 h 6858000"/>
              <a:gd name="connsiteX146" fmla="*/ 6128435 w 6128435"/>
              <a:gd name="connsiteY146" fmla="*/ 5870164 h 6858000"/>
              <a:gd name="connsiteX147" fmla="*/ 6119217 w 6128435"/>
              <a:gd name="connsiteY147" fmla="*/ 5888542 h 6858000"/>
              <a:gd name="connsiteX148" fmla="*/ 6115966 w 6128435"/>
              <a:gd name="connsiteY148" fmla="*/ 5898387 h 6858000"/>
              <a:gd name="connsiteX149" fmla="*/ 6111924 w 6128435"/>
              <a:gd name="connsiteY149" fmla="*/ 5900444 h 6858000"/>
              <a:gd name="connsiteX150" fmla="*/ 6108716 w 6128435"/>
              <a:gd name="connsiteY150" fmla="*/ 5915345 h 6858000"/>
              <a:gd name="connsiteX151" fmla="*/ 6109524 w 6128435"/>
              <a:gd name="connsiteY151" fmla="*/ 5917328 h 6858000"/>
              <a:gd name="connsiteX152" fmla="*/ 6102493 w 6128435"/>
              <a:gd name="connsiteY152" fmla="*/ 5928602 h 6858000"/>
              <a:gd name="connsiteX153" fmla="*/ 6056863 w 6128435"/>
              <a:gd name="connsiteY153" fmla="*/ 6000643 h 6858000"/>
              <a:gd name="connsiteX154" fmla="*/ 6045436 w 6128435"/>
              <a:gd name="connsiteY154" fmla="*/ 6124480 h 6858000"/>
              <a:gd name="connsiteX155" fmla="*/ 6030489 w 6128435"/>
              <a:gd name="connsiteY155" fmla="*/ 6317666 h 6858000"/>
              <a:gd name="connsiteX156" fmla="*/ 6007492 w 6128435"/>
              <a:gd name="connsiteY156" fmla="*/ 6440818 h 6858000"/>
              <a:gd name="connsiteX157" fmla="*/ 6009467 w 6128435"/>
              <a:gd name="connsiteY157" fmla="*/ 6487076 h 6858000"/>
              <a:gd name="connsiteX158" fmla="*/ 5995064 w 6128435"/>
              <a:gd name="connsiteY158" fmla="*/ 6540791 h 6858000"/>
              <a:gd name="connsiteX159" fmla="*/ 5996309 w 6128435"/>
              <a:gd name="connsiteY159" fmla="*/ 6543961 h 6858000"/>
              <a:gd name="connsiteX160" fmla="*/ 5996048 w 6128435"/>
              <a:gd name="connsiteY160" fmla="*/ 6555444 h 6858000"/>
              <a:gd name="connsiteX161" fmla="*/ 6002524 w 6128435"/>
              <a:gd name="connsiteY161" fmla="*/ 6560188 h 6858000"/>
              <a:gd name="connsiteX162" fmla="*/ 6006823 w 6128435"/>
              <a:gd name="connsiteY162" fmla="*/ 6578546 h 6858000"/>
              <a:gd name="connsiteX163" fmla="*/ 6004510 w 6128435"/>
              <a:gd name="connsiteY163" fmla="*/ 6599256 h 6858000"/>
              <a:gd name="connsiteX164" fmla="*/ 5986207 w 6128435"/>
              <a:gd name="connsiteY164" fmla="*/ 6695855 h 6858000"/>
              <a:gd name="connsiteX165" fmla="*/ 5979428 w 6128435"/>
              <a:gd name="connsiteY165" fmla="*/ 6754678 h 6858000"/>
              <a:gd name="connsiteX166" fmla="*/ 5983398 w 6128435"/>
              <a:gd name="connsiteY166" fmla="*/ 6778641 h 6858000"/>
              <a:gd name="connsiteX167" fmla="*/ 5984543 w 6128435"/>
              <a:gd name="connsiteY167" fmla="*/ 6811016 h 6858000"/>
              <a:gd name="connsiteX168" fmla="*/ 5981802 w 6128435"/>
              <a:gd name="connsiteY168" fmla="*/ 6838578 h 6858000"/>
              <a:gd name="connsiteX169" fmla="*/ 5979671 w 6128435"/>
              <a:gd name="connsiteY169" fmla="*/ 6858000 h 6858000"/>
              <a:gd name="connsiteX170" fmla="*/ 0 w 6128435"/>
              <a:gd name="connsiteY170" fmla="*/ 6858000 h 6858000"/>
              <a:gd name="connsiteX171" fmla="*/ 0 w 6128435"/>
              <a:gd name="connsiteY171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23364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1013 w 6128435"/>
              <a:gd name="connsiteY57" fmla="*/ 2973461 h 6858000"/>
              <a:gd name="connsiteX58" fmla="*/ 5482045 w 6128435"/>
              <a:gd name="connsiteY58" fmla="*/ 2984371 h 6858000"/>
              <a:gd name="connsiteX59" fmla="*/ 5479405 w 6128435"/>
              <a:gd name="connsiteY59" fmla="*/ 2988507 h 6858000"/>
              <a:gd name="connsiteX60" fmla="*/ 5482415 w 6128435"/>
              <a:gd name="connsiteY60" fmla="*/ 3004079 h 6858000"/>
              <a:gd name="connsiteX61" fmla="*/ 5483865 w 6128435"/>
              <a:gd name="connsiteY61" fmla="*/ 3005467 h 6858000"/>
              <a:gd name="connsiteX62" fmla="*/ 5482236 w 6128435"/>
              <a:gd name="connsiteY62" fmla="*/ 3019791 h 6858000"/>
              <a:gd name="connsiteX63" fmla="*/ 5475895 w 6128435"/>
              <a:gd name="connsiteY63" fmla="*/ 3033578 h 6858000"/>
              <a:gd name="connsiteX64" fmla="*/ 5477595 w 6128435"/>
              <a:gd name="connsiteY64" fmla="*/ 3250534 h 6858000"/>
              <a:gd name="connsiteX65" fmla="*/ 5532836 w 6128435"/>
              <a:gd name="connsiteY65" fmla="*/ 3353840 h 6858000"/>
              <a:gd name="connsiteX66" fmla="*/ 5561229 w 6128435"/>
              <a:gd name="connsiteY66" fmla="*/ 3395784 h 6858000"/>
              <a:gd name="connsiteX67" fmla="*/ 5589758 w 6128435"/>
              <a:gd name="connsiteY67" fmla="*/ 3506453 h 6858000"/>
              <a:gd name="connsiteX68" fmla="*/ 5596144 w 6128435"/>
              <a:gd name="connsiteY68" fmla="*/ 3534624 h 6858000"/>
              <a:gd name="connsiteX69" fmla="*/ 5597750 w 6128435"/>
              <a:gd name="connsiteY69" fmla="*/ 3534129 h 6858000"/>
              <a:gd name="connsiteX70" fmla="*/ 5599700 w 6128435"/>
              <a:gd name="connsiteY70" fmla="*/ 3547221 h 6858000"/>
              <a:gd name="connsiteX71" fmla="*/ 5615031 w 6128435"/>
              <a:gd name="connsiteY71" fmla="*/ 3557482 h 6858000"/>
              <a:gd name="connsiteX72" fmla="*/ 5618377 w 6128435"/>
              <a:gd name="connsiteY72" fmla="*/ 3588431 h 6858000"/>
              <a:gd name="connsiteX73" fmla="*/ 5612155 w 6128435"/>
              <a:gd name="connsiteY73" fmla="*/ 3589869 h 6858000"/>
              <a:gd name="connsiteX74" fmla="*/ 5620843 w 6128435"/>
              <a:gd name="connsiteY74" fmla="*/ 3606745 h 6858000"/>
              <a:gd name="connsiteX75" fmla="*/ 5655472 w 6128435"/>
              <a:gd name="connsiteY75" fmla="*/ 3678877 h 6858000"/>
              <a:gd name="connsiteX76" fmla="*/ 5680448 w 6128435"/>
              <a:gd name="connsiteY76" fmla="*/ 3717760 h 6858000"/>
              <a:gd name="connsiteX77" fmla="*/ 5683015 w 6128435"/>
              <a:gd name="connsiteY77" fmla="*/ 3762025 h 6858000"/>
              <a:gd name="connsiteX78" fmla="*/ 5696643 w 6128435"/>
              <a:gd name="connsiteY78" fmla="*/ 3773888 h 6858000"/>
              <a:gd name="connsiteX79" fmla="*/ 5699203 w 6128435"/>
              <a:gd name="connsiteY79" fmla="*/ 3775823 h 6858000"/>
              <a:gd name="connsiteX80" fmla="*/ 5704824 w 6128435"/>
              <a:gd name="connsiteY80" fmla="*/ 3785966 h 6858000"/>
              <a:gd name="connsiteX81" fmla="*/ 5712204 w 6128435"/>
              <a:gd name="connsiteY81" fmla="*/ 3785830 h 6858000"/>
              <a:gd name="connsiteX82" fmla="*/ 5724816 w 6128435"/>
              <a:gd name="connsiteY82" fmla="*/ 3798949 h 6858000"/>
              <a:gd name="connsiteX83" fmla="*/ 5733539 w 6128435"/>
              <a:gd name="connsiteY83" fmla="*/ 3818457 h 6858000"/>
              <a:gd name="connsiteX84" fmla="*/ 5768491 w 6128435"/>
              <a:gd name="connsiteY84" fmla="*/ 3914399 h 6858000"/>
              <a:gd name="connsiteX85" fmla="*/ 5793123 w 6128435"/>
              <a:gd name="connsiteY85" fmla="*/ 3969952 h 6858000"/>
              <a:gd name="connsiteX86" fmla="*/ 5808321 w 6128435"/>
              <a:gd name="connsiteY86" fmla="*/ 3988153 h 6858000"/>
              <a:gd name="connsiteX87" fmla="*/ 5825621 w 6128435"/>
              <a:gd name="connsiteY87" fmla="*/ 4015525 h 6858000"/>
              <a:gd name="connsiteX88" fmla="*/ 5860672 w 6128435"/>
              <a:gd name="connsiteY88" fmla="*/ 4061579 h 6858000"/>
              <a:gd name="connsiteX89" fmla="*/ 5872173 w 6128435"/>
              <a:gd name="connsiteY89" fmla="*/ 4088497 h 6858000"/>
              <a:gd name="connsiteX90" fmla="*/ 5883705 w 6128435"/>
              <a:gd name="connsiteY90" fmla="*/ 4101899 h 6858000"/>
              <a:gd name="connsiteX91" fmla="*/ 5885314 w 6128435"/>
              <a:gd name="connsiteY91" fmla="*/ 4108387 h 6858000"/>
              <a:gd name="connsiteX92" fmla="*/ 5894095 w 6128435"/>
              <a:gd name="connsiteY92" fmla="*/ 4128857 h 6858000"/>
              <a:gd name="connsiteX93" fmla="*/ 5898339 w 6128435"/>
              <a:gd name="connsiteY93" fmla="*/ 4140800 h 6858000"/>
              <a:gd name="connsiteX94" fmla="*/ 5899734 w 6128435"/>
              <a:gd name="connsiteY94" fmla="*/ 4145632 h 6858000"/>
              <a:gd name="connsiteX95" fmla="*/ 5897098 w 6128435"/>
              <a:gd name="connsiteY95" fmla="*/ 4157819 h 6858000"/>
              <a:gd name="connsiteX96" fmla="*/ 5903513 w 6128435"/>
              <a:gd name="connsiteY96" fmla="*/ 4187661 h 6858000"/>
              <a:gd name="connsiteX97" fmla="*/ 5917114 w 6128435"/>
              <a:gd name="connsiteY97" fmla="*/ 4213096 h 6858000"/>
              <a:gd name="connsiteX98" fmla="*/ 5921153 w 6128435"/>
              <a:gd name="connsiteY98" fmla="*/ 4236222 h 6858000"/>
              <a:gd name="connsiteX99" fmla="*/ 5924233 w 6128435"/>
              <a:gd name="connsiteY99" fmla="*/ 4242060 h 6858000"/>
              <a:gd name="connsiteX100" fmla="*/ 5928910 w 6128435"/>
              <a:gd name="connsiteY100" fmla="*/ 4300973 h 6858000"/>
              <a:gd name="connsiteX101" fmla="*/ 5939320 w 6128435"/>
              <a:gd name="connsiteY101" fmla="*/ 4340435 h 6858000"/>
              <a:gd name="connsiteX102" fmla="*/ 5946705 w 6128435"/>
              <a:gd name="connsiteY102" fmla="*/ 4428051 h 6858000"/>
              <a:gd name="connsiteX103" fmla="*/ 5949261 w 6128435"/>
              <a:gd name="connsiteY103" fmla="*/ 4449185 h 6858000"/>
              <a:gd name="connsiteX104" fmla="*/ 5957504 w 6128435"/>
              <a:gd name="connsiteY104" fmla="*/ 4465911 h 6858000"/>
              <a:gd name="connsiteX105" fmla="*/ 5964689 w 6128435"/>
              <a:gd name="connsiteY105" fmla="*/ 4468532 h 6858000"/>
              <a:gd name="connsiteX106" fmla="*/ 5967062 w 6128435"/>
              <a:gd name="connsiteY106" fmla="*/ 4479923 h 6858000"/>
              <a:gd name="connsiteX107" fmla="*/ 5968960 w 6128435"/>
              <a:gd name="connsiteY107" fmla="*/ 4482655 h 6858000"/>
              <a:gd name="connsiteX108" fmla="*/ 5978567 w 6128435"/>
              <a:gd name="connsiteY108" fmla="*/ 4498605 h 6858000"/>
              <a:gd name="connsiteX109" fmla="*/ 5980106 w 6128435"/>
              <a:gd name="connsiteY109" fmla="*/ 4585087 h 6858000"/>
              <a:gd name="connsiteX110" fmla="*/ 5998138 w 6128435"/>
              <a:gd name="connsiteY110" fmla="*/ 4697518 h 6858000"/>
              <a:gd name="connsiteX111" fmla="*/ 6013516 w 6128435"/>
              <a:gd name="connsiteY111" fmla="*/ 4786619 h 6858000"/>
              <a:gd name="connsiteX112" fmla="*/ 6025404 w 6128435"/>
              <a:gd name="connsiteY112" fmla="*/ 4858148 h 6858000"/>
              <a:gd name="connsiteX113" fmla="*/ 6007749 w 6128435"/>
              <a:gd name="connsiteY113" fmla="*/ 4964715 h 6858000"/>
              <a:gd name="connsiteX114" fmla="*/ 6005269 w 6128435"/>
              <a:gd name="connsiteY114" fmla="*/ 5150567 h 6858000"/>
              <a:gd name="connsiteX115" fmla="*/ 6001127 w 6128435"/>
              <a:gd name="connsiteY115" fmla="*/ 5164609 h 6858000"/>
              <a:gd name="connsiteX116" fmla="*/ 5996647 w 6128435"/>
              <a:gd name="connsiteY116" fmla="*/ 5185640 h 6858000"/>
              <a:gd name="connsiteX117" fmla="*/ 5998514 w 6128435"/>
              <a:gd name="connsiteY117" fmla="*/ 5189673 h 6858000"/>
              <a:gd name="connsiteX118" fmla="*/ 5995970 w 6128435"/>
              <a:gd name="connsiteY118" fmla="*/ 5221547 h 6858000"/>
              <a:gd name="connsiteX119" fmla="*/ 5997218 w 6128435"/>
              <a:gd name="connsiteY119" fmla="*/ 5222031 h 6858000"/>
              <a:gd name="connsiteX120" fmla="*/ 6002116 w 6128435"/>
              <a:gd name="connsiteY120" fmla="*/ 5231223 h 6858000"/>
              <a:gd name="connsiteX121" fmla="*/ 6008541 w 6128435"/>
              <a:gd name="connsiteY121" fmla="*/ 5248680 h 6858000"/>
              <a:gd name="connsiteX122" fmla="*/ 6039260 w 6128435"/>
              <a:gd name="connsiteY122" fmla="*/ 5289518 h 6858000"/>
              <a:gd name="connsiteX123" fmla="*/ 6036748 w 6128435"/>
              <a:gd name="connsiteY123" fmla="*/ 5322752 h 6858000"/>
              <a:gd name="connsiteX124" fmla="*/ 6036943 w 6128435"/>
              <a:gd name="connsiteY124" fmla="*/ 5329480 h 6858000"/>
              <a:gd name="connsiteX125" fmla="*/ 6037236 w 6128435"/>
              <a:gd name="connsiteY125" fmla="*/ 5329634 h 6858000"/>
              <a:gd name="connsiteX126" fmla="*/ 6038019 w 6128435"/>
              <a:gd name="connsiteY126" fmla="*/ 5336764 h 6858000"/>
              <a:gd name="connsiteX127" fmla="*/ 6037298 w 6128435"/>
              <a:gd name="connsiteY127" fmla="*/ 5341753 h 6858000"/>
              <a:gd name="connsiteX128" fmla="*/ 6037677 w 6128435"/>
              <a:gd name="connsiteY128" fmla="*/ 5354807 h 6858000"/>
              <a:gd name="connsiteX129" fmla="*/ 6039728 w 6128435"/>
              <a:gd name="connsiteY129" fmla="*/ 5359416 h 6858000"/>
              <a:gd name="connsiteX130" fmla="*/ 6043311 w 6128435"/>
              <a:gd name="connsiteY130" fmla="*/ 5361407 h 6858000"/>
              <a:gd name="connsiteX131" fmla="*/ 6042954 w 6128435"/>
              <a:gd name="connsiteY131" fmla="*/ 5362576 h 6858000"/>
              <a:gd name="connsiteX132" fmla="*/ 6053435 w 6128435"/>
              <a:gd name="connsiteY132" fmla="*/ 5387547 h 6858000"/>
              <a:gd name="connsiteX133" fmla="*/ 6065933 w 6128435"/>
              <a:gd name="connsiteY133" fmla="*/ 5443002 h 6858000"/>
              <a:gd name="connsiteX134" fmla="*/ 6068640 w 6128435"/>
              <a:gd name="connsiteY134" fmla="*/ 5474503 h 6858000"/>
              <a:gd name="connsiteX135" fmla="*/ 6080922 w 6128435"/>
              <a:gd name="connsiteY135" fmla="*/ 5561070 h 6858000"/>
              <a:gd name="connsiteX136" fmla="*/ 6096949 w 6128435"/>
              <a:gd name="connsiteY136" fmla="*/ 5648179 h 6858000"/>
              <a:gd name="connsiteX137" fmla="*/ 6125703 w 6128435"/>
              <a:gd name="connsiteY137" fmla="*/ 5692894 h 6858000"/>
              <a:gd name="connsiteX138" fmla="*/ 6126670 w 6128435"/>
              <a:gd name="connsiteY138" fmla="*/ 5697882 h 6858000"/>
              <a:gd name="connsiteX139" fmla="*/ 6124061 w 6128435"/>
              <a:gd name="connsiteY139" fmla="*/ 5710294 h 6858000"/>
              <a:gd name="connsiteX140" fmla="*/ 6122213 w 6128435"/>
              <a:gd name="connsiteY140" fmla="*/ 5714762 h 6858000"/>
              <a:gd name="connsiteX141" fmla="*/ 6121353 w 6128435"/>
              <a:gd name="connsiteY141" fmla="*/ 5721725 h 6858000"/>
              <a:gd name="connsiteX142" fmla="*/ 6121607 w 6128435"/>
              <a:gd name="connsiteY142" fmla="*/ 5721959 h 6858000"/>
              <a:gd name="connsiteX143" fmla="*/ 6120262 w 6128435"/>
              <a:gd name="connsiteY143" fmla="*/ 5728358 h 6858000"/>
              <a:gd name="connsiteX144" fmla="*/ 6110194 w 6128435"/>
              <a:gd name="connsiteY144" fmla="*/ 5758853 h 6858000"/>
              <a:gd name="connsiteX145" fmla="*/ 6127519 w 6128435"/>
              <a:gd name="connsiteY145" fmla="*/ 5865775 h 6858000"/>
              <a:gd name="connsiteX146" fmla="*/ 6128435 w 6128435"/>
              <a:gd name="connsiteY146" fmla="*/ 5870164 h 6858000"/>
              <a:gd name="connsiteX147" fmla="*/ 6119217 w 6128435"/>
              <a:gd name="connsiteY147" fmla="*/ 5888542 h 6858000"/>
              <a:gd name="connsiteX148" fmla="*/ 6115966 w 6128435"/>
              <a:gd name="connsiteY148" fmla="*/ 5898387 h 6858000"/>
              <a:gd name="connsiteX149" fmla="*/ 6111924 w 6128435"/>
              <a:gd name="connsiteY149" fmla="*/ 5900444 h 6858000"/>
              <a:gd name="connsiteX150" fmla="*/ 6108716 w 6128435"/>
              <a:gd name="connsiteY150" fmla="*/ 5915345 h 6858000"/>
              <a:gd name="connsiteX151" fmla="*/ 6109524 w 6128435"/>
              <a:gd name="connsiteY151" fmla="*/ 5917328 h 6858000"/>
              <a:gd name="connsiteX152" fmla="*/ 6102493 w 6128435"/>
              <a:gd name="connsiteY152" fmla="*/ 5928602 h 6858000"/>
              <a:gd name="connsiteX153" fmla="*/ 6056863 w 6128435"/>
              <a:gd name="connsiteY153" fmla="*/ 6000643 h 6858000"/>
              <a:gd name="connsiteX154" fmla="*/ 6045436 w 6128435"/>
              <a:gd name="connsiteY154" fmla="*/ 6124480 h 6858000"/>
              <a:gd name="connsiteX155" fmla="*/ 6030489 w 6128435"/>
              <a:gd name="connsiteY155" fmla="*/ 6317666 h 6858000"/>
              <a:gd name="connsiteX156" fmla="*/ 6007492 w 6128435"/>
              <a:gd name="connsiteY156" fmla="*/ 6440818 h 6858000"/>
              <a:gd name="connsiteX157" fmla="*/ 6009467 w 6128435"/>
              <a:gd name="connsiteY157" fmla="*/ 6487076 h 6858000"/>
              <a:gd name="connsiteX158" fmla="*/ 5995064 w 6128435"/>
              <a:gd name="connsiteY158" fmla="*/ 6540791 h 6858000"/>
              <a:gd name="connsiteX159" fmla="*/ 5996309 w 6128435"/>
              <a:gd name="connsiteY159" fmla="*/ 6543961 h 6858000"/>
              <a:gd name="connsiteX160" fmla="*/ 5996048 w 6128435"/>
              <a:gd name="connsiteY160" fmla="*/ 6555444 h 6858000"/>
              <a:gd name="connsiteX161" fmla="*/ 6002524 w 6128435"/>
              <a:gd name="connsiteY161" fmla="*/ 6560188 h 6858000"/>
              <a:gd name="connsiteX162" fmla="*/ 6006823 w 6128435"/>
              <a:gd name="connsiteY162" fmla="*/ 6578546 h 6858000"/>
              <a:gd name="connsiteX163" fmla="*/ 6004510 w 6128435"/>
              <a:gd name="connsiteY163" fmla="*/ 6599256 h 6858000"/>
              <a:gd name="connsiteX164" fmla="*/ 5986207 w 6128435"/>
              <a:gd name="connsiteY164" fmla="*/ 6695855 h 6858000"/>
              <a:gd name="connsiteX165" fmla="*/ 5979428 w 6128435"/>
              <a:gd name="connsiteY165" fmla="*/ 6754678 h 6858000"/>
              <a:gd name="connsiteX166" fmla="*/ 5983398 w 6128435"/>
              <a:gd name="connsiteY166" fmla="*/ 6778641 h 6858000"/>
              <a:gd name="connsiteX167" fmla="*/ 5984543 w 6128435"/>
              <a:gd name="connsiteY167" fmla="*/ 6811016 h 6858000"/>
              <a:gd name="connsiteX168" fmla="*/ 5981802 w 6128435"/>
              <a:gd name="connsiteY168" fmla="*/ 6838578 h 6858000"/>
              <a:gd name="connsiteX169" fmla="*/ 5979671 w 6128435"/>
              <a:gd name="connsiteY169" fmla="*/ 6858000 h 6858000"/>
              <a:gd name="connsiteX170" fmla="*/ 0 w 6128435"/>
              <a:gd name="connsiteY170" fmla="*/ 6858000 h 6858000"/>
              <a:gd name="connsiteX171" fmla="*/ 0 w 6128435"/>
              <a:gd name="connsiteY171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55696 w 6128435"/>
              <a:gd name="connsiteY34" fmla="*/ 195377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23364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1013 w 6128435"/>
              <a:gd name="connsiteY57" fmla="*/ 2973461 h 6858000"/>
              <a:gd name="connsiteX58" fmla="*/ 5482045 w 6128435"/>
              <a:gd name="connsiteY58" fmla="*/ 2984371 h 6858000"/>
              <a:gd name="connsiteX59" fmla="*/ 5479405 w 6128435"/>
              <a:gd name="connsiteY59" fmla="*/ 2988507 h 6858000"/>
              <a:gd name="connsiteX60" fmla="*/ 5482415 w 6128435"/>
              <a:gd name="connsiteY60" fmla="*/ 3004079 h 6858000"/>
              <a:gd name="connsiteX61" fmla="*/ 5483865 w 6128435"/>
              <a:gd name="connsiteY61" fmla="*/ 3005467 h 6858000"/>
              <a:gd name="connsiteX62" fmla="*/ 5482236 w 6128435"/>
              <a:gd name="connsiteY62" fmla="*/ 3019791 h 6858000"/>
              <a:gd name="connsiteX63" fmla="*/ 5475895 w 6128435"/>
              <a:gd name="connsiteY63" fmla="*/ 3033578 h 6858000"/>
              <a:gd name="connsiteX64" fmla="*/ 5477595 w 6128435"/>
              <a:gd name="connsiteY64" fmla="*/ 3250534 h 6858000"/>
              <a:gd name="connsiteX65" fmla="*/ 5532836 w 6128435"/>
              <a:gd name="connsiteY65" fmla="*/ 3353840 h 6858000"/>
              <a:gd name="connsiteX66" fmla="*/ 5561229 w 6128435"/>
              <a:gd name="connsiteY66" fmla="*/ 3395784 h 6858000"/>
              <a:gd name="connsiteX67" fmla="*/ 5589758 w 6128435"/>
              <a:gd name="connsiteY67" fmla="*/ 3506453 h 6858000"/>
              <a:gd name="connsiteX68" fmla="*/ 5596144 w 6128435"/>
              <a:gd name="connsiteY68" fmla="*/ 3534624 h 6858000"/>
              <a:gd name="connsiteX69" fmla="*/ 5597750 w 6128435"/>
              <a:gd name="connsiteY69" fmla="*/ 3534129 h 6858000"/>
              <a:gd name="connsiteX70" fmla="*/ 5599700 w 6128435"/>
              <a:gd name="connsiteY70" fmla="*/ 3547221 h 6858000"/>
              <a:gd name="connsiteX71" fmla="*/ 5615031 w 6128435"/>
              <a:gd name="connsiteY71" fmla="*/ 3557482 h 6858000"/>
              <a:gd name="connsiteX72" fmla="*/ 5618377 w 6128435"/>
              <a:gd name="connsiteY72" fmla="*/ 3588431 h 6858000"/>
              <a:gd name="connsiteX73" fmla="*/ 5612155 w 6128435"/>
              <a:gd name="connsiteY73" fmla="*/ 3589869 h 6858000"/>
              <a:gd name="connsiteX74" fmla="*/ 5620843 w 6128435"/>
              <a:gd name="connsiteY74" fmla="*/ 3606745 h 6858000"/>
              <a:gd name="connsiteX75" fmla="*/ 5655472 w 6128435"/>
              <a:gd name="connsiteY75" fmla="*/ 3678877 h 6858000"/>
              <a:gd name="connsiteX76" fmla="*/ 5680448 w 6128435"/>
              <a:gd name="connsiteY76" fmla="*/ 3717760 h 6858000"/>
              <a:gd name="connsiteX77" fmla="*/ 5683015 w 6128435"/>
              <a:gd name="connsiteY77" fmla="*/ 3762025 h 6858000"/>
              <a:gd name="connsiteX78" fmla="*/ 5696643 w 6128435"/>
              <a:gd name="connsiteY78" fmla="*/ 3773888 h 6858000"/>
              <a:gd name="connsiteX79" fmla="*/ 5699203 w 6128435"/>
              <a:gd name="connsiteY79" fmla="*/ 3775823 h 6858000"/>
              <a:gd name="connsiteX80" fmla="*/ 5704824 w 6128435"/>
              <a:gd name="connsiteY80" fmla="*/ 3785966 h 6858000"/>
              <a:gd name="connsiteX81" fmla="*/ 5712204 w 6128435"/>
              <a:gd name="connsiteY81" fmla="*/ 3785830 h 6858000"/>
              <a:gd name="connsiteX82" fmla="*/ 5724816 w 6128435"/>
              <a:gd name="connsiteY82" fmla="*/ 3798949 h 6858000"/>
              <a:gd name="connsiteX83" fmla="*/ 5733539 w 6128435"/>
              <a:gd name="connsiteY83" fmla="*/ 3818457 h 6858000"/>
              <a:gd name="connsiteX84" fmla="*/ 5768491 w 6128435"/>
              <a:gd name="connsiteY84" fmla="*/ 3914399 h 6858000"/>
              <a:gd name="connsiteX85" fmla="*/ 5793123 w 6128435"/>
              <a:gd name="connsiteY85" fmla="*/ 3969952 h 6858000"/>
              <a:gd name="connsiteX86" fmla="*/ 5808321 w 6128435"/>
              <a:gd name="connsiteY86" fmla="*/ 3988153 h 6858000"/>
              <a:gd name="connsiteX87" fmla="*/ 5825621 w 6128435"/>
              <a:gd name="connsiteY87" fmla="*/ 4015525 h 6858000"/>
              <a:gd name="connsiteX88" fmla="*/ 5860672 w 6128435"/>
              <a:gd name="connsiteY88" fmla="*/ 4061579 h 6858000"/>
              <a:gd name="connsiteX89" fmla="*/ 5872173 w 6128435"/>
              <a:gd name="connsiteY89" fmla="*/ 4088497 h 6858000"/>
              <a:gd name="connsiteX90" fmla="*/ 5883705 w 6128435"/>
              <a:gd name="connsiteY90" fmla="*/ 4101899 h 6858000"/>
              <a:gd name="connsiteX91" fmla="*/ 5885314 w 6128435"/>
              <a:gd name="connsiteY91" fmla="*/ 4108387 h 6858000"/>
              <a:gd name="connsiteX92" fmla="*/ 5894095 w 6128435"/>
              <a:gd name="connsiteY92" fmla="*/ 4128857 h 6858000"/>
              <a:gd name="connsiteX93" fmla="*/ 5898339 w 6128435"/>
              <a:gd name="connsiteY93" fmla="*/ 4140800 h 6858000"/>
              <a:gd name="connsiteX94" fmla="*/ 5899734 w 6128435"/>
              <a:gd name="connsiteY94" fmla="*/ 4145632 h 6858000"/>
              <a:gd name="connsiteX95" fmla="*/ 5897098 w 6128435"/>
              <a:gd name="connsiteY95" fmla="*/ 4157819 h 6858000"/>
              <a:gd name="connsiteX96" fmla="*/ 5903513 w 6128435"/>
              <a:gd name="connsiteY96" fmla="*/ 4187661 h 6858000"/>
              <a:gd name="connsiteX97" fmla="*/ 5917114 w 6128435"/>
              <a:gd name="connsiteY97" fmla="*/ 4213096 h 6858000"/>
              <a:gd name="connsiteX98" fmla="*/ 5921153 w 6128435"/>
              <a:gd name="connsiteY98" fmla="*/ 4236222 h 6858000"/>
              <a:gd name="connsiteX99" fmla="*/ 5924233 w 6128435"/>
              <a:gd name="connsiteY99" fmla="*/ 4242060 h 6858000"/>
              <a:gd name="connsiteX100" fmla="*/ 5928910 w 6128435"/>
              <a:gd name="connsiteY100" fmla="*/ 4300973 h 6858000"/>
              <a:gd name="connsiteX101" fmla="*/ 5939320 w 6128435"/>
              <a:gd name="connsiteY101" fmla="*/ 4340435 h 6858000"/>
              <a:gd name="connsiteX102" fmla="*/ 5946705 w 6128435"/>
              <a:gd name="connsiteY102" fmla="*/ 4428051 h 6858000"/>
              <a:gd name="connsiteX103" fmla="*/ 5949261 w 6128435"/>
              <a:gd name="connsiteY103" fmla="*/ 4449185 h 6858000"/>
              <a:gd name="connsiteX104" fmla="*/ 5957504 w 6128435"/>
              <a:gd name="connsiteY104" fmla="*/ 4465911 h 6858000"/>
              <a:gd name="connsiteX105" fmla="*/ 5964689 w 6128435"/>
              <a:gd name="connsiteY105" fmla="*/ 4468532 h 6858000"/>
              <a:gd name="connsiteX106" fmla="*/ 5967062 w 6128435"/>
              <a:gd name="connsiteY106" fmla="*/ 4479923 h 6858000"/>
              <a:gd name="connsiteX107" fmla="*/ 5968960 w 6128435"/>
              <a:gd name="connsiteY107" fmla="*/ 4482655 h 6858000"/>
              <a:gd name="connsiteX108" fmla="*/ 5978567 w 6128435"/>
              <a:gd name="connsiteY108" fmla="*/ 4498605 h 6858000"/>
              <a:gd name="connsiteX109" fmla="*/ 5980106 w 6128435"/>
              <a:gd name="connsiteY109" fmla="*/ 4585087 h 6858000"/>
              <a:gd name="connsiteX110" fmla="*/ 5998138 w 6128435"/>
              <a:gd name="connsiteY110" fmla="*/ 4697518 h 6858000"/>
              <a:gd name="connsiteX111" fmla="*/ 6013516 w 6128435"/>
              <a:gd name="connsiteY111" fmla="*/ 4786619 h 6858000"/>
              <a:gd name="connsiteX112" fmla="*/ 6025404 w 6128435"/>
              <a:gd name="connsiteY112" fmla="*/ 4858148 h 6858000"/>
              <a:gd name="connsiteX113" fmla="*/ 6007749 w 6128435"/>
              <a:gd name="connsiteY113" fmla="*/ 4964715 h 6858000"/>
              <a:gd name="connsiteX114" fmla="*/ 6005269 w 6128435"/>
              <a:gd name="connsiteY114" fmla="*/ 5150567 h 6858000"/>
              <a:gd name="connsiteX115" fmla="*/ 6001127 w 6128435"/>
              <a:gd name="connsiteY115" fmla="*/ 5164609 h 6858000"/>
              <a:gd name="connsiteX116" fmla="*/ 5996647 w 6128435"/>
              <a:gd name="connsiteY116" fmla="*/ 5185640 h 6858000"/>
              <a:gd name="connsiteX117" fmla="*/ 5998514 w 6128435"/>
              <a:gd name="connsiteY117" fmla="*/ 5189673 h 6858000"/>
              <a:gd name="connsiteX118" fmla="*/ 5995970 w 6128435"/>
              <a:gd name="connsiteY118" fmla="*/ 5221547 h 6858000"/>
              <a:gd name="connsiteX119" fmla="*/ 5997218 w 6128435"/>
              <a:gd name="connsiteY119" fmla="*/ 5222031 h 6858000"/>
              <a:gd name="connsiteX120" fmla="*/ 6002116 w 6128435"/>
              <a:gd name="connsiteY120" fmla="*/ 5231223 h 6858000"/>
              <a:gd name="connsiteX121" fmla="*/ 6008541 w 6128435"/>
              <a:gd name="connsiteY121" fmla="*/ 5248680 h 6858000"/>
              <a:gd name="connsiteX122" fmla="*/ 6039260 w 6128435"/>
              <a:gd name="connsiteY122" fmla="*/ 5289518 h 6858000"/>
              <a:gd name="connsiteX123" fmla="*/ 6036748 w 6128435"/>
              <a:gd name="connsiteY123" fmla="*/ 5322752 h 6858000"/>
              <a:gd name="connsiteX124" fmla="*/ 6036943 w 6128435"/>
              <a:gd name="connsiteY124" fmla="*/ 5329480 h 6858000"/>
              <a:gd name="connsiteX125" fmla="*/ 6037236 w 6128435"/>
              <a:gd name="connsiteY125" fmla="*/ 5329634 h 6858000"/>
              <a:gd name="connsiteX126" fmla="*/ 6038019 w 6128435"/>
              <a:gd name="connsiteY126" fmla="*/ 5336764 h 6858000"/>
              <a:gd name="connsiteX127" fmla="*/ 6037298 w 6128435"/>
              <a:gd name="connsiteY127" fmla="*/ 5341753 h 6858000"/>
              <a:gd name="connsiteX128" fmla="*/ 6037677 w 6128435"/>
              <a:gd name="connsiteY128" fmla="*/ 5354807 h 6858000"/>
              <a:gd name="connsiteX129" fmla="*/ 6039728 w 6128435"/>
              <a:gd name="connsiteY129" fmla="*/ 5359416 h 6858000"/>
              <a:gd name="connsiteX130" fmla="*/ 6043311 w 6128435"/>
              <a:gd name="connsiteY130" fmla="*/ 5361407 h 6858000"/>
              <a:gd name="connsiteX131" fmla="*/ 6042954 w 6128435"/>
              <a:gd name="connsiteY131" fmla="*/ 5362576 h 6858000"/>
              <a:gd name="connsiteX132" fmla="*/ 6053435 w 6128435"/>
              <a:gd name="connsiteY132" fmla="*/ 5387547 h 6858000"/>
              <a:gd name="connsiteX133" fmla="*/ 6065933 w 6128435"/>
              <a:gd name="connsiteY133" fmla="*/ 5443002 h 6858000"/>
              <a:gd name="connsiteX134" fmla="*/ 6068640 w 6128435"/>
              <a:gd name="connsiteY134" fmla="*/ 5474503 h 6858000"/>
              <a:gd name="connsiteX135" fmla="*/ 6080922 w 6128435"/>
              <a:gd name="connsiteY135" fmla="*/ 5561070 h 6858000"/>
              <a:gd name="connsiteX136" fmla="*/ 6096949 w 6128435"/>
              <a:gd name="connsiteY136" fmla="*/ 5648179 h 6858000"/>
              <a:gd name="connsiteX137" fmla="*/ 6125703 w 6128435"/>
              <a:gd name="connsiteY137" fmla="*/ 5692894 h 6858000"/>
              <a:gd name="connsiteX138" fmla="*/ 6126670 w 6128435"/>
              <a:gd name="connsiteY138" fmla="*/ 5697882 h 6858000"/>
              <a:gd name="connsiteX139" fmla="*/ 6124061 w 6128435"/>
              <a:gd name="connsiteY139" fmla="*/ 5710294 h 6858000"/>
              <a:gd name="connsiteX140" fmla="*/ 6122213 w 6128435"/>
              <a:gd name="connsiteY140" fmla="*/ 5714762 h 6858000"/>
              <a:gd name="connsiteX141" fmla="*/ 6121353 w 6128435"/>
              <a:gd name="connsiteY141" fmla="*/ 5721725 h 6858000"/>
              <a:gd name="connsiteX142" fmla="*/ 6121607 w 6128435"/>
              <a:gd name="connsiteY142" fmla="*/ 5721959 h 6858000"/>
              <a:gd name="connsiteX143" fmla="*/ 6120262 w 6128435"/>
              <a:gd name="connsiteY143" fmla="*/ 5728358 h 6858000"/>
              <a:gd name="connsiteX144" fmla="*/ 6110194 w 6128435"/>
              <a:gd name="connsiteY144" fmla="*/ 5758853 h 6858000"/>
              <a:gd name="connsiteX145" fmla="*/ 6127519 w 6128435"/>
              <a:gd name="connsiteY145" fmla="*/ 5865775 h 6858000"/>
              <a:gd name="connsiteX146" fmla="*/ 6128435 w 6128435"/>
              <a:gd name="connsiteY146" fmla="*/ 5870164 h 6858000"/>
              <a:gd name="connsiteX147" fmla="*/ 6119217 w 6128435"/>
              <a:gd name="connsiteY147" fmla="*/ 5888542 h 6858000"/>
              <a:gd name="connsiteX148" fmla="*/ 6115966 w 6128435"/>
              <a:gd name="connsiteY148" fmla="*/ 5898387 h 6858000"/>
              <a:gd name="connsiteX149" fmla="*/ 6111924 w 6128435"/>
              <a:gd name="connsiteY149" fmla="*/ 5900444 h 6858000"/>
              <a:gd name="connsiteX150" fmla="*/ 6108716 w 6128435"/>
              <a:gd name="connsiteY150" fmla="*/ 5915345 h 6858000"/>
              <a:gd name="connsiteX151" fmla="*/ 6109524 w 6128435"/>
              <a:gd name="connsiteY151" fmla="*/ 5917328 h 6858000"/>
              <a:gd name="connsiteX152" fmla="*/ 6102493 w 6128435"/>
              <a:gd name="connsiteY152" fmla="*/ 5928602 h 6858000"/>
              <a:gd name="connsiteX153" fmla="*/ 6056863 w 6128435"/>
              <a:gd name="connsiteY153" fmla="*/ 6000643 h 6858000"/>
              <a:gd name="connsiteX154" fmla="*/ 6045436 w 6128435"/>
              <a:gd name="connsiteY154" fmla="*/ 6124480 h 6858000"/>
              <a:gd name="connsiteX155" fmla="*/ 6030489 w 6128435"/>
              <a:gd name="connsiteY155" fmla="*/ 6317666 h 6858000"/>
              <a:gd name="connsiteX156" fmla="*/ 6007492 w 6128435"/>
              <a:gd name="connsiteY156" fmla="*/ 6440818 h 6858000"/>
              <a:gd name="connsiteX157" fmla="*/ 6009467 w 6128435"/>
              <a:gd name="connsiteY157" fmla="*/ 6487076 h 6858000"/>
              <a:gd name="connsiteX158" fmla="*/ 5995064 w 6128435"/>
              <a:gd name="connsiteY158" fmla="*/ 6540791 h 6858000"/>
              <a:gd name="connsiteX159" fmla="*/ 5996309 w 6128435"/>
              <a:gd name="connsiteY159" fmla="*/ 6543961 h 6858000"/>
              <a:gd name="connsiteX160" fmla="*/ 5996048 w 6128435"/>
              <a:gd name="connsiteY160" fmla="*/ 6555444 h 6858000"/>
              <a:gd name="connsiteX161" fmla="*/ 6002524 w 6128435"/>
              <a:gd name="connsiteY161" fmla="*/ 6560188 h 6858000"/>
              <a:gd name="connsiteX162" fmla="*/ 6006823 w 6128435"/>
              <a:gd name="connsiteY162" fmla="*/ 6578546 h 6858000"/>
              <a:gd name="connsiteX163" fmla="*/ 6004510 w 6128435"/>
              <a:gd name="connsiteY163" fmla="*/ 6599256 h 6858000"/>
              <a:gd name="connsiteX164" fmla="*/ 5986207 w 6128435"/>
              <a:gd name="connsiteY164" fmla="*/ 6695855 h 6858000"/>
              <a:gd name="connsiteX165" fmla="*/ 5979428 w 6128435"/>
              <a:gd name="connsiteY165" fmla="*/ 6754678 h 6858000"/>
              <a:gd name="connsiteX166" fmla="*/ 5983398 w 6128435"/>
              <a:gd name="connsiteY166" fmla="*/ 6778641 h 6858000"/>
              <a:gd name="connsiteX167" fmla="*/ 5984543 w 6128435"/>
              <a:gd name="connsiteY167" fmla="*/ 6811016 h 6858000"/>
              <a:gd name="connsiteX168" fmla="*/ 5981802 w 6128435"/>
              <a:gd name="connsiteY168" fmla="*/ 6838578 h 6858000"/>
              <a:gd name="connsiteX169" fmla="*/ 5979671 w 6128435"/>
              <a:gd name="connsiteY169" fmla="*/ 6858000 h 6858000"/>
              <a:gd name="connsiteX170" fmla="*/ 0 w 6128435"/>
              <a:gd name="connsiteY170" fmla="*/ 6858000 h 6858000"/>
              <a:gd name="connsiteX171" fmla="*/ 0 w 6128435"/>
              <a:gd name="connsiteY171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55696 w 6128435"/>
              <a:gd name="connsiteY34" fmla="*/ 195377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23364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1013 w 6128435"/>
              <a:gd name="connsiteY57" fmla="*/ 2973461 h 6858000"/>
              <a:gd name="connsiteX58" fmla="*/ 5482045 w 6128435"/>
              <a:gd name="connsiteY58" fmla="*/ 2984371 h 6858000"/>
              <a:gd name="connsiteX59" fmla="*/ 5479405 w 6128435"/>
              <a:gd name="connsiteY59" fmla="*/ 2988507 h 6858000"/>
              <a:gd name="connsiteX60" fmla="*/ 5482415 w 6128435"/>
              <a:gd name="connsiteY60" fmla="*/ 3004079 h 6858000"/>
              <a:gd name="connsiteX61" fmla="*/ 5483865 w 6128435"/>
              <a:gd name="connsiteY61" fmla="*/ 3005467 h 6858000"/>
              <a:gd name="connsiteX62" fmla="*/ 5482236 w 6128435"/>
              <a:gd name="connsiteY62" fmla="*/ 3019791 h 6858000"/>
              <a:gd name="connsiteX63" fmla="*/ 5481505 w 6128435"/>
              <a:gd name="connsiteY63" fmla="*/ 3095286 h 6858000"/>
              <a:gd name="connsiteX64" fmla="*/ 5477595 w 6128435"/>
              <a:gd name="connsiteY64" fmla="*/ 3250534 h 6858000"/>
              <a:gd name="connsiteX65" fmla="*/ 5532836 w 6128435"/>
              <a:gd name="connsiteY65" fmla="*/ 3353840 h 6858000"/>
              <a:gd name="connsiteX66" fmla="*/ 5561229 w 6128435"/>
              <a:gd name="connsiteY66" fmla="*/ 3395784 h 6858000"/>
              <a:gd name="connsiteX67" fmla="*/ 5589758 w 6128435"/>
              <a:gd name="connsiteY67" fmla="*/ 3506453 h 6858000"/>
              <a:gd name="connsiteX68" fmla="*/ 5596144 w 6128435"/>
              <a:gd name="connsiteY68" fmla="*/ 3534624 h 6858000"/>
              <a:gd name="connsiteX69" fmla="*/ 5597750 w 6128435"/>
              <a:gd name="connsiteY69" fmla="*/ 3534129 h 6858000"/>
              <a:gd name="connsiteX70" fmla="*/ 5599700 w 6128435"/>
              <a:gd name="connsiteY70" fmla="*/ 3547221 h 6858000"/>
              <a:gd name="connsiteX71" fmla="*/ 5615031 w 6128435"/>
              <a:gd name="connsiteY71" fmla="*/ 3557482 h 6858000"/>
              <a:gd name="connsiteX72" fmla="*/ 5618377 w 6128435"/>
              <a:gd name="connsiteY72" fmla="*/ 3588431 h 6858000"/>
              <a:gd name="connsiteX73" fmla="*/ 5612155 w 6128435"/>
              <a:gd name="connsiteY73" fmla="*/ 3589869 h 6858000"/>
              <a:gd name="connsiteX74" fmla="*/ 5620843 w 6128435"/>
              <a:gd name="connsiteY74" fmla="*/ 3606745 h 6858000"/>
              <a:gd name="connsiteX75" fmla="*/ 5655472 w 6128435"/>
              <a:gd name="connsiteY75" fmla="*/ 3678877 h 6858000"/>
              <a:gd name="connsiteX76" fmla="*/ 5680448 w 6128435"/>
              <a:gd name="connsiteY76" fmla="*/ 3717760 h 6858000"/>
              <a:gd name="connsiteX77" fmla="*/ 5683015 w 6128435"/>
              <a:gd name="connsiteY77" fmla="*/ 3762025 h 6858000"/>
              <a:gd name="connsiteX78" fmla="*/ 5696643 w 6128435"/>
              <a:gd name="connsiteY78" fmla="*/ 3773888 h 6858000"/>
              <a:gd name="connsiteX79" fmla="*/ 5699203 w 6128435"/>
              <a:gd name="connsiteY79" fmla="*/ 3775823 h 6858000"/>
              <a:gd name="connsiteX80" fmla="*/ 5704824 w 6128435"/>
              <a:gd name="connsiteY80" fmla="*/ 3785966 h 6858000"/>
              <a:gd name="connsiteX81" fmla="*/ 5712204 w 6128435"/>
              <a:gd name="connsiteY81" fmla="*/ 3785830 h 6858000"/>
              <a:gd name="connsiteX82" fmla="*/ 5724816 w 6128435"/>
              <a:gd name="connsiteY82" fmla="*/ 3798949 h 6858000"/>
              <a:gd name="connsiteX83" fmla="*/ 5733539 w 6128435"/>
              <a:gd name="connsiteY83" fmla="*/ 3818457 h 6858000"/>
              <a:gd name="connsiteX84" fmla="*/ 5768491 w 6128435"/>
              <a:gd name="connsiteY84" fmla="*/ 3914399 h 6858000"/>
              <a:gd name="connsiteX85" fmla="*/ 5793123 w 6128435"/>
              <a:gd name="connsiteY85" fmla="*/ 3969952 h 6858000"/>
              <a:gd name="connsiteX86" fmla="*/ 5808321 w 6128435"/>
              <a:gd name="connsiteY86" fmla="*/ 3988153 h 6858000"/>
              <a:gd name="connsiteX87" fmla="*/ 5825621 w 6128435"/>
              <a:gd name="connsiteY87" fmla="*/ 4015525 h 6858000"/>
              <a:gd name="connsiteX88" fmla="*/ 5860672 w 6128435"/>
              <a:gd name="connsiteY88" fmla="*/ 4061579 h 6858000"/>
              <a:gd name="connsiteX89" fmla="*/ 5872173 w 6128435"/>
              <a:gd name="connsiteY89" fmla="*/ 4088497 h 6858000"/>
              <a:gd name="connsiteX90" fmla="*/ 5883705 w 6128435"/>
              <a:gd name="connsiteY90" fmla="*/ 4101899 h 6858000"/>
              <a:gd name="connsiteX91" fmla="*/ 5885314 w 6128435"/>
              <a:gd name="connsiteY91" fmla="*/ 4108387 h 6858000"/>
              <a:gd name="connsiteX92" fmla="*/ 5894095 w 6128435"/>
              <a:gd name="connsiteY92" fmla="*/ 4128857 h 6858000"/>
              <a:gd name="connsiteX93" fmla="*/ 5898339 w 6128435"/>
              <a:gd name="connsiteY93" fmla="*/ 4140800 h 6858000"/>
              <a:gd name="connsiteX94" fmla="*/ 5899734 w 6128435"/>
              <a:gd name="connsiteY94" fmla="*/ 4145632 h 6858000"/>
              <a:gd name="connsiteX95" fmla="*/ 5897098 w 6128435"/>
              <a:gd name="connsiteY95" fmla="*/ 4157819 h 6858000"/>
              <a:gd name="connsiteX96" fmla="*/ 5903513 w 6128435"/>
              <a:gd name="connsiteY96" fmla="*/ 4187661 h 6858000"/>
              <a:gd name="connsiteX97" fmla="*/ 5917114 w 6128435"/>
              <a:gd name="connsiteY97" fmla="*/ 4213096 h 6858000"/>
              <a:gd name="connsiteX98" fmla="*/ 5921153 w 6128435"/>
              <a:gd name="connsiteY98" fmla="*/ 4236222 h 6858000"/>
              <a:gd name="connsiteX99" fmla="*/ 5924233 w 6128435"/>
              <a:gd name="connsiteY99" fmla="*/ 4242060 h 6858000"/>
              <a:gd name="connsiteX100" fmla="*/ 5928910 w 6128435"/>
              <a:gd name="connsiteY100" fmla="*/ 4300973 h 6858000"/>
              <a:gd name="connsiteX101" fmla="*/ 5939320 w 6128435"/>
              <a:gd name="connsiteY101" fmla="*/ 4340435 h 6858000"/>
              <a:gd name="connsiteX102" fmla="*/ 5946705 w 6128435"/>
              <a:gd name="connsiteY102" fmla="*/ 4428051 h 6858000"/>
              <a:gd name="connsiteX103" fmla="*/ 5949261 w 6128435"/>
              <a:gd name="connsiteY103" fmla="*/ 4449185 h 6858000"/>
              <a:gd name="connsiteX104" fmla="*/ 5957504 w 6128435"/>
              <a:gd name="connsiteY104" fmla="*/ 4465911 h 6858000"/>
              <a:gd name="connsiteX105" fmla="*/ 5964689 w 6128435"/>
              <a:gd name="connsiteY105" fmla="*/ 4468532 h 6858000"/>
              <a:gd name="connsiteX106" fmla="*/ 5967062 w 6128435"/>
              <a:gd name="connsiteY106" fmla="*/ 4479923 h 6858000"/>
              <a:gd name="connsiteX107" fmla="*/ 5968960 w 6128435"/>
              <a:gd name="connsiteY107" fmla="*/ 4482655 h 6858000"/>
              <a:gd name="connsiteX108" fmla="*/ 5978567 w 6128435"/>
              <a:gd name="connsiteY108" fmla="*/ 4498605 h 6858000"/>
              <a:gd name="connsiteX109" fmla="*/ 5980106 w 6128435"/>
              <a:gd name="connsiteY109" fmla="*/ 4585087 h 6858000"/>
              <a:gd name="connsiteX110" fmla="*/ 5998138 w 6128435"/>
              <a:gd name="connsiteY110" fmla="*/ 4697518 h 6858000"/>
              <a:gd name="connsiteX111" fmla="*/ 6013516 w 6128435"/>
              <a:gd name="connsiteY111" fmla="*/ 4786619 h 6858000"/>
              <a:gd name="connsiteX112" fmla="*/ 6025404 w 6128435"/>
              <a:gd name="connsiteY112" fmla="*/ 4858148 h 6858000"/>
              <a:gd name="connsiteX113" fmla="*/ 6007749 w 6128435"/>
              <a:gd name="connsiteY113" fmla="*/ 4964715 h 6858000"/>
              <a:gd name="connsiteX114" fmla="*/ 6005269 w 6128435"/>
              <a:gd name="connsiteY114" fmla="*/ 5150567 h 6858000"/>
              <a:gd name="connsiteX115" fmla="*/ 6001127 w 6128435"/>
              <a:gd name="connsiteY115" fmla="*/ 5164609 h 6858000"/>
              <a:gd name="connsiteX116" fmla="*/ 5996647 w 6128435"/>
              <a:gd name="connsiteY116" fmla="*/ 5185640 h 6858000"/>
              <a:gd name="connsiteX117" fmla="*/ 5998514 w 6128435"/>
              <a:gd name="connsiteY117" fmla="*/ 5189673 h 6858000"/>
              <a:gd name="connsiteX118" fmla="*/ 5995970 w 6128435"/>
              <a:gd name="connsiteY118" fmla="*/ 5221547 h 6858000"/>
              <a:gd name="connsiteX119" fmla="*/ 5997218 w 6128435"/>
              <a:gd name="connsiteY119" fmla="*/ 5222031 h 6858000"/>
              <a:gd name="connsiteX120" fmla="*/ 6002116 w 6128435"/>
              <a:gd name="connsiteY120" fmla="*/ 5231223 h 6858000"/>
              <a:gd name="connsiteX121" fmla="*/ 6008541 w 6128435"/>
              <a:gd name="connsiteY121" fmla="*/ 5248680 h 6858000"/>
              <a:gd name="connsiteX122" fmla="*/ 6039260 w 6128435"/>
              <a:gd name="connsiteY122" fmla="*/ 5289518 h 6858000"/>
              <a:gd name="connsiteX123" fmla="*/ 6036748 w 6128435"/>
              <a:gd name="connsiteY123" fmla="*/ 5322752 h 6858000"/>
              <a:gd name="connsiteX124" fmla="*/ 6036943 w 6128435"/>
              <a:gd name="connsiteY124" fmla="*/ 5329480 h 6858000"/>
              <a:gd name="connsiteX125" fmla="*/ 6037236 w 6128435"/>
              <a:gd name="connsiteY125" fmla="*/ 5329634 h 6858000"/>
              <a:gd name="connsiteX126" fmla="*/ 6038019 w 6128435"/>
              <a:gd name="connsiteY126" fmla="*/ 5336764 h 6858000"/>
              <a:gd name="connsiteX127" fmla="*/ 6037298 w 6128435"/>
              <a:gd name="connsiteY127" fmla="*/ 5341753 h 6858000"/>
              <a:gd name="connsiteX128" fmla="*/ 6037677 w 6128435"/>
              <a:gd name="connsiteY128" fmla="*/ 5354807 h 6858000"/>
              <a:gd name="connsiteX129" fmla="*/ 6039728 w 6128435"/>
              <a:gd name="connsiteY129" fmla="*/ 5359416 h 6858000"/>
              <a:gd name="connsiteX130" fmla="*/ 6043311 w 6128435"/>
              <a:gd name="connsiteY130" fmla="*/ 5361407 h 6858000"/>
              <a:gd name="connsiteX131" fmla="*/ 6042954 w 6128435"/>
              <a:gd name="connsiteY131" fmla="*/ 5362576 h 6858000"/>
              <a:gd name="connsiteX132" fmla="*/ 6053435 w 6128435"/>
              <a:gd name="connsiteY132" fmla="*/ 5387547 h 6858000"/>
              <a:gd name="connsiteX133" fmla="*/ 6065933 w 6128435"/>
              <a:gd name="connsiteY133" fmla="*/ 5443002 h 6858000"/>
              <a:gd name="connsiteX134" fmla="*/ 6068640 w 6128435"/>
              <a:gd name="connsiteY134" fmla="*/ 5474503 h 6858000"/>
              <a:gd name="connsiteX135" fmla="*/ 6080922 w 6128435"/>
              <a:gd name="connsiteY135" fmla="*/ 5561070 h 6858000"/>
              <a:gd name="connsiteX136" fmla="*/ 6096949 w 6128435"/>
              <a:gd name="connsiteY136" fmla="*/ 5648179 h 6858000"/>
              <a:gd name="connsiteX137" fmla="*/ 6125703 w 6128435"/>
              <a:gd name="connsiteY137" fmla="*/ 5692894 h 6858000"/>
              <a:gd name="connsiteX138" fmla="*/ 6126670 w 6128435"/>
              <a:gd name="connsiteY138" fmla="*/ 5697882 h 6858000"/>
              <a:gd name="connsiteX139" fmla="*/ 6124061 w 6128435"/>
              <a:gd name="connsiteY139" fmla="*/ 5710294 h 6858000"/>
              <a:gd name="connsiteX140" fmla="*/ 6122213 w 6128435"/>
              <a:gd name="connsiteY140" fmla="*/ 5714762 h 6858000"/>
              <a:gd name="connsiteX141" fmla="*/ 6121353 w 6128435"/>
              <a:gd name="connsiteY141" fmla="*/ 5721725 h 6858000"/>
              <a:gd name="connsiteX142" fmla="*/ 6121607 w 6128435"/>
              <a:gd name="connsiteY142" fmla="*/ 5721959 h 6858000"/>
              <a:gd name="connsiteX143" fmla="*/ 6120262 w 6128435"/>
              <a:gd name="connsiteY143" fmla="*/ 5728358 h 6858000"/>
              <a:gd name="connsiteX144" fmla="*/ 6110194 w 6128435"/>
              <a:gd name="connsiteY144" fmla="*/ 5758853 h 6858000"/>
              <a:gd name="connsiteX145" fmla="*/ 6127519 w 6128435"/>
              <a:gd name="connsiteY145" fmla="*/ 5865775 h 6858000"/>
              <a:gd name="connsiteX146" fmla="*/ 6128435 w 6128435"/>
              <a:gd name="connsiteY146" fmla="*/ 5870164 h 6858000"/>
              <a:gd name="connsiteX147" fmla="*/ 6119217 w 6128435"/>
              <a:gd name="connsiteY147" fmla="*/ 5888542 h 6858000"/>
              <a:gd name="connsiteX148" fmla="*/ 6115966 w 6128435"/>
              <a:gd name="connsiteY148" fmla="*/ 5898387 h 6858000"/>
              <a:gd name="connsiteX149" fmla="*/ 6111924 w 6128435"/>
              <a:gd name="connsiteY149" fmla="*/ 5900444 h 6858000"/>
              <a:gd name="connsiteX150" fmla="*/ 6108716 w 6128435"/>
              <a:gd name="connsiteY150" fmla="*/ 5915345 h 6858000"/>
              <a:gd name="connsiteX151" fmla="*/ 6109524 w 6128435"/>
              <a:gd name="connsiteY151" fmla="*/ 5917328 h 6858000"/>
              <a:gd name="connsiteX152" fmla="*/ 6102493 w 6128435"/>
              <a:gd name="connsiteY152" fmla="*/ 5928602 h 6858000"/>
              <a:gd name="connsiteX153" fmla="*/ 6056863 w 6128435"/>
              <a:gd name="connsiteY153" fmla="*/ 6000643 h 6858000"/>
              <a:gd name="connsiteX154" fmla="*/ 6045436 w 6128435"/>
              <a:gd name="connsiteY154" fmla="*/ 6124480 h 6858000"/>
              <a:gd name="connsiteX155" fmla="*/ 6030489 w 6128435"/>
              <a:gd name="connsiteY155" fmla="*/ 6317666 h 6858000"/>
              <a:gd name="connsiteX156" fmla="*/ 6007492 w 6128435"/>
              <a:gd name="connsiteY156" fmla="*/ 6440818 h 6858000"/>
              <a:gd name="connsiteX157" fmla="*/ 6009467 w 6128435"/>
              <a:gd name="connsiteY157" fmla="*/ 6487076 h 6858000"/>
              <a:gd name="connsiteX158" fmla="*/ 5995064 w 6128435"/>
              <a:gd name="connsiteY158" fmla="*/ 6540791 h 6858000"/>
              <a:gd name="connsiteX159" fmla="*/ 5996309 w 6128435"/>
              <a:gd name="connsiteY159" fmla="*/ 6543961 h 6858000"/>
              <a:gd name="connsiteX160" fmla="*/ 5996048 w 6128435"/>
              <a:gd name="connsiteY160" fmla="*/ 6555444 h 6858000"/>
              <a:gd name="connsiteX161" fmla="*/ 6002524 w 6128435"/>
              <a:gd name="connsiteY161" fmla="*/ 6560188 h 6858000"/>
              <a:gd name="connsiteX162" fmla="*/ 6006823 w 6128435"/>
              <a:gd name="connsiteY162" fmla="*/ 6578546 h 6858000"/>
              <a:gd name="connsiteX163" fmla="*/ 6004510 w 6128435"/>
              <a:gd name="connsiteY163" fmla="*/ 6599256 h 6858000"/>
              <a:gd name="connsiteX164" fmla="*/ 5986207 w 6128435"/>
              <a:gd name="connsiteY164" fmla="*/ 6695855 h 6858000"/>
              <a:gd name="connsiteX165" fmla="*/ 5979428 w 6128435"/>
              <a:gd name="connsiteY165" fmla="*/ 6754678 h 6858000"/>
              <a:gd name="connsiteX166" fmla="*/ 5983398 w 6128435"/>
              <a:gd name="connsiteY166" fmla="*/ 6778641 h 6858000"/>
              <a:gd name="connsiteX167" fmla="*/ 5984543 w 6128435"/>
              <a:gd name="connsiteY167" fmla="*/ 6811016 h 6858000"/>
              <a:gd name="connsiteX168" fmla="*/ 5981802 w 6128435"/>
              <a:gd name="connsiteY168" fmla="*/ 6838578 h 6858000"/>
              <a:gd name="connsiteX169" fmla="*/ 5979671 w 6128435"/>
              <a:gd name="connsiteY169" fmla="*/ 6858000 h 6858000"/>
              <a:gd name="connsiteX170" fmla="*/ 0 w 6128435"/>
              <a:gd name="connsiteY170" fmla="*/ 6858000 h 6858000"/>
              <a:gd name="connsiteX171" fmla="*/ 0 w 6128435"/>
              <a:gd name="connsiteY171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55696 w 6128435"/>
              <a:gd name="connsiteY34" fmla="*/ 195377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23364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2045 w 6128435"/>
              <a:gd name="connsiteY57" fmla="*/ 2984371 h 6858000"/>
              <a:gd name="connsiteX58" fmla="*/ 5479405 w 6128435"/>
              <a:gd name="connsiteY58" fmla="*/ 2988507 h 6858000"/>
              <a:gd name="connsiteX59" fmla="*/ 5482415 w 6128435"/>
              <a:gd name="connsiteY59" fmla="*/ 3004079 h 6858000"/>
              <a:gd name="connsiteX60" fmla="*/ 5483865 w 6128435"/>
              <a:gd name="connsiteY60" fmla="*/ 3005467 h 6858000"/>
              <a:gd name="connsiteX61" fmla="*/ 5482236 w 6128435"/>
              <a:gd name="connsiteY61" fmla="*/ 3019791 h 6858000"/>
              <a:gd name="connsiteX62" fmla="*/ 5481505 w 6128435"/>
              <a:gd name="connsiteY62" fmla="*/ 3095286 h 6858000"/>
              <a:gd name="connsiteX63" fmla="*/ 5477595 w 6128435"/>
              <a:gd name="connsiteY63" fmla="*/ 3250534 h 6858000"/>
              <a:gd name="connsiteX64" fmla="*/ 5532836 w 6128435"/>
              <a:gd name="connsiteY64" fmla="*/ 3353840 h 6858000"/>
              <a:gd name="connsiteX65" fmla="*/ 5561229 w 6128435"/>
              <a:gd name="connsiteY65" fmla="*/ 3395784 h 6858000"/>
              <a:gd name="connsiteX66" fmla="*/ 5589758 w 6128435"/>
              <a:gd name="connsiteY66" fmla="*/ 3506453 h 6858000"/>
              <a:gd name="connsiteX67" fmla="*/ 5596144 w 6128435"/>
              <a:gd name="connsiteY67" fmla="*/ 3534624 h 6858000"/>
              <a:gd name="connsiteX68" fmla="*/ 5597750 w 6128435"/>
              <a:gd name="connsiteY68" fmla="*/ 3534129 h 6858000"/>
              <a:gd name="connsiteX69" fmla="*/ 5599700 w 6128435"/>
              <a:gd name="connsiteY69" fmla="*/ 3547221 h 6858000"/>
              <a:gd name="connsiteX70" fmla="*/ 5615031 w 6128435"/>
              <a:gd name="connsiteY70" fmla="*/ 3557482 h 6858000"/>
              <a:gd name="connsiteX71" fmla="*/ 5618377 w 6128435"/>
              <a:gd name="connsiteY71" fmla="*/ 3588431 h 6858000"/>
              <a:gd name="connsiteX72" fmla="*/ 5612155 w 6128435"/>
              <a:gd name="connsiteY72" fmla="*/ 3589869 h 6858000"/>
              <a:gd name="connsiteX73" fmla="*/ 5620843 w 6128435"/>
              <a:gd name="connsiteY73" fmla="*/ 3606745 h 6858000"/>
              <a:gd name="connsiteX74" fmla="*/ 5655472 w 6128435"/>
              <a:gd name="connsiteY74" fmla="*/ 3678877 h 6858000"/>
              <a:gd name="connsiteX75" fmla="*/ 5680448 w 6128435"/>
              <a:gd name="connsiteY75" fmla="*/ 3717760 h 6858000"/>
              <a:gd name="connsiteX76" fmla="*/ 5683015 w 6128435"/>
              <a:gd name="connsiteY76" fmla="*/ 3762025 h 6858000"/>
              <a:gd name="connsiteX77" fmla="*/ 5696643 w 6128435"/>
              <a:gd name="connsiteY77" fmla="*/ 3773888 h 6858000"/>
              <a:gd name="connsiteX78" fmla="*/ 5699203 w 6128435"/>
              <a:gd name="connsiteY78" fmla="*/ 3775823 h 6858000"/>
              <a:gd name="connsiteX79" fmla="*/ 5704824 w 6128435"/>
              <a:gd name="connsiteY79" fmla="*/ 3785966 h 6858000"/>
              <a:gd name="connsiteX80" fmla="*/ 5712204 w 6128435"/>
              <a:gd name="connsiteY80" fmla="*/ 3785830 h 6858000"/>
              <a:gd name="connsiteX81" fmla="*/ 5724816 w 6128435"/>
              <a:gd name="connsiteY81" fmla="*/ 3798949 h 6858000"/>
              <a:gd name="connsiteX82" fmla="*/ 5733539 w 6128435"/>
              <a:gd name="connsiteY82" fmla="*/ 3818457 h 6858000"/>
              <a:gd name="connsiteX83" fmla="*/ 5768491 w 6128435"/>
              <a:gd name="connsiteY83" fmla="*/ 3914399 h 6858000"/>
              <a:gd name="connsiteX84" fmla="*/ 5793123 w 6128435"/>
              <a:gd name="connsiteY84" fmla="*/ 3969952 h 6858000"/>
              <a:gd name="connsiteX85" fmla="*/ 5808321 w 6128435"/>
              <a:gd name="connsiteY85" fmla="*/ 3988153 h 6858000"/>
              <a:gd name="connsiteX86" fmla="*/ 5825621 w 6128435"/>
              <a:gd name="connsiteY86" fmla="*/ 4015525 h 6858000"/>
              <a:gd name="connsiteX87" fmla="*/ 5860672 w 6128435"/>
              <a:gd name="connsiteY87" fmla="*/ 4061579 h 6858000"/>
              <a:gd name="connsiteX88" fmla="*/ 5872173 w 6128435"/>
              <a:gd name="connsiteY88" fmla="*/ 4088497 h 6858000"/>
              <a:gd name="connsiteX89" fmla="*/ 5883705 w 6128435"/>
              <a:gd name="connsiteY89" fmla="*/ 4101899 h 6858000"/>
              <a:gd name="connsiteX90" fmla="*/ 5885314 w 6128435"/>
              <a:gd name="connsiteY90" fmla="*/ 4108387 h 6858000"/>
              <a:gd name="connsiteX91" fmla="*/ 5894095 w 6128435"/>
              <a:gd name="connsiteY91" fmla="*/ 4128857 h 6858000"/>
              <a:gd name="connsiteX92" fmla="*/ 5898339 w 6128435"/>
              <a:gd name="connsiteY92" fmla="*/ 4140800 h 6858000"/>
              <a:gd name="connsiteX93" fmla="*/ 5899734 w 6128435"/>
              <a:gd name="connsiteY93" fmla="*/ 4145632 h 6858000"/>
              <a:gd name="connsiteX94" fmla="*/ 5897098 w 6128435"/>
              <a:gd name="connsiteY94" fmla="*/ 4157819 h 6858000"/>
              <a:gd name="connsiteX95" fmla="*/ 5903513 w 6128435"/>
              <a:gd name="connsiteY95" fmla="*/ 4187661 h 6858000"/>
              <a:gd name="connsiteX96" fmla="*/ 5917114 w 6128435"/>
              <a:gd name="connsiteY96" fmla="*/ 4213096 h 6858000"/>
              <a:gd name="connsiteX97" fmla="*/ 5921153 w 6128435"/>
              <a:gd name="connsiteY97" fmla="*/ 4236222 h 6858000"/>
              <a:gd name="connsiteX98" fmla="*/ 5924233 w 6128435"/>
              <a:gd name="connsiteY98" fmla="*/ 4242060 h 6858000"/>
              <a:gd name="connsiteX99" fmla="*/ 5928910 w 6128435"/>
              <a:gd name="connsiteY99" fmla="*/ 4300973 h 6858000"/>
              <a:gd name="connsiteX100" fmla="*/ 5939320 w 6128435"/>
              <a:gd name="connsiteY100" fmla="*/ 4340435 h 6858000"/>
              <a:gd name="connsiteX101" fmla="*/ 5946705 w 6128435"/>
              <a:gd name="connsiteY101" fmla="*/ 4428051 h 6858000"/>
              <a:gd name="connsiteX102" fmla="*/ 5949261 w 6128435"/>
              <a:gd name="connsiteY102" fmla="*/ 4449185 h 6858000"/>
              <a:gd name="connsiteX103" fmla="*/ 5957504 w 6128435"/>
              <a:gd name="connsiteY103" fmla="*/ 4465911 h 6858000"/>
              <a:gd name="connsiteX104" fmla="*/ 5964689 w 6128435"/>
              <a:gd name="connsiteY104" fmla="*/ 4468532 h 6858000"/>
              <a:gd name="connsiteX105" fmla="*/ 5967062 w 6128435"/>
              <a:gd name="connsiteY105" fmla="*/ 4479923 h 6858000"/>
              <a:gd name="connsiteX106" fmla="*/ 5968960 w 6128435"/>
              <a:gd name="connsiteY106" fmla="*/ 4482655 h 6858000"/>
              <a:gd name="connsiteX107" fmla="*/ 5978567 w 6128435"/>
              <a:gd name="connsiteY107" fmla="*/ 4498605 h 6858000"/>
              <a:gd name="connsiteX108" fmla="*/ 5980106 w 6128435"/>
              <a:gd name="connsiteY108" fmla="*/ 4585087 h 6858000"/>
              <a:gd name="connsiteX109" fmla="*/ 5998138 w 6128435"/>
              <a:gd name="connsiteY109" fmla="*/ 4697518 h 6858000"/>
              <a:gd name="connsiteX110" fmla="*/ 6013516 w 6128435"/>
              <a:gd name="connsiteY110" fmla="*/ 4786619 h 6858000"/>
              <a:gd name="connsiteX111" fmla="*/ 6025404 w 6128435"/>
              <a:gd name="connsiteY111" fmla="*/ 4858148 h 6858000"/>
              <a:gd name="connsiteX112" fmla="*/ 6007749 w 6128435"/>
              <a:gd name="connsiteY112" fmla="*/ 4964715 h 6858000"/>
              <a:gd name="connsiteX113" fmla="*/ 6005269 w 6128435"/>
              <a:gd name="connsiteY113" fmla="*/ 5150567 h 6858000"/>
              <a:gd name="connsiteX114" fmla="*/ 6001127 w 6128435"/>
              <a:gd name="connsiteY114" fmla="*/ 5164609 h 6858000"/>
              <a:gd name="connsiteX115" fmla="*/ 5996647 w 6128435"/>
              <a:gd name="connsiteY115" fmla="*/ 5185640 h 6858000"/>
              <a:gd name="connsiteX116" fmla="*/ 5998514 w 6128435"/>
              <a:gd name="connsiteY116" fmla="*/ 5189673 h 6858000"/>
              <a:gd name="connsiteX117" fmla="*/ 5995970 w 6128435"/>
              <a:gd name="connsiteY117" fmla="*/ 5221547 h 6858000"/>
              <a:gd name="connsiteX118" fmla="*/ 5997218 w 6128435"/>
              <a:gd name="connsiteY118" fmla="*/ 5222031 h 6858000"/>
              <a:gd name="connsiteX119" fmla="*/ 6002116 w 6128435"/>
              <a:gd name="connsiteY119" fmla="*/ 5231223 h 6858000"/>
              <a:gd name="connsiteX120" fmla="*/ 6008541 w 6128435"/>
              <a:gd name="connsiteY120" fmla="*/ 5248680 h 6858000"/>
              <a:gd name="connsiteX121" fmla="*/ 6039260 w 6128435"/>
              <a:gd name="connsiteY121" fmla="*/ 5289518 h 6858000"/>
              <a:gd name="connsiteX122" fmla="*/ 6036748 w 6128435"/>
              <a:gd name="connsiteY122" fmla="*/ 5322752 h 6858000"/>
              <a:gd name="connsiteX123" fmla="*/ 6036943 w 6128435"/>
              <a:gd name="connsiteY123" fmla="*/ 5329480 h 6858000"/>
              <a:gd name="connsiteX124" fmla="*/ 6037236 w 6128435"/>
              <a:gd name="connsiteY124" fmla="*/ 5329634 h 6858000"/>
              <a:gd name="connsiteX125" fmla="*/ 6038019 w 6128435"/>
              <a:gd name="connsiteY125" fmla="*/ 5336764 h 6858000"/>
              <a:gd name="connsiteX126" fmla="*/ 6037298 w 6128435"/>
              <a:gd name="connsiteY126" fmla="*/ 5341753 h 6858000"/>
              <a:gd name="connsiteX127" fmla="*/ 6037677 w 6128435"/>
              <a:gd name="connsiteY127" fmla="*/ 5354807 h 6858000"/>
              <a:gd name="connsiteX128" fmla="*/ 6039728 w 6128435"/>
              <a:gd name="connsiteY128" fmla="*/ 5359416 h 6858000"/>
              <a:gd name="connsiteX129" fmla="*/ 6043311 w 6128435"/>
              <a:gd name="connsiteY129" fmla="*/ 5361407 h 6858000"/>
              <a:gd name="connsiteX130" fmla="*/ 6042954 w 6128435"/>
              <a:gd name="connsiteY130" fmla="*/ 5362576 h 6858000"/>
              <a:gd name="connsiteX131" fmla="*/ 6053435 w 6128435"/>
              <a:gd name="connsiteY131" fmla="*/ 5387547 h 6858000"/>
              <a:gd name="connsiteX132" fmla="*/ 6065933 w 6128435"/>
              <a:gd name="connsiteY132" fmla="*/ 5443002 h 6858000"/>
              <a:gd name="connsiteX133" fmla="*/ 6068640 w 6128435"/>
              <a:gd name="connsiteY133" fmla="*/ 5474503 h 6858000"/>
              <a:gd name="connsiteX134" fmla="*/ 6080922 w 6128435"/>
              <a:gd name="connsiteY134" fmla="*/ 5561070 h 6858000"/>
              <a:gd name="connsiteX135" fmla="*/ 6096949 w 6128435"/>
              <a:gd name="connsiteY135" fmla="*/ 5648179 h 6858000"/>
              <a:gd name="connsiteX136" fmla="*/ 6125703 w 6128435"/>
              <a:gd name="connsiteY136" fmla="*/ 5692894 h 6858000"/>
              <a:gd name="connsiteX137" fmla="*/ 6126670 w 6128435"/>
              <a:gd name="connsiteY137" fmla="*/ 5697882 h 6858000"/>
              <a:gd name="connsiteX138" fmla="*/ 6124061 w 6128435"/>
              <a:gd name="connsiteY138" fmla="*/ 5710294 h 6858000"/>
              <a:gd name="connsiteX139" fmla="*/ 6122213 w 6128435"/>
              <a:gd name="connsiteY139" fmla="*/ 5714762 h 6858000"/>
              <a:gd name="connsiteX140" fmla="*/ 6121353 w 6128435"/>
              <a:gd name="connsiteY140" fmla="*/ 5721725 h 6858000"/>
              <a:gd name="connsiteX141" fmla="*/ 6121607 w 6128435"/>
              <a:gd name="connsiteY141" fmla="*/ 5721959 h 6858000"/>
              <a:gd name="connsiteX142" fmla="*/ 6120262 w 6128435"/>
              <a:gd name="connsiteY142" fmla="*/ 5728358 h 6858000"/>
              <a:gd name="connsiteX143" fmla="*/ 6110194 w 6128435"/>
              <a:gd name="connsiteY143" fmla="*/ 5758853 h 6858000"/>
              <a:gd name="connsiteX144" fmla="*/ 6127519 w 6128435"/>
              <a:gd name="connsiteY144" fmla="*/ 5865775 h 6858000"/>
              <a:gd name="connsiteX145" fmla="*/ 6128435 w 6128435"/>
              <a:gd name="connsiteY145" fmla="*/ 5870164 h 6858000"/>
              <a:gd name="connsiteX146" fmla="*/ 6119217 w 6128435"/>
              <a:gd name="connsiteY146" fmla="*/ 5888542 h 6858000"/>
              <a:gd name="connsiteX147" fmla="*/ 6115966 w 6128435"/>
              <a:gd name="connsiteY147" fmla="*/ 5898387 h 6858000"/>
              <a:gd name="connsiteX148" fmla="*/ 6111924 w 6128435"/>
              <a:gd name="connsiteY148" fmla="*/ 5900444 h 6858000"/>
              <a:gd name="connsiteX149" fmla="*/ 6108716 w 6128435"/>
              <a:gd name="connsiteY149" fmla="*/ 5915345 h 6858000"/>
              <a:gd name="connsiteX150" fmla="*/ 6109524 w 6128435"/>
              <a:gd name="connsiteY150" fmla="*/ 5917328 h 6858000"/>
              <a:gd name="connsiteX151" fmla="*/ 6102493 w 6128435"/>
              <a:gd name="connsiteY151" fmla="*/ 5928602 h 6858000"/>
              <a:gd name="connsiteX152" fmla="*/ 6056863 w 6128435"/>
              <a:gd name="connsiteY152" fmla="*/ 6000643 h 6858000"/>
              <a:gd name="connsiteX153" fmla="*/ 6045436 w 6128435"/>
              <a:gd name="connsiteY153" fmla="*/ 6124480 h 6858000"/>
              <a:gd name="connsiteX154" fmla="*/ 6030489 w 6128435"/>
              <a:gd name="connsiteY154" fmla="*/ 6317666 h 6858000"/>
              <a:gd name="connsiteX155" fmla="*/ 6007492 w 6128435"/>
              <a:gd name="connsiteY155" fmla="*/ 6440818 h 6858000"/>
              <a:gd name="connsiteX156" fmla="*/ 6009467 w 6128435"/>
              <a:gd name="connsiteY156" fmla="*/ 6487076 h 6858000"/>
              <a:gd name="connsiteX157" fmla="*/ 5995064 w 6128435"/>
              <a:gd name="connsiteY157" fmla="*/ 6540791 h 6858000"/>
              <a:gd name="connsiteX158" fmla="*/ 5996309 w 6128435"/>
              <a:gd name="connsiteY158" fmla="*/ 6543961 h 6858000"/>
              <a:gd name="connsiteX159" fmla="*/ 5996048 w 6128435"/>
              <a:gd name="connsiteY159" fmla="*/ 6555444 h 6858000"/>
              <a:gd name="connsiteX160" fmla="*/ 6002524 w 6128435"/>
              <a:gd name="connsiteY160" fmla="*/ 6560188 h 6858000"/>
              <a:gd name="connsiteX161" fmla="*/ 6006823 w 6128435"/>
              <a:gd name="connsiteY161" fmla="*/ 6578546 h 6858000"/>
              <a:gd name="connsiteX162" fmla="*/ 6004510 w 6128435"/>
              <a:gd name="connsiteY162" fmla="*/ 6599256 h 6858000"/>
              <a:gd name="connsiteX163" fmla="*/ 5986207 w 6128435"/>
              <a:gd name="connsiteY163" fmla="*/ 6695855 h 6858000"/>
              <a:gd name="connsiteX164" fmla="*/ 5979428 w 6128435"/>
              <a:gd name="connsiteY164" fmla="*/ 6754678 h 6858000"/>
              <a:gd name="connsiteX165" fmla="*/ 5983398 w 6128435"/>
              <a:gd name="connsiteY165" fmla="*/ 6778641 h 6858000"/>
              <a:gd name="connsiteX166" fmla="*/ 5984543 w 6128435"/>
              <a:gd name="connsiteY166" fmla="*/ 6811016 h 6858000"/>
              <a:gd name="connsiteX167" fmla="*/ 5981802 w 6128435"/>
              <a:gd name="connsiteY167" fmla="*/ 6838578 h 6858000"/>
              <a:gd name="connsiteX168" fmla="*/ 5979671 w 6128435"/>
              <a:gd name="connsiteY168" fmla="*/ 6858000 h 6858000"/>
              <a:gd name="connsiteX169" fmla="*/ 0 w 6128435"/>
              <a:gd name="connsiteY169" fmla="*/ 6858000 h 6858000"/>
              <a:gd name="connsiteX170" fmla="*/ 0 w 6128435"/>
              <a:gd name="connsiteY170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55696 w 6128435"/>
              <a:gd name="connsiteY34" fmla="*/ 195377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23364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2045 w 6128435"/>
              <a:gd name="connsiteY57" fmla="*/ 2984371 h 6858000"/>
              <a:gd name="connsiteX58" fmla="*/ 5482415 w 6128435"/>
              <a:gd name="connsiteY58" fmla="*/ 3004079 h 6858000"/>
              <a:gd name="connsiteX59" fmla="*/ 5483865 w 6128435"/>
              <a:gd name="connsiteY59" fmla="*/ 3005467 h 6858000"/>
              <a:gd name="connsiteX60" fmla="*/ 5482236 w 6128435"/>
              <a:gd name="connsiteY60" fmla="*/ 3019791 h 6858000"/>
              <a:gd name="connsiteX61" fmla="*/ 5481505 w 6128435"/>
              <a:gd name="connsiteY61" fmla="*/ 3095286 h 6858000"/>
              <a:gd name="connsiteX62" fmla="*/ 5477595 w 6128435"/>
              <a:gd name="connsiteY62" fmla="*/ 3250534 h 6858000"/>
              <a:gd name="connsiteX63" fmla="*/ 5532836 w 6128435"/>
              <a:gd name="connsiteY63" fmla="*/ 3353840 h 6858000"/>
              <a:gd name="connsiteX64" fmla="*/ 5561229 w 6128435"/>
              <a:gd name="connsiteY64" fmla="*/ 3395784 h 6858000"/>
              <a:gd name="connsiteX65" fmla="*/ 5589758 w 6128435"/>
              <a:gd name="connsiteY65" fmla="*/ 3506453 h 6858000"/>
              <a:gd name="connsiteX66" fmla="*/ 5596144 w 6128435"/>
              <a:gd name="connsiteY66" fmla="*/ 3534624 h 6858000"/>
              <a:gd name="connsiteX67" fmla="*/ 5597750 w 6128435"/>
              <a:gd name="connsiteY67" fmla="*/ 3534129 h 6858000"/>
              <a:gd name="connsiteX68" fmla="*/ 5599700 w 6128435"/>
              <a:gd name="connsiteY68" fmla="*/ 3547221 h 6858000"/>
              <a:gd name="connsiteX69" fmla="*/ 5615031 w 6128435"/>
              <a:gd name="connsiteY69" fmla="*/ 3557482 h 6858000"/>
              <a:gd name="connsiteX70" fmla="*/ 5618377 w 6128435"/>
              <a:gd name="connsiteY70" fmla="*/ 3588431 h 6858000"/>
              <a:gd name="connsiteX71" fmla="*/ 5612155 w 6128435"/>
              <a:gd name="connsiteY71" fmla="*/ 3589869 h 6858000"/>
              <a:gd name="connsiteX72" fmla="*/ 5620843 w 6128435"/>
              <a:gd name="connsiteY72" fmla="*/ 3606745 h 6858000"/>
              <a:gd name="connsiteX73" fmla="*/ 5655472 w 6128435"/>
              <a:gd name="connsiteY73" fmla="*/ 3678877 h 6858000"/>
              <a:gd name="connsiteX74" fmla="*/ 5680448 w 6128435"/>
              <a:gd name="connsiteY74" fmla="*/ 3717760 h 6858000"/>
              <a:gd name="connsiteX75" fmla="*/ 5683015 w 6128435"/>
              <a:gd name="connsiteY75" fmla="*/ 3762025 h 6858000"/>
              <a:gd name="connsiteX76" fmla="*/ 5696643 w 6128435"/>
              <a:gd name="connsiteY76" fmla="*/ 3773888 h 6858000"/>
              <a:gd name="connsiteX77" fmla="*/ 5699203 w 6128435"/>
              <a:gd name="connsiteY77" fmla="*/ 3775823 h 6858000"/>
              <a:gd name="connsiteX78" fmla="*/ 5704824 w 6128435"/>
              <a:gd name="connsiteY78" fmla="*/ 3785966 h 6858000"/>
              <a:gd name="connsiteX79" fmla="*/ 5712204 w 6128435"/>
              <a:gd name="connsiteY79" fmla="*/ 3785830 h 6858000"/>
              <a:gd name="connsiteX80" fmla="*/ 5724816 w 6128435"/>
              <a:gd name="connsiteY80" fmla="*/ 3798949 h 6858000"/>
              <a:gd name="connsiteX81" fmla="*/ 5733539 w 6128435"/>
              <a:gd name="connsiteY81" fmla="*/ 3818457 h 6858000"/>
              <a:gd name="connsiteX82" fmla="*/ 5768491 w 6128435"/>
              <a:gd name="connsiteY82" fmla="*/ 3914399 h 6858000"/>
              <a:gd name="connsiteX83" fmla="*/ 5793123 w 6128435"/>
              <a:gd name="connsiteY83" fmla="*/ 3969952 h 6858000"/>
              <a:gd name="connsiteX84" fmla="*/ 5808321 w 6128435"/>
              <a:gd name="connsiteY84" fmla="*/ 3988153 h 6858000"/>
              <a:gd name="connsiteX85" fmla="*/ 5825621 w 6128435"/>
              <a:gd name="connsiteY85" fmla="*/ 4015525 h 6858000"/>
              <a:gd name="connsiteX86" fmla="*/ 5860672 w 6128435"/>
              <a:gd name="connsiteY86" fmla="*/ 4061579 h 6858000"/>
              <a:gd name="connsiteX87" fmla="*/ 5872173 w 6128435"/>
              <a:gd name="connsiteY87" fmla="*/ 4088497 h 6858000"/>
              <a:gd name="connsiteX88" fmla="*/ 5883705 w 6128435"/>
              <a:gd name="connsiteY88" fmla="*/ 4101899 h 6858000"/>
              <a:gd name="connsiteX89" fmla="*/ 5885314 w 6128435"/>
              <a:gd name="connsiteY89" fmla="*/ 4108387 h 6858000"/>
              <a:gd name="connsiteX90" fmla="*/ 5894095 w 6128435"/>
              <a:gd name="connsiteY90" fmla="*/ 4128857 h 6858000"/>
              <a:gd name="connsiteX91" fmla="*/ 5898339 w 6128435"/>
              <a:gd name="connsiteY91" fmla="*/ 4140800 h 6858000"/>
              <a:gd name="connsiteX92" fmla="*/ 5899734 w 6128435"/>
              <a:gd name="connsiteY92" fmla="*/ 4145632 h 6858000"/>
              <a:gd name="connsiteX93" fmla="*/ 5897098 w 6128435"/>
              <a:gd name="connsiteY93" fmla="*/ 4157819 h 6858000"/>
              <a:gd name="connsiteX94" fmla="*/ 5903513 w 6128435"/>
              <a:gd name="connsiteY94" fmla="*/ 4187661 h 6858000"/>
              <a:gd name="connsiteX95" fmla="*/ 5917114 w 6128435"/>
              <a:gd name="connsiteY95" fmla="*/ 4213096 h 6858000"/>
              <a:gd name="connsiteX96" fmla="*/ 5921153 w 6128435"/>
              <a:gd name="connsiteY96" fmla="*/ 4236222 h 6858000"/>
              <a:gd name="connsiteX97" fmla="*/ 5924233 w 6128435"/>
              <a:gd name="connsiteY97" fmla="*/ 4242060 h 6858000"/>
              <a:gd name="connsiteX98" fmla="*/ 5928910 w 6128435"/>
              <a:gd name="connsiteY98" fmla="*/ 4300973 h 6858000"/>
              <a:gd name="connsiteX99" fmla="*/ 5939320 w 6128435"/>
              <a:gd name="connsiteY99" fmla="*/ 4340435 h 6858000"/>
              <a:gd name="connsiteX100" fmla="*/ 5946705 w 6128435"/>
              <a:gd name="connsiteY100" fmla="*/ 4428051 h 6858000"/>
              <a:gd name="connsiteX101" fmla="*/ 5949261 w 6128435"/>
              <a:gd name="connsiteY101" fmla="*/ 4449185 h 6858000"/>
              <a:gd name="connsiteX102" fmla="*/ 5957504 w 6128435"/>
              <a:gd name="connsiteY102" fmla="*/ 4465911 h 6858000"/>
              <a:gd name="connsiteX103" fmla="*/ 5964689 w 6128435"/>
              <a:gd name="connsiteY103" fmla="*/ 4468532 h 6858000"/>
              <a:gd name="connsiteX104" fmla="*/ 5967062 w 6128435"/>
              <a:gd name="connsiteY104" fmla="*/ 4479923 h 6858000"/>
              <a:gd name="connsiteX105" fmla="*/ 5968960 w 6128435"/>
              <a:gd name="connsiteY105" fmla="*/ 4482655 h 6858000"/>
              <a:gd name="connsiteX106" fmla="*/ 5978567 w 6128435"/>
              <a:gd name="connsiteY106" fmla="*/ 4498605 h 6858000"/>
              <a:gd name="connsiteX107" fmla="*/ 5980106 w 6128435"/>
              <a:gd name="connsiteY107" fmla="*/ 4585087 h 6858000"/>
              <a:gd name="connsiteX108" fmla="*/ 5998138 w 6128435"/>
              <a:gd name="connsiteY108" fmla="*/ 4697518 h 6858000"/>
              <a:gd name="connsiteX109" fmla="*/ 6013516 w 6128435"/>
              <a:gd name="connsiteY109" fmla="*/ 4786619 h 6858000"/>
              <a:gd name="connsiteX110" fmla="*/ 6025404 w 6128435"/>
              <a:gd name="connsiteY110" fmla="*/ 4858148 h 6858000"/>
              <a:gd name="connsiteX111" fmla="*/ 6007749 w 6128435"/>
              <a:gd name="connsiteY111" fmla="*/ 4964715 h 6858000"/>
              <a:gd name="connsiteX112" fmla="*/ 6005269 w 6128435"/>
              <a:gd name="connsiteY112" fmla="*/ 5150567 h 6858000"/>
              <a:gd name="connsiteX113" fmla="*/ 6001127 w 6128435"/>
              <a:gd name="connsiteY113" fmla="*/ 5164609 h 6858000"/>
              <a:gd name="connsiteX114" fmla="*/ 5996647 w 6128435"/>
              <a:gd name="connsiteY114" fmla="*/ 5185640 h 6858000"/>
              <a:gd name="connsiteX115" fmla="*/ 5998514 w 6128435"/>
              <a:gd name="connsiteY115" fmla="*/ 5189673 h 6858000"/>
              <a:gd name="connsiteX116" fmla="*/ 5995970 w 6128435"/>
              <a:gd name="connsiteY116" fmla="*/ 5221547 h 6858000"/>
              <a:gd name="connsiteX117" fmla="*/ 5997218 w 6128435"/>
              <a:gd name="connsiteY117" fmla="*/ 5222031 h 6858000"/>
              <a:gd name="connsiteX118" fmla="*/ 6002116 w 6128435"/>
              <a:gd name="connsiteY118" fmla="*/ 5231223 h 6858000"/>
              <a:gd name="connsiteX119" fmla="*/ 6008541 w 6128435"/>
              <a:gd name="connsiteY119" fmla="*/ 5248680 h 6858000"/>
              <a:gd name="connsiteX120" fmla="*/ 6039260 w 6128435"/>
              <a:gd name="connsiteY120" fmla="*/ 5289518 h 6858000"/>
              <a:gd name="connsiteX121" fmla="*/ 6036748 w 6128435"/>
              <a:gd name="connsiteY121" fmla="*/ 5322752 h 6858000"/>
              <a:gd name="connsiteX122" fmla="*/ 6036943 w 6128435"/>
              <a:gd name="connsiteY122" fmla="*/ 5329480 h 6858000"/>
              <a:gd name="connsiteX123" fmla="*/ 6037236 w 6128435"/>
              <a:gd name="connsiteY123" fmla="*/ 5329634 h 6858000"/>
              <a:gd name="connsiteX124" fmla="*/ 6038019 w 6128435"/>
              <a:gd name="connsiteY124" fmla="*/ 5336764 h 6858000"/>
              <a:gd name="connsiteX125" fmla="*/ 6037298 w 6128435"/>
              <a:gd name="connsiteY125" fmla="*/ 5341753 h 6858000"/>
              <a:gd name="connsiteX126" fmla="*/ 6037677 w 6128435"/>
              <a:gd name="connsiteY126" fmla="*/ 5354807 h 6858000"/>
              <a:gd name="connsiteX127" fmla="*/ 6039728 w 6128435"/>
              <a:gd name="connsiteY127" fmla="*/ 5359416 h 6858000"/>
              <a:gd name="connsiteX128" fmla="*/ 6043311 w 6128435"/>
              <a:gd name="connsiteY128" fmla="*/ 5361407 h 6858000"/>
              <a:gd name="connsiteX129" fmla="*/ 6042954 w 6128435"/>
              <a:gd name="connsiteY129" fmla="*/ 5362576 h 6858000"/>
              <a:gd name="connsiteX130" fmla="*/ 6053435 w 6128435"/>
              <a:gd name="connsiteY130" fmla="*/ 5387547 h 6858000"/>
              <a:gd name="connsiteX131" fmla="*/ 6065933 w 6128435"/>
              <a:gd name="connsiteY131" fmla="*/ 5443002 h 6858000"/>
              <a:gd name="connsiteX132" fmla="*/ 6068640 w 6128435"/>
              <a:gd name="connsiteY132" fmla="*/ 5474503 h 6858000"/>
              <a:gd name="connsiteX133" fmla="*/ 6080922 w 6128435"/>
              <a:gd name="connsiteY133" fmla="*/ 5561070 h 6858000"/>
              <a:gd name="connsiteX134" fmla="*/ 6096949 w 6128435"/>
              <a:gd name="connsiteY134" fmla="*/ 5648179 h 6858000"/>
              <a:gd name="connsiteX135" fmla="*/ 6125703 w 6128435"/>
              <a:gd name="connsiteY135" fmla="*/ 5692894 h 6858000"/>
              <a:gd name="connsiteX136" fmla="*/ 6126670 w 6128435"/>
              <a:gd name="connsiteY136" fmla="*/ 5697882 h 6858000"/>
              <a:gd name="connsiteX137" fmla="*/ 6124061 w 6128435"/>
              <a:gd name="connsiteY137" fmla="*/ 5710294 h 6858000"/>
              <a:gd name="connsiteX138" fmla="*/ 6122213 w 6128435"/>
              <a:gd name="connsiteY138" fmla="*/ 5714762 h 6858000"/>
              <a:gd name="connsiteX139" fmla="*/ 6121353 w 6128435"/>
              <a:gd name="connsiteY139" fmla="*/ 5721725 h 6858000"/>
              <a:gd name="connsiteX140" fmla="*/ 6121607 w 6128435"/>
              <a:gd name="connsiteY140" fmla="*/ 5721959 h 6858000"/>
              <a:gd name="connsiteX141" fmla="*/ 6120262 w 6128435"/>
              <a:gd name="connsiteY141" fmla="*/ 5728358 h 6858000"/>
              <a:gd name="connsiteX142" fmla="*/ 6110194 w 6128435"/>
              <a:gd name="connsiteY142" fmla="*/ 5758853 h 6858000"/>
              <a:gd name="connsiteX143" fmla="*/ 6127519 w 6128435"/>
              <a:gd name="connsiteY143" fmla="*/ 5865775 h 6858000"/>
              <a:gd name="connsiteX144" fmla="*/ 6128435 w 6128435"/>
              <a:gd name="connsiteY144" fmla="*/ 5870164 h 6858000"/>
              <a:gd name="connsiteX145" fmla="*/ 6119217 w 6128435"/>
              <a:gd name="connsiteY145" fmla="*/ 5888542 h 6858000"/>
              <a:gd name="connsiteX146" fmla="*/ 6115966 w 6128435"/>
              <a:gd name="connsiteY146" fmla="*/ 5898387 h 6858000"/>
              <a:gd name="connsiteX147" fmla="*/ 6111924 w 6128435"/>
              <a:gd name="connsiteY147" fmla="*/ 5900444 h 6858000"/>
              <a:gd name="connsiteX148" fmla="*/ 6108716 w 6128435"/>
              <a:gd name="connsiteY148" fmla="*/ 5915345 h 6858000"/>
              <a:gd name="connsiteX149" fmla="*/ 6109524 w 6128435"/>
              <a:gd name="connsiteY149" fmla="*/ 5917328 h 6858000"/>
              <a:gd name="connsiteX150" fmla="*/ 6102493 w 6128435"/>
              <a:gd name="connsiteY150" fmla="*/ 5928602 h 6858000"/>
              <a:gd name="connsiteX151" fmla="*/ 6056863 w 6128435"/>
              <a:gd name="connsiteY151" fmla="*/ 6000643 h 6858000"/>
              <a:gd name="connsiteX152" fmla="*/ 6045436 w 6128435"/>
              <a:gd name="connsiteY152" fmla="*/ 6124480 h 6858000"/>
              <a:gd name="connsiteX153" fmla="*/ 6030489 w 6128435"/>
              <a:gd name="connsiteY153" fmla="*/ 6317666 h 6858000"/>
              <a:gd name="connsiteX154" fmla="*/ 6007492 w 6128435"/>
              <a:gd name="connsiteY154" fmla="*/ 6440818 h 6858000"/>
              <a:gd name="connsiteX155" fmla="*/ 6009467 w 6128435"/>
              <a:gd name="connsiteY155" fmla="*/ 6487076 h 6858000"/>
              <a:gd name="connsiteX156" fmla="*/ 5995064 w 6128435"/>
              <a:gd name="connsiteY156" fmla="*/ 6540791 h 6858000"/>
              <a:gd name="connsiteX157" fmla="*/ 5996309 w 6128435"/>
              <a:gd name="connsiteY157" fmla="*/ 6543961 h 6858000"/>
              <a:gd name="connsiteX158" fmla="*/ 5996048 w 6128435"/>
              <a:gd name="connsiteY158" fmla="*/ 6555444 h 6858000"/>
              <a:gd name="connsiteX159" fmla="*/ 6002524 w 6128435"/>
              <a:gd name="connsiteY159" fmla="*/ 6560188 h 6858000"/>
              <a:gd name="connsiteX160" fmla="*/ 6006823 w 6128435"/>
              <a:gd name="connsiteY160" fmla="*/ 6578546 h 6858000"/>
              <a:gd name="connsiteX161" fmla="*/ 6004510 w 6128435"/>
              <a:gd name="connsiteY161" fmla="*/ 6599256 h 6858000"/>
              <a:gd name="connsiteX162" fmla="*/ 5986207 w 6128435"/>
              <a:gd name="connsiteY162" fmla="*/ 6695855 h 6858000"/>
              <a:gd name="connsiteX163" fmla="*/ 5979428 w 6128435"/>
              <a:gd name="connsiteY163" fmla="*/ 6754678 h 6858000"/>
              <a:gd name="connsiteX164" fmla="*/ 5983398 w 6128435"/>
              <a:gd name="connsiteY164" fmla="*/ 6778641 h 6858000"/>
              <a:gd name="connsiteX165" fmla="*/ 5984543 w 6128435"/>
              <a:gd name="connsiteY165" fmla="*/ 6811016 h 6858000"/>
              <a:gd name="connsiteX166" fmla="*/ 5981802 w 6128435"/>
              <a:gd name="connsiteY166" fmla="*/ 6838578 h 6858000"/>
              <a:gd name="connsiteX167" fmla="*/ 5979671 w 6128435"/>
              <a:gd name="connsiteY167" fmla="*/ 6858000 h 6858000"/>
              <a:gd name="connsiteX168" fmla="*/ 0 w 6128435"/>
              <a:gd name="connsiteY168" fmla="*/ 6858000 h 6858000"/>
              <a:gd name="connsiteX169" fmla="*/ 0 w 6128435"/>
              <a:gd name="connsiteY169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55696 w 6128435"/>
              <a:gd name="connsiteY34" fmla="*/ 195377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57023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2045 w 6128435"/>
              <a:gd name="connsiteY57" fmla="*/ 2984371 h 6858000"/>
              <a:gd name="connsiteX58" fmla="*/ 5482415 w 6128435"/>
              <a:gd name="connsiteY58" fmla="*/ 3004079 h 6858000"/>
              <a:gd name="connsiteX59" fmla="*/ 5483865 w 6128435"/>
              <a:gd name="connsiteY59" fmla="*/ 3005467 h 6858000"/>
              <a:gd name="connsiteX60" fmla="*/ 5482236 w 6128435"/>
              <a:gd name="connsiteY60" fmla="*/ 3019791 h 6858000"/>
              <a:gd name="connsiteX61" fmla="*/ 5481505 w 6128435"/>
              <a:gd name="connsiteY61" fmla="*/ 3095286 h 6858000"/>
              <a:gd name="connsiteX62" fmla="*/ 5477595 w 6128435"/>
              <a:gd name="connsiteY62" fmla="*/ 3250534 h 6858000"/>
              <a:gd name="connsiteX63" fmla="*/ 5532836 w 6128435"/>
              <a:gd name="connsiteY63" fmla="*/ 3353840 h 6858000"/>
              <a:gd name="connsiteX64" fmla="*/ 5561229 w 6128435"/>
              <a:gd name="connsiteY64" fmla="*/ 3395784 h 6858000"/>
              <a:gd name="connsiteX65" fmla="*/ 5589758 w 6128435"/>
              <a:gd name="connsiteY65" fmla="*/ 3506453 h 6858000"/>
              <a:gd name="connsiteX66" fmla="*/ 5596144 w 6128435"/>
              <a:gd name="connsiteY66" fmla="*/ 3534624 h 6858000"/>
              <a:gd name="connsiteX67" fmla="*/ 5597750 w 6128435"/>
              <a:gd name="connsiteY67" fmla="*/ 3534129 h 6858000"/>
              <a:gd name="connsiteX68" fmla="*/ 5599700 w 6128435"/>
              <a:gd name="connsiteY68" fmla="*/ 3547221 h 6858000"/>
              <a:gd name="connsiteX69" fmla="*/ 5615031 w 6128435"/>
              <a:gd name="connsiteY69" fmla="*/ 3557482 h 6858000"/>
              <a:gd name="connsiteX70" fmla="*/ 5618377 w 6128435"/>
              <a:gd name="connsiteY70" fmla="*/ 3588431 h 6858000"/>
              <a:gd name="connsiteX71" fmla="*/ 5612155 w 6128435"/>
              <a:gd name="connsiteY71" fmla="*/ 3589869 h 6858000"/>
              <a:gd name="connsiteX72" fmla="*/ 5620843 w 6128435"/>
              <a:gd name="connsiteY72" fmla="*/ 3606745 h 6858000"/>
              <a:gd name="connsiteX73" fmla="*/ 5655472 w 6128435"/>
              <a:gd name="connsiteY73" fmla="*/ 3678877 h 6858000"/>
              <a:gd name="connsiteX74" fmla="*/ 5680448 w 6128435"/>
              <a:gd name="connsiteY74" fmla="*/ 3717760 h 6858000"/>
              <a:gd name="connsiteX75" fmla="*/ 5683015 w 6128435"/>
              <a:gd name="connsiteY75" fmla="*/ 3762025 h 6858000"/>
              <a:gd name="connsiteX76" fmla="*/ 5696643 w 6128435"/>
              <a:gd name="connsiteY76" fmla="*/ 3773888 h 6858000"/>
              <a:gd name="connsiteX77" fmla="*/ 5699203 w 6128435"/>
              <a:gd name="connsiteY77" fmla="*/ 3775823 h 6858000"/>
              <a:gd name="connsiteX78" fmla="*/ 5704824 w 6128435"/>
              <a:gd name="connsiteY78" fmla="*/ 3785966 h 6858000"/>
              <a:gd name="connsiteX79" fmla="*/ 5712204 w 6128435"/>
              <a:gd name="connsiteY79" fmla="*/ 3785830 h 6858000"/>
              <a:gd name="connsiteX80" fmla="*/ 5724816 w 6128435"/>
              <a:gd name="connsiteY80" fmla="*/ 3798949 h 6858000"/>
              <a:gd name="connsiteX81" fmla="*/ 5733539 w 6128435"/>
              <a:gd name="connsiteY81" fmla="*/ 3818457 h 6858000"/>
              <a:gd name="connsiteX82" fmla="*/ 5768491 w 6128435"/>
              <a:gd name="connsiteY82" fmla="*/ 3914399 h 6858000"/>
              <a:gd name="connsiteX83" fmla="*/ 5793123 w 6128435"/>
              <a:gd name="connsiteY83" fmla="*/ 3969952 h 6858000"/>
              <a:gd name="connsiteX84" fmla="*/ 5808321 w 6128435"/>
              <a:gd name="connsiteY84" fmla="*/ 3988153 h 6858000"/>
              <a:gd name="connsiteX85" fmla="*/ 5825621 w 6128435"/>
              <a:gd name="connsiteY85" fmla="*/ 4015525 h 6858000"/>
              <a:gd name="connsiteX86" fmla="*/ 5860672 w 6128435"/>
              <a:gd name="connsiteY86" fmla="*/ 4061579 h 6858000"/>
              <a:gd name="connsiteX87" fmla="*/ 5872173 w 6128435"/>
              <a:gd name="connsiteY87" fmla="*/ 4088497 h 6858000"/>
              <a:gd name="connsiteX88" fmla="*/ 5883705 w 6128435"/>
              <a:gd name="connsiteY88" fmla="*/ 4101899 h 6858000"/>
              <a:gd name="connsiteX89" fmla="*/ 5885314 w 6128435"/>
              <a:gd name="connsiteY89" fmla="*/ 4108387 h 6858000"/>
              <a:gd name="connsiteX90" fmla="*/ 5894095 w 6128435"/>
              <a:gd name="connsiteY90" fmla="*/ 4128857 h 6858000"/>
              <a:gd name="connsiteX91" fmla="*/ 5898339 w 6128435"/>
              <a:gd name="connsiteY91" fmla="*/ 4140800 h 6858000"/>
              <a:gd name="connsiteX92" fmla="*/ 5899734 w 6128435"/>
              <a:gd name="connsiteY92" fmla="*/ 4145632 h 6858000"/>
              <a:gd name="connsiteX93" fmla="*/ 5897098 w 6128435"/>
              <a:gd name="connsiteY93" fmla="*/ 4157819 h 6858000"/>
              <a:gd name="connsiteX94" fmla="*/ 5903513 w 6128435"/>
              <a:gd name="connsiteY94" fmla="*/ 4187661 h 6858000"/>
              <a:gd name="connsiteX95" fmla="*/ 5917114 w 6128435"/>
              <a:gd name="connsiteY95" fmla="*/ 4213096 h 6858000"/>
              <a:gd name="connsiteX96" fmla="*/ 5921153 w 6128435"/>
              <a:gd name="connsiteY96" fmla="*/ 4236222 h 6858000"/>
              <a:gd name="connsiteX97" fmla="*/ 5924233 w 6128435"/>
              <a:gd name="connsiteY97" fmla="*/ 4242060 h 6858000"/>
              <a:gd name="connsiteX98" fmla="*/ 5928910 w 6128435"/>
              <a:gd name="connsiteY98" fmla="*/ 4300973 h 6858000"/>
              <a:gd name="connsiteX99" fmla="*/ 5939320 w 6128435"/>
              <a:gd name="connsiteY99" fmla="*/ 4340435 h 6858000"/>
              <a:gd name="connsiteX100" fmla="*/ 5946705 w 6128435"/>
              <a:gd name="connsiteY100" fmla="*/ 4428051 h 6858000"/>
              <a:gd name="connsiteX101" fmla="*/ 5949261 w 6128435"/>
              <a:gd name="connsiteY101" fmla="*/ 4449185 h 6858000"/>
              <a:gd name="connsiteX102" fmla="*/ 5957504 w 6128435"/>
              <a:gd name="connsiteY102" fmla="*/ 4465911 h 6858000"/>
              <a:gd name="connsiteX103" fmla="*/ 5964689 w 6128435"/>
              <a:gd name="connsiteY103" fmla="*/ 4468532 h 6858000"/>
              <a:gd name="connsiteX104" fmla="*/ 5967062 w 6128435"/>
              <a:gd name="connsiteY104" fmla="*/ 4479923 h 6858000"/>
              <a:gd name="connsiteX105" fmla="*/ 5968960 w 6128435"/>
              <a:gd name="connsiteY105" fmla="*/ 4482655 h 6858000"/>
              <a:gd name="connsiteX106" fmla="*/ 5978567 w 6128435"/>
              <a:gd name="connsiteY106" fmla="*/ 4498605 h 6858000"/>
              <a:gd name="connsiteX107" fmla="*/ 5980106 w 6128435"/>
              <a:gd name="connsiteY107" fmla="*/ 4585087 h 6858000"/>
              <a:gd name="connsiteX108" fmla="*/ 5998138 w 6128435"/>
              <a:gd name="connsiteY108" fmla="*/ 4697518 h 6858000"/>
              <a:gd name="connsiteX109" fmla="*/ 6013516 w 6128435"/>
              <a:gd name="connsiteY109" fmla="*/ 4786619 h 6858000"/>
              <a:gd name="connsiteX110" fmla="*/ 6025404 w 6128435"/>
              <a:gd name="connsiteY110" fmla="*/ 4858148 h 6858000"/>
              <a:gd name="connsiteX111" fmla="*/ 6007749 w 6128435"/>
              <a:gd name="connsiteY111" fmla="*/ 4964715 h 6858000"/>
              <a:gd name="connsiteX112" fmla="*/ 6005269 w 6128435"/>
              <a:gd name="connsiteY112" fmla="*/ 5150567 h 6858000"/>
              <a:gd name="connsiteX113" fmla="*/ 6001127 w 6128435"/>
              <a:gd name="connsiteY113" fmla="*/ 5164609 h 6858000"/>
              <a:gd name="connsiteX114" fmla="*/ 5996647 w 6128435"/>
              <a:gd name="connsiteY114" fmla="*/ 5185640 h 6858000"/>
              <a:gd name="connsiteX115" fmla="*/ 5998514 w 6128435"/>
              <a:gd name="connsiteY115" fmla="*/ 5189673 h 6858000"/>
              <a:gd name="connsiteX116" fmla="*/ 5995970 w 6128435"/>
              <a:gd name="connsiteY116" fmla="*/ 5221547 h 6858000"/>
              <a:gd name="connsiteX117" fmla="*/ 5997218 w 6128435"/>
              <a:gd name="connsiteY117" fmla="*/ 5222031 h 6858000"/>
              <a:gd name="connsiteX118" fmla="*/ 6002116 w 6128435"/>
              <a:gd name="connsiteY118" fmla="*/ 5231223 h 6858000"/>
              <a:gd name="connsiteX119" fmla="*/ 6008541 w 6128435"/>
              <a:gd name="connsiteY119" fmla="*/ 5248680 h 6858000"/>
              <a:gd name="connsiteX120" fmla="*/ 6039260 w 6128435"/>
              <a:gd name="connsiteY120" fmla="*/ 5289518 h 6858000"/>
              <a:gd name="connsiteX121" fmla="*/ 6036748 w 6128435"/>
              <a:gd name="connsiteY121" fmla="*/ 5322752 h 6858000"/>
              <a:gd name="connsiteX122" fmla="*/ 6036943 w 6128435"/>
              <a:gd name="connsiteY122" fmla="*/ 5329480 h 6858000"/>
              <a:gd name="connsiteX123" fmla="*/ 6037236 w 6128435"/>
              <a:gd name="connsiteY123" fmla="*/ 5329634 h 6858000"/>
              <a:gd name="connsiteX124" fmla="*/ 6038019 w 6128435"/>
              <a:gd name="connsiteY124" fmla="*/ 5336764 h 6858000"/>
              <a:gd name="connsiteX125" fmla="*/ 6037298 w 6128435"/>
              <a:gd name="connsiteY125" fmla="*/ 5341753 h 6858000"/>
              <a:gd name="connsiteX126" fmla="*/ 6037677 w 6128435"/>
              <a:gd name="connsiteY126" fmla="*/ 5354807 h 6858000"/>
              <a:gd name="connsiteX127" fmla="*/ 6039728 w 6128435"/>
              <a:gd name="connsiteY127" fmla="*/ 5359416 h 6858000"/>
              <a:gd name="connsiteX128" fmla="*/ 6043311 w 6128435"/>
              <a:gd name="connsiteY128" fmla="*/ 5361407 h 6858000"/>
              <a:gd name="connsiteX129" fmla="*/ 6042954 w 6128435"/>
              <a:gd name="connsiteY129" fmla="*/ 5362576 h 6858000"/>
              <a:gd name="connsiteX130" fmla="*/ 6053435 w 6128435"/>
              <a:gd name="connsiteY130" fmla="*/ 5387547 h 6858000"/>
              <a:gd name="connsiteX131" fmla="*/ 6065933 w 6128435"/>
              <a:gd name="connsiteY131" fmla="*/ 5443002 h 6858000"/>
              <a:gd name="connsiteX132" fmla="*/ 6068640 w 6128435"/>
              <a:gd name="connsiteY132" fmla="*/ 5474503 h 6858000"/>
              <a:gd name="connsiteX133" fmla="*/ 6080922 w 6128435"/>
              <a:gd name="connsiteY133" fmla="*/ 5561070 h 6858000"/>
              <a:gd name="connsiteX134" fmla="*/ 6096949 w 6128435"/>
              <a:gd name="connsiteY134" fmla="*/ 5648179 h 6858000"/>
              <a:gd name="connsiteX135" fmla="*/ 6125703 w 6128435"/>
              <a:gd name="connsiteY135" fmla="*/ 5692894 h 6858000"/>
              <a:gd name="connsiteX136" fmla="*/ 6126670 w 6128435"/>
              <a:gd name="connsiteY136" fmla="*/ 5697882 h 6858000"/>
              <a:gd name="connsiteX137" fmla="*/ 6124061 w 6128435"/>
              <a:gd name="connsiteY137" fmla="*/ 5710294 h 6858000"/>
              <a:gd name="connsiteX138" fmla="*/ 6122213 w 6128435"/>
              <a:gd name="connsiteY138" fmla="*/ 5714762 h 6858000"/>
              <a:gd name="connsiteX139" fmla="*/ 6121353 w 6128435"/>
              <a:gd name="connsiteY139" fmla="*/ 5721725 h 6858000"/>
              <a:gd name="connsiteX140" fmla="*/ 6121607 w 6128435"/>
              <a:gd name="connsiteY140" fmla="*/ 5721959 h 6858000"/>
              <a:gd name="connsiteX141" fmla="*/ 6120262 w 6128435"/>
              <a:gd name="connsiteY141" fmla="*/ 5728358 h 6858000"/>
              <a:gd name="connsiteX142" fmla="*/ 6110194 w 6128435"/>
              <a:gd name="connsiteY142" fmla="*/ 5758853 h 6858000"/>
              <a:gd name="connsiteX143" fmla="*/ 6127519 w 6128435"/>
              <a:gd name="connsiteY143" fmla="*/ 5865775 h 6858000"/>
              <a:gd name="connsiteX144" fmla="*/ 6128435 w 6128435"/>
              <a:gd name="connsiteY144" fmla="*/ 5870164 h 6858000"/>
              <a:gd name="connsiteX145" fmla="*/ 6119217 w 6128435"/>
              <a:gd name="connsiteY145" fmla="*/ 5888542 h 6858000"/>
              <a:gd name="connsiteX146" fmla="*/ 6115966 w 6128435"/>
              <a:gd name="connsiteY146" fmla="*/ 5898387 h 6858000"/>
              <a:gd name="connsiteX147" fmla="*/ 6111924 w 6128435"/>
              <a:gd name="connsiteY147" fmla="*/ 5900444 h 6858000"/>
              <a:gd name="connsiteX148" fmla="*/ 6108716 w 6128435"/>
              <a:gd name="connsiteY148" fmla="*/ 5915345 h 6858000"/>
              <a:gd name="connsiteX149" fmla="*/ 6109524 w 6128435"/>
              <a:gd name="connsiteY149" fmla="*/ 5917328 h 6858000"/>
              <a:gd name="connsiteX150" fmla="*/ 6102493 w 6128435"/>
              <a:gd name="connsiteY150" fmla="*/ 5928602 h 6858000"/>
              <a:gd name="connsiteX151" fmla="*/ 6056863 w 6128435"/>
              <a:gd name="connsiteY151" fmla="*/ 6000643 h 6858000"/>
              <a:gd name="connsiteX152" fmla="*/ 6045436 w 6128435"/>
              <a:gd name="connsiteY152" fmla="*/ 6124480 h 6858000"/>
              <a:gd name="connsiteX153" fmla="*/ 6030489 w 6128435"/>
              <a:gd name="connsiteY153" fmla="*/ 6317666 h 6858000"/>
              <a:gd name="connsiteX154" fmla="*/ 6007492 w 6128435"/>
              <a:gd name="connsiteY154" fmla="*/ 6440818 h 6858000"/>
              <a:gd name="connsiteX155" fmla="*/ 6009467 w 6128435"/>
              <a:gd name="connsiteY155" fmla="*/ 6487076 h 6858000"/>
              <a:gd name="connsiteX156" fmla="*/ 5995064 w 6128435"/>
              <a:gd name="connsiteY156" fmla="*/ 6540791 h 6858000"/>
              <a:gd name="connsiteX157" fmla="*/ 5996309 w 6128435"/>
              <a:gd name="connsiteY157" fmla="*/ 6543961 h 6858000"/>
              <a:gd name="connsiteX158" fmla="*/ 5996048 w 6128435"/>
              <a:gd name="connsiteY158" fmla="*/ 6555444 h 6858000"/>
              <a:gd name="connsiteX159" fmla="*/ 6002524 w 6128435"/>
              <a:gd name="connsiteY159" fmla="*/ 6560188 h 6858000"/>
              <a:gd name="connsiteX160" fmla="*/ 6006823 w 6128435"/>
              <a:gd name="connsiteY160" fmla="*/ 6578546 h 6858000"/>
              <a:gd name="connsiteX161" fmla="*/ 6004510 w 6128435"/>
              <a:gd name="connsiteY161" fmla="*/ 6599256 h 6858000"/>
              <a:gd name="connsiteX162" fmla="*/ 5986207 w 6128435"/>
              <a:gd name="connsiteY162" fmla="*/ 6695855 h 6858000"/>
              <a:gd name="connsiteX163" fmla="*/ 5979428 w 6128435"/>
              <a:gd name="connsiteY163" fmla="*/ 6754678 h 6858000"/>
              <a:gd name="connsiteX164" fmla="*/ 5983398 w 6128435"/>
              <a:gd name="connsiteY164" fmla="*/ 6778641 h 6858000"/>
              <a:gd name="connsiteX165" fmla="*/ 5984543 w 6128435"/>
              <a:gd name="connsiteY165" fmla="*/ 6811016 h 6858000"/>
              <a:gd name="connsiteX166" fmla="*/ 5981802 w 6128435"/>
              <a:gd name="connsiteY166" fmla="*/ 6838578 h 6858000"/>
              <a:gd name="connsiteX167" fmla="*/ 5979671 w 6128435"/>
              <a:gd name="connsiteY167" fmla="*/ 6858000 h 6858000"/>
              <a:gd name="connsiteX168" fmla="*/ 0 w 6128435"/>
              <a:gd name="connsiteY168" fmla="*/ 6858000 h 6858000"/>
              <a:gd name="connsiteX169" fmla="*/ 0 w 6128435"/>
              <a:gd name="connsiteY169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55696 w 6128435"/>
              <a:gd name="connsiteY34" fmla="*/ 195377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57023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2045 w 6128435"/>
              <a:gd name="connsiteY57" fmla="*/ 2984371 h 6858000"/>
              <a:gd name="connsiteX58" fmla="*/ 5482415 w 6128435"/>
              <a:gd name="connsiteY58" fmla="*/ 3004079 h 6858000"/>
              <a:gd name="connsiteX59" fmla="*/ 5483865 w 6128435"/>
              <a:gd name="connsiteY59" fmla="*/ 3005467 h 6858000"/>
              <a:gd name="connsiteX60" fmla="*/ 5482236 w 6128435"/>
              <a:gd name="connsiteY60" fmla="*/ 3019791 h 6858000"/>
              <a:gd name="connsiteX61" fmla="*/ 5481505 w 6128435"/>
              <a:gd name="connsiteY61" fmla="*/ 3095286 h 6858000"/>
              <a:gd name="connsiteX62" fmla="*/ 5477595 w 6128435"/>
              <a:gd name="connsiteY62" fmla="*/ 3250534 h 6858000"/>
              <a:gd name="connsiteX63" fmla="*/ 5532836 w 6128435"/>
              <a:gd name="connsiteY63" fmla="*/ 3353840 h 6858000"/>
              <a:gd name="connsiteX64" fmla="*/ 5561229 w 6128435"/>
              <a:gd name="connsiteY64" fmla="*/ 3395784 h 6858000"/>
              <a:gd name="connsiteX65" fmla="*/ 5589758 w 6128435"/>
              <a:gd name="connsiteY65" fmla="*/ 3506453 h 6858000"/>
              <a:gd name="connsiteX66" fmla="*/ 5596144 w 6128435"/>
              <a:gd name="connsiteY66" fmla="*/ 3534624 h 6858000"/>
              <a:gd name="connsiteX67" fmla="*/ 5597750 w 6128435"/>
              <a:gd name="connsiteY67" fmla="*/ 3534129 h 6858000"/>
              <a:gd name="connsiteX68" fmla="*/ 5599700 w 6128435"/>
              <a:gd name="connsiteY68" fmla="*/ 3547221 h 6858000"/>
              <a:gd name="connsiteX69" fmla="*/ 5615031 w 6128435"/>
              <a:gd name="connsiteY69" fmla="*/ 3557482 h 6858000"/>
              <a:gd name="connsiteX70" fmla="*/ 5618377 w 6128435"/>
              <a:gd name="connsiteY70" fmla="*/ 3588431 h 6858000"/>
              <a:gd name="connsiteX71" fmla="*/ 5612155 w 6128435"/>
              <a:gd name="connsiteY71" fmla="*/ 3589869 h 6858000"/>
              <a:gd name="connsiteX72" fmla="*/ 5620843 w 6128435"/>
              <a:gd name="connsiteY72" fmla="*/ 3606745 h 6858000"/>
              <a:gd name="connsiteX73" fmla="*/ 5655472 w 6128435"/>
              <a:gd name="connsiteY73" fmla="*/ 3678877 h 6858000"/>
              <a:gd name="connsiteX74" fmla="*/ 5680448 w 6128435"/>
              <a:gd name="connsiteY74" fmla="*/ 3717760 h 6858000"/>
              <a:gd name="connsiteX75" fmla="*/ 5683015 w 6128435"/>
              <a:gd name="connsiteY75" fmla="*/ 3762025 h 6858000"/>
              <a:gd name="connsiteX76" fmla="*/ 5696643 w 6128435"/>
              <a:gd name="connsiteY76" fmla="*/ 3773888 h 6858000"/>
              <a:gd name="connsiteX77" fmla="*/ 5699203 w 6128435"/>
              <a:gd name="connsiteY77" fmla="*/ 3775823 h 6858000"/>
              <a:gd name="connsiteX78" fmla="*/ 5704824 w 6128435"/>
              <a:gd name="connsiteY78" fmla="*/ 3785966 h 6858000"/>
              <a:gd name="connsiteX79" fmla="*/ 5712204 w 6128435"/>
              <a:gd name="connsiteY79" fmla="*/ 3785830 h 6858000"/>
              <a:gd name="connsiteX80" fmla="*/ 5724816 w 6128435"/>
              <a:gd name="connsiteY80" fmla="*/ 3798949 h 6858000"/>
              <a:gd name="connsiteX81" fmla="*/ 5733539 w 6128435"/>
              <a:gd name="connsiteY81" fmla="*/ 3818457 h 6858000"/>
              <a:gd name="connsiteX82" fmla="*/ 5768491 w 6128435"/>
              <a:gd name="connsiteY82" fmla="*/ 3914399 h 6858000"/>
              <a:gd name="connsiteX83" fmla="*/ 5793123 w 6128435"/>
              <a:gd name="connsiteY83" fmla="*/ 3969952 h 6858000"/>
              <a:gd name="connsiteX84" fmla="*/ 5808321 w 6128435"/>
              <a:gd name="connsiteY84" fmla="*/ 3988153 h 6858000"/>
              <a:gd name="connsiteX85" fmla="*/ 5825621 w 6128435"/>
              <a:gd name="connsiteY85" fmla="*/ 4015525 h 6858000"/>
              <a:gd name="connsiteX86" fmla="*/ 5860672 w 6128435"/>
              <a:gd name="connsiteY86" fmla="*/ 4061579 h 6858000"/>
              <a:gd name="connsiteX87" fmla="*/ 5872173 w 6128435"/>
              <a:gd name="connsiteY87" fmla="*/ 4088497 h 6858000"/>
              <a:gd name="connsiteX88" fmla="*/ 5883705 w 6128435"/>
              <a:gd name="connsiteY88" fmla="*/ 4101899 h 6858000"/>
              <a:gd name="connsiteX89" fmla="*/ 5885314 w 6128435"/>
              <a:gd name="connsiteY89" fmla="*/ 4108387 h 6858000"/>
              <a:gd name="connsiteX90" fmla="*/ 5894095 w 6128435"/>
              <a:gd name="connsiteY90" fmla="*/ 4128857 h 6858000"/>
              <a:gd name="connsiteX91" fmla="*/ 5898339 w 6128435"/>
              <a:gd name="connsiteY91" fmla="*/ 4140800 h 6858000"/>
              <a:gd name="connsiteX92" fmla="*/ 5899734 w 6128435"/>
              <a:gd name="connsiteY92" fmla="*/ 4145632 h 6858000"/>
              <a:gd name="connsiteX93" fmla="*/ 5903513 w 6128435"/>
              <a:gd name="connsiteY93" fmla="*/ 4187661 h 6858000"/>
              <a:gd name="connsiteX94" fmla="*/ 5917114 w 6128435"/>
              <a:gd name="connsiteY94" fmla="*/ 4213096 h 6858000"/>
              <a:gd name="connsiteX95" fmla="*/ 5921153 w 6128435"/>
              <a:gd name="connsiteY95" fmla="*/ 4236222 h 6858000"/>
              <a:gd name="connsiteX96" fmla="*/ 5924233 w 6128435"/>
              <a:gd name="connsiteY96" fmla="*/ 4242060 h 6858000"/>
              <a:gd name="connsiteX97" fmla="*/ 5928910 w 6128435"/>
              <a:gd name="connsiteY97" fmla="*/ 4300973 h 6858000"/>
              <a:gd name="connsiteX98" fmla="*/ 5939320 w 6128435"/>
              <a:gd name="connsiteY98" fmla="*/ 4340435 h 6858000"/>
              <a:gd name="connsiteX99" fmla="*/ 5946705 w 6128435"/>
              <a:gd name="connsiteY99" fmla="*/ 4428051 h 6858000"/>
              <a:gd name="connsiteX100" fmla="*/ 5949261 w 6128435"/>
              <a:gd name="connsiteY100" fmla="*/ 4449185 h 6858000"/>
              <a:gd name="connsiteX101" fmla="*/ 5957504 w 6128435"/>
              <a:gd name="connsiteY101" fmla="*/ 4465911 h 6858000"/>
              <a:gd name="connsiteX102" fmla="*/ 5964689 w 6128435"/>
              <a:gd name="connsiteY102" fmla="*/ 4468532 h 6858000"/>
              <a:gd name="connsiteX103" fmla="*/ 5967062 w 6128435"/>
              <a:gd name="connsiteY103" fmla="*/ 4479923 h 6858000"/>
              <a:gd name="connsiteX104" fmla="*/ 5968960 w 6128435"/>
              <a:gd name="connsiteY104" fmla="*/ 4482655 h 6858000"/>
              <a:gd name="connsiteX105" fmla="*/ 5978567 w 6128435"/>
              <a:gd name="connsiteY105" fmla="*/ 4498605 h 6858000"/>
              <a:gd name="connsiteX106" fmla="*/ 5980106 w 6128435"/>
              <a:gd name="connsiteY106" fmla="*/ 4585087 h 6858000"/>
              <a:gd name="connsiteX107" fmla="*/ 5998138 w 6128435"/>
              <a:gd name="connsiteY107" fmla="*/ 4697518 h 6858000"/>
              <a:gd name="connsiteX108" fmla="*/ 6013516 w 6128435"/>
              <a:gd name="connsiteY108" fmla="*/ 4786619 h 6858000"/>
              <a:gd name="connsiteX109" fmla="*/ 6025404 w 6128435"/>
              <a:gd name="connsiteY109" fmla="*/ 4858148 h 6858000"/>
              <a:gd name="connsiteX110" fmla="*/ 6007749 w 6128435"/>
              <a:gd name="connsiteY110" fmla="*/ 4964715 h 6858000"/>
              <a:gd name="connsiteX111" fmla="*/ 6005269 w 6128435"/>
              <a:gd name="connsiteY111" fmla="*/ 5150567 h 6858000"/>
              <a:gd name="connsiteX112" fmla="*/ 6001127 w 6128435"/>
              <a:gd name="connsiteY112" fmla="*/ 5164609 h 6858000"/>
              <a:gd name="connsiteX113" fmla="*/ 5996647 w 6128435"/>
              <a:gd name="connsiteY113" fmla="*/ 5185640 h 6858000"/>
              <a:gd name="connsiteX114" fmla="*/ 5998514 w 6128435"/>
              <a:gd name="connsiteY114" fmla="*/ 5189673 h 6858000"/>
              <a:gd name="connsiteX115" fmla="*/ 5995970 w 6128435"/>
              <a:gd name="connsiteY115" fmla="*/ 5221547 h 6858000"/>
              <a:gd name="connsiteX116" fmla="*/ 5997218 w 6128435"/>
              <a:gd name="connsiteY116" fmla="*/ 5222031 h 6858000"/>
              <a:gd name="connsiteX117" fmla="*/ 6002116 w 6128435"/>
              <a:gd name="connsiteY117" fmla="*/ 5231223 h 6858000"/>
              <a:gd name="connsiteX118" fmla="*/ 6008541 w 6128435"/>
              <a:gd name="connsiteY118" fmla="*/ 5248680 h 6858000"/>
              <a:gd name="connsiteX119" fmla="*/ 6039260 w 6128435"/>
              <a:gd name="connsiteY119" fmla="*/ 5289518 h 6858000"/>
              <a:gd name="connsiteX120" fmla="*/ 6036748 w 6128435"/>
              <a:gd name="connsiteY120" fmla="*/ 5322752 h 6858000"/>
              <a:gd name="connsiteX121" fmla="*/ 6036943 w 6128435"/>
              <a:gd name="connsiteY121" fmla="*/ 5329480 h 6858000"/>
              <a:gd name="connsiteX122" fmla="*/ 6037236 w 6128435"/>
              <a:gd name="connsiteY122" fmla="*/ 5329634 h 6858000"/>
              <a:gd name="connsiteX123" fmla="*/ 6038019 w 6128435"/>
              <a:gd name="connsiteY123" fmla="*/ 5336764 h 6858000"/>
              <a:gd name="connsiteX124" fmla="*/ 6037298 w 6128435"/>
              <a:gd name="connsiteY124" fmla="*/ 5341753 h 6858000"/>
              <a:gd name="connsiteX125" fmla="*/ 6037677 w 6128435"/>
              <a:gd name="connsiteY125" fmla="*/ 5354807 h 6858000"/>
              <a:gd name="connsiteX126" fmla="*/ 6039728 w 6128435"/>
              <a:gd name="connsiteY126" fmla="*/ 5359416 h 6858000"/>
              <a:gd name="connsiteX127" fmla="*/ 6043311 w 6128435"/>
              <a:gd name="connsiteY127" fmla="*/ 5361407 h 6858000"/>
              <a:gd name="connsiteX128" fmla="*/ 6042954 w 6128435"/>
              <a:gd name="connsiteY128" fmla="*/ 5362576 h 6858000"/>
              <a:gd name="connsiteX129" fmla="*/ 6053435 w 6128435"/>
              <a:gd name="connsiteY129" fmla="*/ 5387547 h 6858000"/>
              <a:gd name="connsiteX130" fmla="*/ 6065933 w 6128435"/>
              <a:gd name="connsiteY130" fmla="*/ 5443002 h 6858000"/>
              <a:gd name="connsiteX131" fmla="*/ 6068640 w 6128435"/>
              <a:gd name="connsiteY131" fmla="*/ 5474503 h 6858000"/>
              <a:gd name="connsiteX132" fmla="*/ 6080922 w 6128435"/>
              <a:gd name="connsiteY132" fmla="*/ 5561070 h 6858000"/>
              <a:gd name="connsiteX133" fmla="*/ 6096949 w 6128435"/>
              <a:gd name="connsiteY133" fmla="*/ 5648179 h 6858000"/>
              <a:gd name="connsiteX134" fmla="*/ 6125703 w 6128435"/>
              <a:gd name="connsiteY134" fmla="*/ 5692894 h 6858000"/>
              <a:gd name="connsiteX135" fmla="*/ 6126670 w 6128435"/>
              <a:gd name="connsiteY135" fmla="*/ 5697882 h 6858000"/>
              <a:gd name="connsiteX136" fmla="*/ 6124061 w 6128435"/>
              <a:gd name="connsiteY136" fmla="*/ 5710294 h 6858000"/>
              <a:gd name="connsiteX137" fmla="*/ 6122213 w 6128435"/>
              <a:gd name="connsiteY137" fmla="*/ 5714762 h 6858000"/>
              <a:gd name="connsiteX138" fmla="*/ 6121353 w 6128435"/>
              <a:gd name="connsiteY138" fmla="*/ 5721725 h 6858000"/>
              <a:gd name="connsiteX139" fmla="*/ 6121607 w 6128435"/>
              <a:gd name="connsiteY139" fmla="*/ 5721959 h 6858000"/>
              <a:gd name="connsiteX140" fmla="*/ 6120262 w 6128435"/>
              <a:gd name="connsiteY140" fmla="*/ 5728358 h 6858000"/>
              <a:gd name="connsiteX141" fmla="*/ 6110194 w 6128435"/>
              <a:gd name="connsiteY141" fmla="*/ 5758853 h 6858000"/>
              <a:gd name="connsiteX142" fmla="*/ 6127519 w 6128435"/>
              <a:gd name="connsiteY142" fmla="*/ 5865775 h 6858000"/>
              <a:gd name="connsiteX143" fmla="*/ 6128435 w 6128435"/>
              <a:gd name="connsiteY143" fmla="*/ 5870164 h 6858000"/>
              <a:gd name="connsiteX144" fmla="*/ 6119217 w 6128435"/>
              <a:gd name="connsiteY144" fmla="*/ 5888542 h 6858000"/>
              <a:gd name="connsiteX145" fmla="*/ 6115966 w 6128435"/>
              <a:gd name="connsiteY145" fmla="*/ 5898387 h 6858000"/>
              <a:gd name="connsiteX146" fmla="*/ 6111924 w 6128435"/>
              <a:gd name="connsiteY146" fmla="*/ 5900444 h 6858000"/>
              <a:gd name="connsiteX147" fmla="*/ 6108716 w 6128435"/>
              <a:gd name="connsiteY147" fmla="*/ 5915345 h 6858000"/>
              <a:gd name="connsiteX148" fmla="*/ 6109524 w 6128435"/>
              <a:gd name="connsiteY148" fmla="*/ 5917328 h 6858000"/>
              <a:gd name="connsiteX149" fmla="*/ 6102493 w 6128435"/>
              <a:gd name="connsiteY149" fmla="*/ 5928602 h 6858000"/>
              <a:gd name="connsiteX150" fmla="*/ 6056863 w 6128435"/>
              <a:gd name="connsiteY150" fmla="*/ 6000643 h 6858000"/>
              <a:gd name="connsiteX151" fmla="*/ 6045436 w 6128435"/>
              <a:gd name="connsiteY151" fmla="*/ 6124480 h 6858000"/>
              <a:gd name="connsiteX152" fmla="*/ 6030489 w 6128435"/>
              <a:gd name="connsiteY152" fmla="*/ 6317666 h 6858000"/>
              <a:gd name="connsiteX153" fmla="*/ 6007492 w 6128435"/>
              <a:gd name="connsiteY153" fmla="*/ 6440818 h 6858000"/>
              <a:gd name="connsiteX154" fmla="*/ 6009467 w 6128435"/>
              <a:gd name="connsiteY154" fmla="*/ 6487076 h 6858000"/>
              <a:gd name="connsiteX155" fmla="*/ 5995064 w 6128435"/>
              <a:gd name="connsiteY155" fmla="*/ 6540791 h 6858000"/>
              <a:gd name="connsiteX156" fmla="*/ 5996309 w 6128435"/>
              <a:gd name="connsiteY156" fmla="*/ 6543961 h 6858000"/>
              <a:gd name="connsiteX157" fmla="*/ 5996048 w 6128435"/>
              <a:gd name="connsiteY157" fmla="*/ 6555444 h 6858000"/>
              <a:gd name="connsiteX158" fmla="*/ 6002524 w 6128435"/>
              <a:gd name="connsiteY158" fmla="*/ 6560188 h 6858000"/>
              <a:gd name="connsiteX159" fmla="*/ 6006823 w 6128435"/>
              <a:gd name="connsiteY159" fmla="*/ 6578546 h 6858000"/>
              <a:gd name="connsiteX160" fmla="*/ 6004510 w 6128435"/>
              <a:gd name="connsiteY160" fmla="*/ 6599256 h 6858000"/>
              <a:gd name="connsiteX161" fmla="*/ 5986207 w 6128435"/>
              <a:gd name="connsiteY161" fmla="*/ 6695855 h 6858000"/>
              <a:gd name="connsiteX162" fmla="*/ 5979428 w 6128435"/>
              <a:gd name="connsiteY162" fmla="*/ 6754678 h 6858000"/>
              <a:gd name="connsiteX163" fmla="*/ 5983398 w 6128435"/>
              <a:gd name="connsiteY163" fmla="*/ 6778641 h 6858000"/>
              <a:gd name="connsiteX164" fmla="*/ 5984543 w 6128435"/>
              <a:gd name="connsiteY164" fmla="*/ 6811016 h 6858000"/>
              <a:gd name="connsiteX165" fmla="*/ 5981802 w 6128435"/>
              <a:gd name="connsiteY165" fmla="*/ 6838578 h 6858000"/>
              <a:gd name="connsiteX166" fmla="*/ 5979671 w 6128435"/>
              <a:gd name="connsiteY166" fmla="*/ 6858000 h 6858000"/>
              <a:gd name="connsiteX167" fmla="*/ 0 w 6128435"/>
              <a:gd name="connsiteY167" fmla="*/ 6858000 h 6858000"/>
              <a:gd name="connsiteX168" fmla="*/ 0 w 6128435"/>
              <a:gd name="connsiteY168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9051 w 6128435"/>
              <a:gd name="connsiteY13" fmla="*/ 782518 h 6858000"/>
              <a:gd name="connsiteX14" fmla="*/ 5210428 w 6128435"/>
              <a:gd name="connsiteY14" fmla="*/ 815772 h 6858000"/>
              <a:gd name="connsiteX15" fmla="*/ 5221088 w 6128435"/>
              <a:gd name="connsiteY15" fmla="*/ 860193 h 6858000"/>
              <a:gd name="connsiteX16" fmla="*/ 5227653 w 6128435"/>
              <a:gd name="connsiteY16" fmla="*/ 886709 h 6858000"/>
              <a:gd name="connsiteX17" fmla="*/ 5230806 w 6128435"/>
              <a:gd name="connsiteY17" fmla="*/ 961354 h 6858000"/>
              <a:gd name="connsiteX18" fmla="*/ 5201018 w 6128435"/>
              <a:gd name="connsiteY18" fmla="*/ 1095027 h 6858000"/>
              <a:gd name="connsiteX19" fmla="*/ 5202153 w 6128435"/>
              <a:gd name="connsiteY19" fmla="*/ 1133224 h 6858000"/>
              <a:gd name="connsiteX20" fmla="*/ 5207370 w 6128435"/>
              <a:gd name="connsiteY20" fmla="*/ 1138097 h 6858000"/>
              <a:gd name="connsiteX21" fmla="*/ 5189234 w 6128435"/>
              <a:gd name="connsiteY21" fmla="*/ 1193495 h 6858000"/>
              <a:gd name="connsiteX22" fmla="*/ 5202769 w 6128435"/>
              <a:gd name="connsiteY22" fmla="*/ 1269450 h 6858000"/>
              <a:gd name="connsiteX23" fmla="*/ 5225968 w 6128435"/>
              <a:gd name="connsiteY23" fmla="*/ 1357994 h 6858000"/>
              <a:gd name="connsiteX24" fmla="*/ 5233819 w 6128435"/>
              <a:gd name="connsiteY24" fmla="*/ 1380922 h 6858000"/>
              <a:gd name="connsiteX25" fmla="*/ 5237226 w 6128435"/>
              <a:gd name="connsiteY25" fmla="*/ 1441327 h 6858000"/>
              <a:gd name="connsiteX26" fmla="*/ 5244434 w 6128435"/>
              <a:gd name="connsiteY26" fmla="*/ 1580810 h 6858000"/>
              <a:gd name="connsiteX27" fmla="*/ 5251453 w 6128435"/>
              <a:gd name="connsiteY27" fmla="*/ 1583934 h 6858000"/>
              <a:gd name="connsiteX28" fmla="*/ 5253136 w 6128435"/>
              <a:gd name="connsiteY28" fmla="*/ 1595457 h 6858000"/>
              <a:gd name="connsiteX29" fmla="*/ 5254863 w 6128435"/>
              <a:gd name="connsiteY29" fmla="*/ 1598311 h 6858000"/>
              <a:gd name="connsiteX30" fmla="*/ 5263491 w 6128435"/>
              <a:gd name="connsiteY30" fmla="*/ 1642938 h 6858000"/>
              <a:gd name="connsiteX31" fmla="*/ 5261314 w 6128435"/>
              <a:gd name="connsiteY31" fmla="*/ 1689177 h 6858000"/>
              <a:gd name="connsiteX32" fmla="*/ 5259788 w 6128435"/>
              <a:gd name="connsiteY32" fmla="*/ 1768516 h 6858000"/>
              <a:gd name="connsiteX33" fmla="*/ 5255696 w 6128435"/>
              <a:gd name="connsiteY33" fmla="*/ 1953770 h 6858000"/>
              <a:gd name="connsiteX34" fmla="*/ 5252592 w 6128435"/>
              <a:gd name="connsiteY34" fmla="*/ 2092210 h 6858000"/>
              <a:gd name="connsiteX35" fmla="*/ 5264303 w 6128435"/>
              <a:gd name="connsiteY35" fmla="*/ 2225157 h 6858000"/>
              <a:gd name="connsiteX36" fmla="*/ 5254949 w 6128435"/>
              <a:gd name="connsiteY36" fmla="*/ 2236160 h 6858000"/>
              <a:gd name="connsiteX37" fmla="*/ 5250104 w 6128435"/>
              <a:gd name="connsiteY37" fmla="*/ 2249166 h 6858000"/>
              <a:gd name="connsiteX38" fmla="*/ 5251214 w 6128435"/>
              <a:gd name="connsiteY38" fmla="*/ 2250944 h 6858000"/>
              <a:gd name="connsiteX39" fmla="*/ 5250644 w 6128435"/>
              <a:gd name="connsiteY39" fmla="*/ 2266619 h 6858000"/>
              <a:gd name="connsiteX40" fmla="*/ 5247111 w 6128435"/>
              <a:gd name="connsiteY40" fmla="*/ 2269679 h 6858000"/>
              <a:gd name="connsiteX41" fmla="*/ 5279312 w 6128435"/>
              <a:gd name="connsiteY41" fmla="*/ 2302757 h 6858000"/>
              <a:gd name="connsiteX42" fmla="*/ 5293877 w 6128435"/>
              <a:gd name="connsiteY42" fmla="*/ 2368649 h 6858000"/>
              <a:gd name="connsiteX43" fmla="*/ 5311338 w 6128435"/>
              <a:gd name="connsiteY43" fmla="*/ 2404034 h 6858000"/>
              <a:gd name="connsiteX44" fmla="*/ 5338366 w 6128435"/>
              <a:gd name="connsiteY44" fmla="*/ 2465052 h 6858000"/>
              <a:gd name="connsiteX45" fmla="*/ 5371263 w 6128435"/>
              <a:gd name="connsiteY45" fmla="*/ 2586413 h 6858000"/>
              <a:gd name="connsiteX46" fmla="*/ 5407503 w 6128435"/>
              <a:gd name="connsiteY46" fmla="*/ 2786290 h 6858000"/>
              <a:gd name="connsiteX47" fmla="*/ 5407356 w 6128435"/>
              <a:gd name="connsiteY47" fmla="*/ 2787545 h 6858000"/>
              <a:gd name="connsiteX48" fmla="*/ 5411130 w 6128435"/>
              <a:gd name="connsiteY48" fmla="*/ 2788640 h 6858000"/>
              <a:gd name="connsiteX49" fmla="*/ 5416439 w 6128435"/>
              <a:gd name="connsiteY49" fmla="*/ 2805666 h 6858000"/>
              <a:gd name="connsiteX50" fmla="*/ 5416589 w 6128435"/>
              <a:gd name="connsiteY50" fmla="*/ 2810822 h 6858000"/>
              <a:gd name="connsiteX51" fmla="*/ 5418542 w 6128435"/>
              <a:gd name="connsiteY51" fmla="*/ 2817745 h 6858000"/>
              <a:gd name="connsiteX52" fmla="*/ 5418847 w 6128435"/>
              <a:gd name="connsiteY52" fmla="*/ 2817825 h 6858000"/>
              <a:gd name="connsiteX53" fmla="*/ 5457023 w 6128435"/>
              <a:gd name="connsiteY53" fmla="*/ 2858292 h 6858000"/>
              <a:gd name="connsiteX54" fmla="*/ 5479298 w 6128435"/>
              <a:gd name="connsiteY54" fmla="*/ 2947791 h 6858000"/>
              <a:gd name="connsiteX55" fmla="*/ 5481770 w 6128435"/>
              <a:gd name="connsiteY55" fmla="*/ 2951352 h 6858000"/>
              <a:gd name="connsiteX56" fmla="*/ 5482045 w 6128435"/>
              <a:gd name="connsiteY56" fmla="*/ 2984371 h 6858000"/>
              <a:gd name="connsiteX57" fmla="*/ 5482415 w 6128435"/>
              <a:gd name="connsiteY57" fmla="*/ 3004079 h 6858000"/>
              <a:gd name="connsiteX58" fmla="*/ 5483865 w 6128435"/>
              <a:gd name="connsiteY58" fmla="*/ 3005467 h 6858000"/>
              <a:gd name="connsiteX59" fmla="*/ 5482236 w 6128435"/>
              <a:gd name="connsiteY59" fmla="*/ 3019791 h 6858000"/>
              <a:gd name="connsiteX60" fmla="*/ 5481505 w 6128435"/>
              <a:gd name="connsiteY60" fmla="*/ 3095286 h 6858000"/>
              <a:gd name="connsiteX61" fmla="*/ 5477595 w 6128435"/>
              <a:gd name="connsiteY61" fmla="*/ 3250534 h 6858000"/>
              <a:gd name="connsiteX62" fmla="*/ 5532836 w 6128435"/>
              <a:gd name="connsiteY62" fmla="*/ 3353840 h 6858000"/>
              <a:gd name="connsiteX63" fmla="*/ 5561229 w 6128435"/>
              <a:gd name="connsiteY63" fmla="*/ 3395784 h 6858000"/>
              <a:gd name="connsiteX64" fmla="*/ 5589758 w 6128435"/>
              <a:gd name="connsiteY64" fmla="*/ 3506453 h 6858000"/>
              <a:gd name="connsiteX65" fmla="*/ 5596144 w 6128435"/>
              <a:gd name="connsiteY65" fmla="*/ 3534624 h 6858000"/>
              <a:gd name="connsiteX66" fmla="*/ 5597750 w 6128435"/>
              <a:gd name="connsiteY66" fmla="*/ 3534129 h 6858000"/>
              <a:gd name="connsiteX67" fmla="*/ 5599700 w 6128435"/>
              <a:gd name="connsiteY67" fmla="*/ 3547221 h 6858000"/>
              <a:gd name="connsiteX68" fmla="*/ 5615031 w 6128435"/>
              <a:gd name="connsiteY68" fmla="*/ 3557482 h 6858000"/>
              <a:gd name="connsiteX69" fmla="*/ 5618377 w 6128435"/>
              <a:gd name="connsiteY69" fmla="*/ 3588431 h 6858000"/>
              <a:gd name="connsiteX70" fmla="*/ 5612155 w 6128435"/>
              <a:gd name="connsiteY70" fmla="*/ 3589869 h 6858000"/>
              <a:gd name="connsiteX71" fmla="*/ 5620843 w 6128435"/>
              <a:gd name="connsiteY71" fmla="*/ 3606745 h 6858000"/>
              <a:gd name="connsiteX72" fmla="*/ 5655472 w 6128435"/>
              <a:gd name="connsiteY72" fmla="*/ 3678877 h 6858000"/>
              <a:gd name="connsiteX73" fmla="*/ 5680448 w 6128435"/>
              <a:gd name="connsiteY73" fmla="*/ 3717760 h 6858000"/>
              <a:gd name="connsiteX74" fmla="*/ 5683015 w 6128435"/>
              <a:gd name="connsiteY74" fmla="*/ 3762025 h 6858000"/>
              <a:gd name="connsiteX75" fmla="*/ 5696643 w 6128435"/>
              <a:gd name="connsiteY75" fmla="*/ 3773888 h 6858000"/>
              <a:gd name="connsiteX76" fmla="*/ 5699203 w 6128435"/>
              <a:gd name="connsiteY76" fmla="*/ 3775823 h 6858000"/>
              <a:gd name="connsiteX77" fmla="*/ 5704824 w 6128435"/>
              <a:gd name="connsiteY77" fmla="*/ 3785966 h 6858000"/>
              <a:gd name="connsiteX78" fmla="*/ 5712204 w 6128435"/>
              <a:gd name="connsiteY78" fmla="*/ 3785830 h 6858000"/>
              <a:gd name="connsiteX79" fmla="*/ 5724816 w 6128435"/>
              <a:gd name="connsiteY79" fmla="*/ 3798949 h 6858000"/>
              <a:gd name="connsiteX80" fmla="*/ 5733539 w 6128435"/>
              <a:gd name="connsiteY80" fmla="*/ 3818457 h 6858000"/>
              <a:gd name="connsiteX81" fmla="*/ 5768491 w 6128435"/>
              <a:gd name="connsiteY81" fmla="*/ 3914399 h 6858000"/>
              <a:gd name="connsiteX82" fmla="*/ 5793123 w 6128435"/>
              <a:gd name="connsiteY82" fmla="*/ 3969952 h 6858000"/>
              <a:gd name="connsiteX83" fmla="*/ 5808321 w 6128435"/>
              <a:gd name="connsiteY83" fmla="*/ 3988153 h 6858000"/>
              <a:gd name="connsiteX84" fmla="*/ 5825621 w 6128435"/>
              <a:gd name="connsiteY84" fmla="*/ 4015525 h 6858000"/>
              <a:gd name="connsiteX85" fmla="*/ 5860672 w 6128435"/>
              <a:gd name="connsiteY85" fmla="*/ 4061579 h 6858000"/>
              <a:gd name="connsiteX86" fmla="*/ 5872173 w 6128435"/>
              <a:gd name="connsiteY86" fmla="*/ 4088497 h 6858000"/>
              <a:gd name="connsiteX87" fmla="*/ 5883705 w 6128435"/>
              <a:gd name="connsiteY87" fmla="*/ 4101899 h 6858000"/>
              <a:gd name="connsiteX88" fmla="*/ 5885314 w 6128435"/>
              <a:gd name="connsiteY88" fmla="*/ 4108387 h 6858000"/>
              <a:gd name="connsiteX89" fmla="*/ 5894095 w 6128435"/>
              <a:gd name="connsiteY89" fmla="*/ 4128857 h 6858000"/>
              <a:gd name="connsiteX90" fmla="*/ 5898339 w 6128435"/>
              <a:gd name="connsiteY90" fmla="*/ 4140800 h 6858000"/>
              <a:gd name="connsiteX91" fmla="*/ 5899734 w 6128435"/>
              <a:gd name="connsiteY91" fmla="*/ 4145632 h 6858000"/>
              <a:gd name="connsiteX92" fmla="*/ 5903513 w 6128435"/>
              <a:gd name="connsiteY92" fmla="*/ 4187661 h 6858000"/>
              <a:gd name="connsiteX93" fmla="*/ 5917114 w 6128435"/>
              <a:gd name="connsiteY93" fmla="*/ 4213096 h 6858000"/>
              <a:gd name="connsiteX94" fmla="*/ 5921153 w 6128435"/>
              <a:gd name="connsiteY94" fmla="*/ 4236222 h 6858000"/>
              <a:gd name="connsiteX95" fmla="*/ 5924233 w 6128435"/>
              <a:gd name="connsiteY95" fmla="*/ 4242060 h 6858000"/>
              <a:gd name="connsiteX96" fmla="*/ 5928910 w 6128435"/>
              <a:gd name="connsiteY96" fmla="*/ 4300973 h 6858000"/>
              <a:gd name="connsiteX97" fmla="*/ 5939320 w 6128435"/>
              <a:gd name="connsiteY97" fmla="*/ 4340435 h 6858000"/>
              <a:gd name="connsiteX98" fmla="*/ 5946705 w 6128435"/>
              <a:gd name="connsiteY98" fmla="*/ 4428051 h 6858000"/>
              <a:gd name="connsiteX99" fmla="*/ 5949261 w 6128435"/>
              <a:gd name="connsiteY99" fmla="*/ 4449185 h 6858000"/>
              <a:gd name="connsiteX100" fmla="*/ 5957504 w 6128435"/>
              <a:gd name="connsiteY100" fmla="*/ 4465911 h 6858000"/>
              <a:gd name="connsiteX101" fmla="*/ 5964689 w 6128435"/>
              <a:gd name="connsiteY101" fmla="*/ 4468532 h 6858000"/>
              <a:gd name="connsiteX102" fmla="*/ 5967062 w 6128435"/>
              <a:gd name="connsiteY102" fmla="*/ 4479923 h 6858000"/>
              <a:gd name="connsiteX103" fmla="*/ 5968960 w 6128435"/>
              <a:gd name="connsiteY103" fmla="*/ 4482655 h 6858000"/>
              <a:gd name="connsiteX104" fmla="*/ 5978567 w 6128435"/>
              <a:gd name="connsiteY104" fmla="*/ 4498605 h 6858000"/>
              <a:gd name="connsiteX105" fmla="*/ 5980106 w 6128435"/>
              <a:gd name="connsiteY105" fmla="*/ 4585087 h 6858000"/>
              <a:gd name="connsiteX106" fmla="*/ 5998138 w 6128435"/>
              <a:gd name="connsiteY106" fmla="*/ 4697518 h 6858000"/>
              <a:gd name="connsiteX107" fmla="*/ 6013516 w 6128435"/>
              <a:gd name="connsiteY107" fmla="*/ 4786619 h 6858000"/>
              <a:gd name="connsiteX108" fmla="*/ 6025404 w 6128435"/>
              <a:gd name="connsiteY108" fmla="*/ 4858148 h 6858000"/>
              <a:gd name="connsiteX109" fmla="*/ 6007749 w 6128435"/>
              <a:gd name="connsiteY109" fmla="*/ 4964715 h 6858000"/>
              <a:gd name="connsiteX110" fmla="*/ 6005269 w 6128435"/>
              <a:gd name="connsiteY110" fmla="*/ 5150567 h 6858000"/>
              <a:gd name="connsiteX111" fmla="*/ 6001127 w 6128435"/>
              <a:gd name="connsiteY111" fmla="*/ 5164609 h 6858000"/>
              <a:gd name="connsiteX112" fmla="*/ 5996647 w 6128435"/>
              <a:gd name="connsiteY112" fmla="*/ 5185640 h 6858000"/>
              <a:gd name="connsiteX113" fmla="*/ 5998514 w 6128435"/>
              <a:gd name="connsiteY113" fmla="*/ 5189673 h 6858000"/>
              <a:gd name="connsiteX114" fmla="*/ 5995970 w 6128435"/>
              <a:gd name="connsiteY114" fmla="*/ 5221547 h 6858000"/>
              <a:gd name="connsiteX115" fmla="*/ 5997218 w 6128435"/>
              <a:gd name="connsiteY115" fmla="*/ 5222031 h 6858000"/>
              <a:gd name="connsiteX116" fmla="*/ 6002116 w 6128435"/>
              <a:gd name="connsiteY116" fmla="*/ 5231223 h 6858000"/>
              <a:gd name="connsiteX117" fmla="*/ 6008541 w 6128435"/>
              <a:gd name="connsiteY117" fmla="*/ 5248680 h 6858000"/>
              <a:gd name="connsiteX118" fmla="*/ 6039260 w 6128435"/>
              <a:gd name="connsiteY118" fmla="*/ 5289518 h 6858000"/>
              <a:gd name="connsiteX119" fmla="*/ 6036748 w 6128435"/>
              <a:gd name="connsiteY119" fmla="*/ 5322752 h 6858000"/>
              <a:gd name="connsiteX120" fmla="*/ 6036943 w 6128435"/>
              <a:gd name="connsiteY120" fmla="*/ 5329480 h 6858000"/>
              <a:gd name="connsiteX121" fmla="*/ 6037236 w 6128435"/>
              <a:gd name="connsiteY121" fmla="*/ 5329634 h 6858000"/>
              <a:gd name="connsiteX122" fmla="*/ 6038019 w 6128435"/>
              <a:gd name="connsiteY122" fmla="*/ 5336764 h 6858000"/>
              <a:gd name="connsiteX123" fmla="*/ 6037298 w 6128435"/>
              <a:gd name="connsiteY123" fmla="*/ 5341753 h 6858000"/>
              <a:gd name="connsiteX124" fmla="*/ 6037677 w 6128435"/>
              <a:gd name="connsiteY124" fmla="*/ 5354807 h 6858000"/>
              <a:gd name="connsiteX125" fmla="*/ 6039728 w 6128435"/>
              <a:gd name="connsiteY125" fmla="*/ 5359416 h 6858000"/>
              <a:gd name="connsiteX126" fmla="*/ 6043311 w 6128435"/>
              <a:gd name="connsiteY126" fmla="*/ 5361407 h 6858000"/>
              <a:gd name="connsiteX127" fmla="*/ 6042954 w 6128435"/>
              <a:gd name="connsiteY127" fmla="*/ 5362576 h 6858000"/>
              <a:gd name="connsiteX128" fmla="*/ 6053435 w 6128435"/>
              <a:gd name="connsiteY128" fmla="*/ 5387547 h 6858000"/>
              <a:gd name="connsiteX129" fmla="*/ 6065933 w 6128435"/>
              <a:gd name="connsiteY129" fmla="*/ 5443002 h 6858000"/>
              <a:gd name="connsiteX130" fmla="*/ 6068640 w 6128435"/>
              <a:gd name="connsiteY130" fmla="*/ 5474503 h 6858000"/>
              <a:gd name="connsiteX131" fmla="*/ 6080922 w 6128435"/>
              <a:gd name="connsiteY131" fmla="*/ 5561070 h 6858000"/>
              <a:gd name="connsiteX132" fmla="*/ 6096949 w 6128435"/>
              <a:gd name="connsiteY132" fmla="*/ 5648179 h 6858000"/>
              <a:gd name="connsiteX133" fmla="*/ 6125703 w 6128435"/>
              <a:gd name="connsiteY133" fmla="*/ 5692894 h 6858000"/>
              <a:gd name="connsiteX134" fmla="*/ 6126670 w 6128435"/>
              <a:gd name="connsiteY134" fmla="*/ 5697882 h 6858000"/>
              <a:gd name="connsiteX135" fmla="*/ 6124061 w 6128435"/>
              <a:gd name="connsiteY135" fmla="*/ 5710294 h 6858000"/>
              <a:gd name="connsiteX136" fmla="*/ 6122213 w 6128435"/>
              <a:gd name="connsiteY136" fmla="*/ 5714762 h 6858000"/>
              <a:gd name="connsiteX137" fmla="*/ 6121353 w 6128435"/>
              <a:gd name="connsiteY137" fmla="*/ 5721725 h 6858000"/>
              <a:gd name="connsiteX138" fmla="*/ 6121607 w 6128435"/>
              <a:gd name="connsiteY138" fmla="*/ 5721959 h 6858000"/>
              <a:gd name="connsiteX139" fmla="*/ 6120262 w 6128435"/>
              <a:gd name="connsiteY139" fmla="*/ 5728358 h 6858000"/>
              <a:gd name="connsiteX140" fmla="*/ 6110194 w 6128435"/>
              <a:gd name="connsiteY140" fmla="*/ 5758853 h 6858000"/>
              <a:gd name="connsiteX141" fmla="*/ 6127519 w 6128435"/>
              <a:gd name="connsiteY141" fmla="*/ 5865775 h 6858000"/>
              <a:gd name="connsiteX142" fmla="*/ 6128435 w 6128435"/>
              <a:gd name="connsiteY142" fmla="*/ 5870164 h 6858000"/>
              <a:gd name="connsiteX143" fmla="*/ 6119217 w 6128435"/>
              <a:gd name="connsiteY143" fmla="*/ 5888542 h 6858000"/>
              <a:gd name="connsiteX144" fmla="*/ 6115966 w 6128435"/>
              <a:gd name="connsiteY144" fmla="*/ 5898387 h 6858000"/>
              <a:gd name="connsiteX145" fmla="*/ 6111924 w 6128435"/>
              <a:gd name="connsiteY145" fmla="*/ 5900444 h 6858000"/>
              <a:gd name="connsiteX146" fmla="*/ 6108716 w 6128435"/>
              <a:gd name="connsiteY146" fmla="*/ 5915345 h 6858000"/>
              <a:gd name="connsiteX147" fmla="*/ 6109524 w 6128435"/>
              <a:gd name="connsiteY147" fmla="*/ 5917328 h 6858000"/>
              <a:gd name="connsiteX148" fmla="*/ 6102493 w 6128435"/>
              <a:gd name="connsiteY148" fmla="*/ 5928602 h 6858000"/>
              <a:gd name="connsiteX149" fmla="*/ 6056863 w 6128435"/>
              <a:gd name="connsiteY149" fmla="*/ 6000643 h 6858000"/>
              <a:gd name="connsiteX150" fmla="*/ 6045436 w 6128435"/>
              <a:gd name="connsiteY150" fmla="*/ 6124480 h 6858000"/>
              <a:gd name="connsiteX151" fmla="*/ 6030489 w 6128435"/>
              <a:gd name="connsiteY151" fmla="*/ 6317666 h 6858000"/>
              <a:gd name="connsiteX152" fmla="*/ 6007492 w 6128435"/>
              <a:gd name="connsiteY152" fmla="*/ 6440818 h 6858000"/>
              <a:gd name="connsiteX153" fmla="*/ 6009467 w 6128435"/>
              <a:gd name="connsiteY153" fmla="*/ 6487076 h 6858000"/>
              <a:gd name="connsiteX154" fmla="*/ 5995064 w 6128435"/>
              <a:gd name="connsiteY154" fmla="*/ 6540791 h 6858000"/>
              <a:gd name="connsiteX155" fmla="*/ 5996309 w 6128435"/>
              <a:gd name="connsiteY155" fmla="*/ 6543961 h 6858000"/>
              <a:gd name="connsiteX156" fmla="*/ 5996048 w 6128435"/>
              <a:gd name="connsiteY156" fmla="*/ 6555444 h 6858000"/>
              <a:gd name="connsiteX157" fmla="*/ 6002524 w 6128435"/>
              <a:gd name="connsiteY157" fmla="*/ 6560188 h 6858000"/>
              <a:gd name="connsiteX158" fmla="*/ 6006823 w 6128435"/>
              <a:gd name="connsiteY158" fmla="*/ 6578546 h 6858000"/>
              <a:gd name="connsiteX159" fmla="*/ 6004510 w 6128435"/>
              <a:gd name="connsiteY159" fmla="*/ 6599256 h 6858000"/>
              <a:gd name="connsiteX160" fmla="*/ 5986207 w 6128435"/>
              <a:gd name="connsiteY160" fmla="*/ 6695855 h 6858000"/>
              <a:gd name="connsiteX161" fmla="*/ 5979428 w 6128435"/>
              <a:gd name="connsiteY161" fmla="*/ 6754678 h 6858000"/>
              <a:gd name="connsiteX162" fmla="*/ 5983398 w 6128435"/>
              <a:gd name="connsiteY162" fmla="*/ 6778641 h 6858000"/>
              <a:gd name="connsiteX163" fmla="*/ 5984543 w 6128435"/>
              <a:gd name="connsiteY163" fmla="*/ 6811016 h 6858000"/>
              <a:gd name="connsiteX164" fmla="*/ 5981802 w 6128435"/>
              <a:gd name="connsiteY164" fmla="*/ 6838578 h 6858000"/>
              <a:gd name="connsiteX165" fmla="*/ 5979671 w 6128435"/>
              <a:gd name="connsiteY165" fmla="*/ 6858000 h 6858000"/>
              <a:gd name="connsiteX166" fmla="*/ 0 w 6128435"/>
              <a:gd name="connsiteY166" fmla="*/ 6858000 h 6858000"/>
              <a:gd name="connsiteX167" fmla="*/ 0 w 6128435"/>
              <a:gd name="connsiteY16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27653 w 6128435"/>
              <a:gd name="connsiteY15" fmla="*/ 886709 h 6858000"/>
              <a:gd name="connsiteX16" fmla="*/ 5230806 w 6128435"/>
              <a:gd name="connsiteY16" fmla="*/ 961354 h 6858000"/>
              <a:gd name="connsiteX17" fmla="*/ 5201018 w 6128435"/>
              <a:gd name="connsiteY17" fmla="*/ 1095027 h 6858000"/>
              <a:gd name="connsiteX18" fmla="*/ 5202153 w 6128435"/>
              <a:gd name="connsiteY18" fmla="*/ 1133224 h 6858000"/>
              <a:gd name="connsiteX19" fmla="*/ 5207370 w 6128435"/>
              <a:gd name="connsiteY19" fmla="*/ 1138097 h 6858000"/>
              <a:gd name="connsiteX20" fmla="*/ 5189234 w 6128435"/>
              <a:gd name="connsiteY20" fmla="*/ 1193495 h 6858000"/>
              <a:gd name="connsiteX21" fmla="*/ 5202769 w 6128435"/>
              <a:gd name="connsiteY21" fmla="*/ 1269450 h 6858000"/>
              <a:gd name="connsiteX22" fmla="*/ 5225968 w 6128435"/>
              <a:gd name="connsiteY22" fmla="*/ 1357994 h 6858000"/>
              <a:gd name="connsiteX23" fmla="*/ 5233819 w 6128435"/>
              <a:gd name="connsiteY23" fmla="*/ 1380922 h 6858000"/>
              <a:gd name="connsiteX24" fmla="*/ 5237226 w 6128435"/>
              <a:gd name="connsiteY24" fmla="*/ 1441327 h 6858000"/>
              <a:gd name="connsiteX25" fmla="*/ 5244434 w 6128435"/>
              <a:gd name="connsiteY25" fmla="*/ 1580810 h 6858000"/>
              <a:gd name="connsiteX26" fmla="*/ 5251453 w 6128435"/>
              <a:gd name="connsiteY26" fmla="*/ 1583934 h 6858000"/>
              <a:gd name="connsiteX27" fmla="*/ 5253136 w 6128435"/>
              <a:gd name="connsiteY27" fmla="*/ 1595457 h 6858000"/>
              <a:gd name="connsiteX28" fmla="*/ 5254863 w 6128435"/>
              <a:gd name="connsiteY28" fmla="*/ 1598311 h 6858000"/>
              <a:gd name="connsiteX29" fmla="*/ 5263491 w 6128435"/>
              <a:gd name="connsiteY29" fmla="*/ 1642938 h 6858000"/>
              <a:gd name="connsiteX30" fmla="*/ 5261314 w 6128435"/>
              <a:gd name="connsiteY30" fmla="*/ 1689177 h 6858000"/>
              <a:gd name="connsiteX31" fmla="*/ 5259788 w 6128435"/>
              <a:gd name="connsiteY31" fmla="*/ 1768516 h 6858000"/>
              <a:gd name="connsiteX32" fmla="*/ 5255696 w 6128435"/>
              <a:gd name="connsiteY32" fmla="*/ 1953770 h 6858000"/>
              <a:gd name="connsiteX33" fmla="*/ 5252592 w 6128435"/>
              <a:gd name="connsiteY33" fmla="*/ 2092210 h 6858000"/>
              <a:gd name="connsiteX34" fmla="*/ 5264303 w 6128435"/>
              <a:gd name="connsiteY34" fmla="*/ 2225157 h 6858000"/>
              <a:gd name="connsiteX35" fmla="*/ 5254949 w 6128435"/>
              <a:gd name="connsiteY35" fmla="*/ 2236160 h 6858000"/>
              <a:gd name="connsiteX36" fmla="*/ 5250104 w 6128435"/>
              <a:gd name="connsiteY36" fmla="*/ 2249166 h 6858000"/>
              <a:gd name="connsiteX37" fmla="*/ 5251214 w 6128435"/>
              <a:gd name="connsiteY37" fmla="*/ 2250944 h 6858000"/>
              <a:gd name="connsiteX38" fmla="*/ 5250644 w 6128435"/>
              <a:gd name="connsiteY38" fmla="*/ 2266619 h 6858000"/>
              <a:gd name="connsiteX39" fmla="*/ 5247111 w 6128435"/>
              <a:gd name="connsiteY39" fmla="*/ 2269679 h 6858000"/>
              <a:gd name="connsiteX40" fmla="*/ 5279312 w 6128435"/>
              <a:gd name="connsiteY40" fmla="*/ 2302757 h 6858000"/>
              <a:gd name="connsiteX41" fmla="*/ 5293877 w 6128435"/>
              <a:gd name="connsiteY41" fmla="*/ 2368649 h 6858000"/>
              <a:gd name="connsiteX42" fmla="*/ 5311338 w 6128435"/>
              <a:gd name="connsiteY42" fmla="*/ 2404034 h 6858000"/>
              <a:gd name="connsiteX43" fmla="*/ 5338366 w 6128435"/>
              <a:gd name="connsiteY43" fmla="*/ 2465052 h 6858000"/>
              <a:gd name="connsiteX44" fmla="*/ 5371263 w 6128435"/>
              <a:gd name="connsiteY44" fmla="*/ 2586413 h 6858000"/>
              <a:gd name="connsiteX45" fmla="*/ 5407503 w 6128435"/>
              <a:gd name="connsiteY45" fmla="*/ 2786290 h 6858000"/>
              <a:gd name="connsiteX46" fmla="*/ 5407356 w 6128435"/>
              <a:gd name="connsiteY46" fmla="*/ 2787545 h 6858000"/>
              <a:gd name="connsiteX47" fmla="*/ 5411130 w 6128435"/>
              <a:gd name="connsiteY47" fmla="*/ 2788640 h 6858000"/>
              <a:gd name="connsiteX48" fmla="*/ 5416439 w 6128435"/>
              <a:gd name="connsiteY48" fmla="*/ 2805666 h 6858000"/>
              <a:gd name="connsiteX49" fmla="*/ 5416589 w 6128435"/>
              <a:gd name="connsiteY49" fmla="*/ 2810822 h 6858000"/>
              <a:gd name="connsiteX50" fmla="*/ 5418542 w 6128435"/>
              <a:gd name="connsiteY50" fmla="*/ 2817745 h 6858000"/>
              <a:gd name="connsiteX51" fmla="*/ 5418847 w 6128435"/>
              <a:gd name="connsiteY51" fmla="*/ 2817825 h 6858000"/>
              <a:gd name="connsiteX52" fmla="*/ 5457023 w 6128435"/>
              <a:gd name="connsiteY52" fmla="*/ 2858292 h 6858000"/>
              <a:gd name="connsiteX53" fmla="*/ 5479298 w 6128435"/>
              <a:gd name="connsiteY53" fmla="*/ 2947791 h 6858000"/>
              <a:gd name="connsiteX54" fmla="*/ 5481770 w 6128435"/>
              <a:gd name="connsiteY54" fmla="*/ 2951352 h 6858000"/>
              <a:gd name="connsiteX55" fmla="*/ 5482045 w 6128435"/>
              <a:gd name="connsiteY55" fmla="*/ 2984371 h 6858000"/>
              <a:gd name="connsiteX56" fmla="*/ 5482415 w 6128435"/>
              <a:gd name="connsiteY56" fmla="*/ 3004079 h 6858000"/>
              <a:gd name="connsiteX57" fmla="*/ 5483865 w 6128435"/>
              <a:gd name="connsiteY57" fmla="*/ 3005467 h 6858000"/>
              <a:gd name="connsiteX58" fmla="*/ 5482236 w 6128435"/>
              <a:gd name="connsiteY58" fmla="*/ 3019791 h 6858000"/>
              <a:gd name="connsiteX59" fmla="*/ 5481505 w 6128435"/>
              <a:gd name="connsiteY59" fmla="*/ 3095286 h 6858000"/>
              <a:gd name="connsiteX60" fmla="*/ 5477595 w 6128435"/>
              <a:gd name="connsiteY60" fmla="*/ 3250534 h 6858000"/>
              <a:gd name="connsiteX61" fmla="*/ 5532836 w 6128435"/>
              <a:gd name="connsiteY61" fmla="*/ 3353840 h 6858000"/>
              <a:gd name="connsiteX62" fmla="*/ 5561229 w 6128435"/>
              <a:gd name="connsiteY62" fmla="*/ 3395784 h 6858000"/>
              <a:gd name="connsiteX63" fmla="*/ 5589758 w 6128435"/>
              <a:gd name="connsiteY63" fmla="*/ 3506453 h 6858000"/>
              <a:gd name="connsiteX64" fmla="*/ 5596144 w 6128435"/>
              <a:gd name="connsiteY64" fmla="*/ 3534624 h 6858000"/>
              <a:gd name="connsiteX65" fmla="*/ 5597750 w 6128435"/>
              <a:gd name="connsiteY65" fmla="*/ 3534129 h 6858000"/>
              <a:gd name="connsiteX66" fmla="*/ 5599700 w 6128435"/>
              <a:gd name="connsiteY66" fmla="*/ 3547221 h 6858000"/>
              <a:gd name="connsiteX67" fmla="*/ 5615031 w 6128435"/>
              <a:gd name="connsiteY67" fmla="*/ 3557482 h 6858000"/>
              <a:gd name="connsiteX68" fmla="*/ 5618377 w 6128435"/>
              <a:gd name="connsiteY68" fmla="*/ 3588431 h 6858000"/>
              <a:gd name="connsiteX69" fmla="*/ 5612155 w 6128435"/>
              <a:gd name="connsiteY69" fmla="*/ 3589869 h 6858000"/>
              <a:gd name="connsiteX70" fmla="*/ 5620843 w 6128435"/>
              <a:gd name="connsiteY70" fmla="*/ 3606745 h 6858000"/>
              <a:gd name="connsiteX71" fmla="*/ 5655472 w 6128435"/>
              <a:gd name="connsiteY71" fmla="*/ 3678877 h 6858000"/>
              <a:gd name="connsiteX72" fmla="*/ 5680448 w 6128435"/>
              <a:gd name="connsiteY72" fmla="*/ 3717760 h 6858000"/>
              <a:gd name="connsiteX73" fmla="*/ 5683015 w 6128435"/>
              <a:gd name="connsiteY73" fmla="*/ 3762025 h 6858000"/>
              <a:gd name="connsiteX74" fmla="*/ 5696643 w 6128435"/>
              <a:gd name="connsiteY74" fmla="*/ 3773888 h 6858000"/>
              <a:gd name="connsiteX75" fmla="*/ 5699203 w 6128435"/>
              <a:gd name="connsiteY75" fmla="*/ 3775823 h 6858000"/>
              <a:gd name="connsiteX76" fmla="*/ 5704824 w 6128435"/>
              <a:gd name="connsiteY76" fmla="*/ 3785966 h 6858000"/>
              <a:gd name="connsiteX77" fmla="*/ 5712204 w 6128435"/>
              <a:gd name="connsiteY77" fmla="*/ 3785830 h 6858000"/>
              <a:gd name="connsiteX78" fmla="*/ 5724816 w 6128435"/>
              <a:gd name="connsiteY78" fmla="*/ 3798949 h 6858000"/>
              <a:gd name="connsiteX79" fmla="*/ 5733539 w 6128435"/>
              <a:gd name="connsiteY79" fmla="*/ 3818457 h 6858000"/>
              <a:gd name="connsiteX80" fmla="*/ 5768491 w 6128435"/>
              <a:gd name="connsiteY80" fmla="*/ 3914399 h 6858000"/>
              <a:gd name="connsiteX81" fmla="*/ 5793123 w 6128435"/>
              <a:gd name="connsiteY81" fmla="*/ 3969952 h 6858000"/>
              <a:gd name="connsiteX82" fmla="*/ 5808321 w 6128435"/>
              <a:gd name="connsiteY82" fmla="*/ 3988153 h 6858000"/>
              <a:gd name="connsiteX83" fmla="*/ 5825621 w 6128435"/>
              <a:gd name="connsiteY83" fmla="*/ 4015525 h 6858000"/>
              <a:gd name="connsiteX84" fmla="*/ 5860672 w 6128435"/>
              <a:gd name="connsiteY84" fmla="*/ 4061579 h 6858000"/>
              <a:gd name="connsiteX85" fmla="*/ 5872173 w 6128435"/>
              <a:gd name="connsiteY85" fmla="*/ 4088497 h 6858000"/>
              <a:gd name="connsiteX86" fmla="*/ 5883705 w 6128435"/>
              <a:gd name="connsiteY86" fmla="*/ 4101899 h 6858000"/>
              <a:gd name="connsiteX87" fmla="*/ 5885314 w 6128435"/>
              <a:gd name="connsiteY87" fmla="*/ 4108387 h 6858000"/>
              <a:gd name="connsiteX88" fmla="*/ 5894095 w 6128435"/>
              <a:gd name="connsiteY88" fmla="*/ 4128857 h 6858000"/>
              <a:gd name="connsiteX89" fmla="*/ 5898339 w 6128435"/>
              <a:gd name="connsiteY89" fmla="*/ 4140800 h 6858000"/>
              <a:gd name="connsiteX90" fmla="*/ 5899734 w 6128435"/>
              <a:gd name="connsiteY90" fmla="*/ 4145632 h 6858000"/>
              <a:gd name="connsiteX91" fmla="*/ 5903513 w 6128435"/>
              <a:gd name="connsiteY91" fmla="*/ 4187661 h 6858000"/>
              <a:gd name="connsiteX92" fmla="*/ 5917114 w 6128435"/>
              <a:gd name="connsiteY92" fmla="*/ 4213096 h 6858000"/>
              <a:gd name="connsiteX93" fmla="*/ 5921153 w 6128435"/>
              <a:gd name="connsiteY93" fmla="*/ 4236222 h 6858000"/>
              <a:gd name="connsiteX94" fmla="*/ 5924233 w 6128435"/>
              <a:gd name="connsiteY94" fmla="*/ 4242060 h 6858000"/>
              <a:gd name="connsiteX95" fmla="*/ 5928910 w 6128435"/>
              <a:gd name="connsiteY95" fmla="*/ 4300973 h 6858000"/>
              <a:gd name="connsiteX96" fmla="*/ 5939320 w 6128435"/>
              <a:gd name="connsiteY96" fmla="*/ 4340435 h 6858000"/>
              <a:gd name="connsiteX97" fmla="*/ 5946705 w 6128435"/>
              <a:gd name="connsiteY97" fmla="*/ 4428051 h 6858000"/>
              <a:gd name="connsiteX98" fmla="*/ 5949261 w 6128435"/>
              <a:gd name="connsiteY98" fmla="*/ 4449185 h 6858000"/>
              <a:gd name="connsiteX99" fmla="*/ 5957504 w 6128435"/>
              <a:gd name="connsiteY99" fmla="*/ 4465911 h 6858000"/>
              <a:gd name="connsiteX100" fmla="*/ 5964689 w 6128435"/>
              <a:gd name="connsiteY100" fmla="*/ 4468532 h 6858000"/>
              <a:gd name="connsiteX101" fmla="*/ 5967062 w 6128435"/>
              <a:gd name="connsiteY101" fmla="*/ 4479923 h 6858000"/>
              <a:gd name="connsiteX102" fmla="*/ 5968960 w 6128435"/>
              <a:gd name="connsiteY102" fmla="*/ 4482655 h 6858000"/>
              <a:gd name="connsiteX103" fmla="*/ 5978567 w 6128435"/>
              <a:gd name="connsiteY103" fmla="*/ 4498605 h 6858000"/>
              <a:gd name="connsiteX104" fmla="*/ 5980106 w 6128435"/>
              <a:gd name="connsiteY104" fmla="*/ 4585087 h 6858000"/>
              <a:gd name="connsiteX105" fmla="*/ 5998138 w 6128435"/>
              <a:gd name="connsiteY105" fmla="*/ 4697518 h 6858000"/>
              <a:gd name="connsiteX106" fmla="*/ 6013516 w 6128435"/>
              <a:gd name="connsiteY106" fmla="*/ 4786619 h 6858000"/>
              <a:gd name="connsiteX107" fmla="*/ 6025404 w 6128435"/>
              <a:gd name="connsiteY107" fmla="*/ 4858148 h 6858000"/>
              <a:gd name="connsiteX108" fmla="*/ 6007749 w 6128435"/>
              <a:gd name="connsiteY108" fmla="*/ 4964715 h 6858000"/>
              <a:gd name="connsiteX109" fmla="*/ 6005269 w 6128435"/>
              <a:gd name="connsiteY109" fmla="*/ 5150567 h 6858000"/>
              <a:gd name="connsiteX110" fmla="*/ 6001127 w 6128435"/>
              <a:gd name="connsiteY110" fmla="*/ 5164609 h 6858000"/>
              <a:gd name="connsiteX111" fmla="*/ 5996647 w 6128435"/>
              <a:gd name="connsiteY111" fmla="*/ 5185640 h 6858000"/>
              <a:gd name="connsiteX112" fmla="*/ 5998514 w 6128435"/>
              <a:gd name="connsiteY112" fmla="*/ 5189673 h 6858000"/>
              <a:gd name="connsiteX113" fmla="*/ 5995970 w 6128435"/>
              <a:gd name="connsiteY113" fmla="*/ 5221547 h 6858000"/>
              <a:gd name="connsiteX114" fmla="*/ 5997218 w 6128435"/>
              <a:gd name="connsiteY114" fmla="*/ 5222031 h 6858000"/>
              <a:gd name="connsiteX115" fmla="*/ 6002116 w 6128435"/>
              <a:gd name="connsiteY115" fmla="*/ 5231223 h 6858000"/>
              <a:gd name="connsiteX116" fmla="*/ 6008541 w 6128435"/>
              <a:gd name="connsiteY116" fmla="*/ 5248680 h 6858000"/>
              <a:gd name="connsiteX117" fmla="*/ 6039260 w 6128435"/>
              <a:gd name="connsiteY117" fmla="*/ 5289518 h 6858000"/>
              <a:gd name="connsiteX118" fmla="*/ 6036748 w 6128435"/>
              <a:gd name="connsiteY118" fmla="*/ 5322752 h 6858000"/>
              <a:gd name="connsiteX119" fmla="*/ 6036943 w 6128435"/>
              <a:gd name="connsiteY119" fmla="*/ 5329480 h 6858000"/>
              <a:gd name="connsiteX120" fmla="*/ 6037236 w 6128435"/>
              <a:gd name="connsiteY120" fmla="*/ 5329634 h 6858000"/>
              <a:gd name="connsiteX121" fmla="*/ 6038019 w 6128435"/>
              <a:gd name="connsiteY121" fmla="*/ 5336764 h 6858000"/>
              <a:gd name="connsiteX122" fmla="*/ 6037298 w 6128435"/>
              <a:gd name="connsiteY122" fmla="*/ 5341753 h 6858000"/>
              <a:gd name="connsiteX123" fmla="*/ 6037677 w 6128435"/>
              <a:gd name="connsiteY123" fmla="*/ 5354807 h 6858000"/>
              <a:gd name="connsiteX124" fmla="*/ 6039728 w 6128435"/>
              <a:gd name="connsiteY124" fmla="*/ 5359416 h 6858000"/>
              <a:gd name="connsiteX125" fmla="*/ 6043311 w 6128435"/>
              <a:gd name="connsiteY125" fmla="*/ 5361407 h 6858000"/>
              <a:gd name="connsiteX126" fmla="*/ 6042954 w 6128435"/>
              <a:gd name="connsiteY126" fmla="*/ 5362576 h 6858000"/>
              <a:gd name="connsiteX127" fmla="*/ 6053435 w 6128435"/>
              <a:gd name="connsiteY127" fmla="*/ 5387547 h 6858000"/>
              <a:gd name="connsiteX128" fmla="*/ 6065933 w 6128435"/>
              <a:gd name="connsiteY128" fmla="*/ 5443002 h 6858000"/>
              <a:gd name="connsiteX129" fmla="*/ 6068640 w 6128435"/>
              <a:gd name="connsiteY129" fmla="*/ 5474503 h 6858000"/>
              <a:gd name="connsiteX130" fmla="*/ 6080922 w 6128435"/>
              <a:gd name="connsiteY130" fmla="*/ 5561070 h 6858000"/>
              <a:gd name="connsiteX131" fmla="*/ 6096949 w 6128435"/>
              <a:gd name="connsiteY131" fmla="*/ 5648179 h 6858000"/>
              <a:gd name="connsiteX132" fmla="*/ 6125703 w 6128435"/>
              <a:gd name="connsiteY132" fmla="*/ 5692894 h 6858000"/>
              <a:gd name="connsiteX133" fmla="*/ 6126670 w 6128435"/>
              <a:gd name="connsiteY133" fmla="*/ 5697882 h 6858000"/>
              <a:gd name="connsiteX134" fmla="*/ 6124061 w 6128435"/>
              <a:gd name="connsiteY134" fmla="*/ 5710294 h 6858000"/>
              <a:gd name="connsiteX135" fmla="*/ 6122213 w 6128435"/>
              <a:gd name="connsiteY135" fmla="*/ 5714762 h 6858000"/>
              <a:gd name="connsiteX136" fmla="*/ 6121353 w 6128435"/>
              <a:gd name="connsiteY136" fmla="*/ 5721725 h 6858000"/>
              <a:gd name="connsiteX137" fmla="*/ 6121607 w 6128435"/>
              <a:gd name="connsiteY137" fmla="*/ 5721959 h 6858000"/>
              <a:gd name="connsiteX138" fmla="*/ 6120262 w 6128435"/>
              <a:gd name="connsiteY138" fmla="*/ 5728358 h 6858000"/>
              <a:gd name="connsiteX139" fmla="*/ 6110194 w 6128435"/>
              <a:gd name="connsiteY139" fmla="*/ 5758853 h 6858000"/>
              <a:gd name="connsiteX140" fmla="*/ 6127519 w 6128435"/>
              <a:gd name="connsiteY140" fmla="*/ 5865775 h 6858000"/>
              <a:gd name="connsiteX141" fmla="*/ 6128435 w 6128435"/>
              <a:gd name="connsiteY141" fmla="*/ 5870164 h 6858000"/>
              <a:gd name="connsiteX142" fmla="*/ 6119217 w 6128435"/>
              <a:gd name="connsiteY142" fmla="*/ 5888542 h 6858000"/>
              <a:gd name="connsiteX143" fmla="*/ 6115966 w 6128435"/>
              <a:gd name="connsiteY143" fmla="*/ 5898387 h 6858000"/>
              <a:gd name="connsiteX144" fmla="*/ 6111924 w 6128435"/>
              <a:gd name="connsiteY144" fmla="*/ 5900444 h 6858000"/>
              <a:gd name="connsiteX145" fmla="*/ 6108716 w 6128435"/>
              <a:gd name="connsiteY145" fmla="*/ 5915345 h 6858000"/>
              <a:gd name="connsiteX146" fmla="*/ 6109524 w 6128435"/>
              <a:gd name="connsiteY146" fmla="*/ 5917328 h 6858000"/>
              <a:gd name="connsiteX147" fmla="*/ 6102493 w 6128435"/>
              <a:gd name="connsiteY147" fmla="*/ 5928602 h 6858000"/>
              <a:gd name="connsiteX148" fmla="*/ 6056863 w 6128435"/>
              <a:gd name="connsiteY148" fmla="*/ 6000643 h 6858000"/>
              <a:gd name="connsiteX149" fmla="*/ 6045436 w 6128435"/>
              <a:gd name="connsiteY149" fmla="*/ 6124480 h 6858000"/>
              <a:gd name="connsiteX150" fmla="*/ 6030489 w 6128435"/>
              <a:gd name="connsiteY150" fmla="*/ 6317666 h 6858000"/>
              <a:gd name="connsiteX151" fmla="*/ 6007492 w 6128435"/>
              <a:gd name="connsiteY151" fmla="*/ 6440818 h 6858000"/>
              <a:gd name="connsiteX152" fmla="*/ 6009467 w 6128435"/>
              <a:gd name="connsiteY152" fmla="*/ 6487076 h 6858000"/>
              <a:gd name="connsiteX153" fmla="*/ 5995064 w 6128435"/>
              <a:gd name="connsiteY153" fmla="*/ 6540791 h 6858000"/>
              <a:gd name="connsiteX154" fmla="*/ 5996309 w 6128435"/>
              <a:gd name="connsiteY154" fmla="*/ 6543961 h 6858000"/>
              <a:gd name="connsiteX155" fmla="*/ 5996048 w 6128435"/>
              <a:gd name="connsiteY155" fmla="*/ 6555444 h 6858000"/>
              <a:gd name="connsiteX156" fmla="*/ 6002524 w 6128435"/>
              <a:gd name="connsiteY156" fmla="*/ 6560188 h 6858000"/>
              <a:gd name="connsiteX157" fmla="*/ 6006823 w 6128435"/>
              <a:gd name="connsiteY157" fmla="*/ 6578546 h 6858000"/>
              <a:gd name="connsiteX158" fmla="*/ 6004510 w 6128435"/>
              <a:gd name="connsiteY158" fmla="*/ 6599256 h 6858000"/>
              <a:gd name="connsiteX159" fmla="*/ 5986207 w 6128435"/>
              <a:gd name="connsiteY159" fmla="*/ 6695855 h 6858000"/>
              <a:gd name="connsiteX160" fmla="*/ 5979428 w 6128435"/>
              <a:gd name="connsiteY160" fmla="*/ 6754678 h 6858000"/>
              <a:gd name="connsiteX161" fmla="*/ 5983398 w 6128435"/>
              <a:gd name="connsiteY161" fmla="*/ 6778641 h 6858000"/>
              <a:gd name="connsiteX162" fmla="*/ 5984543 w 6128435"/>
              <a:gd name="connsiteY162" fmla="*/ 6811016 h 6858000"/>
              <a:gd name="connsiteX163" fmla="*/ 5981802 w 6128435"/>
              <a:gd name="connsiteY163" fmla="*/ 6838578 h 6858000"/>
              <a:gd name="connsiteX164" fmla="*/ 5979671 w 6128435"/>
              <a:gd name="connsiteY164" fmla="*/ 6858000 h 6858000"/>
              <a:gd name="connsiteX165" fmla="*/ 0 w 6128435"/>
              <a:gd name="connsiteY165" fmla="*/ 6858000 h 6858000"/>
              <a:gd name="connsiteX166" fmla="*/ 0 w 6128435"/>
              <a:gd name="connsiteY166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44434 w 6128435"/>
              <a:gd name="connsiteY24" fmla="*/ 1580810 h 6858000"/>
              <a:gd name="connsiteX25" fmla="*/ 5251453 w 6128435"/>
              <a:gd name="connsiteY25" fmla="*/ 1583934 h 6858000"/>
              <a:gd name="connsiteX26" fmla="*/ 5253136 w 6128435"/>
              <a:gd name="connsiteY26" fmla="*/ 1595457 h 6858000"/>
              <a:gd name="connsiteX27" fmla="*/ 5254863 w 6128435"/>
              <a:gd name="connsiteY27" fmla="*/ 1598311 h 6858000"/>
              <a:gd name="connsiteX28" fmla="*/ 5263491 w 6128435"/>
              <a:gd name="connsiteY28" fmla="*/ 1642938 h 6858000"/>
              <a:gd name="connsiteX29" fmla="*/ 5261314 w 6128435"/>
              <a:gd name="connsiteY29" fmla="*/ 1689177 h 6858000"/>
              <a:gd name="connsiteX30" fmla="*/ 5259788 w 6128435"/>
              <a:gd name="connsiteY30" fmla="*/ 1768516 h 6858000"/>
              <a:gd name="connsiteX31" fmla="*/ 5255696 w 6128435"/>
              <a:gd name="connsiteY31" fmla="*/ 1953770 h 6858000"/>
              <a:gd name="connsiteX32" fmla="*/ 5252592 w 6128435"/>
              <a:gd name="connsiteY32" fmla="*/ 2092210 h 6858000"/>
              <a:gd name="connsiteX33" fmla="*/ 5264303 w 6128435"/>
              <a:gd name="connsiteY33" fmla="*/ 2225157 h 6858000"/>
              <a:gd name="connsiteX34" fmla="*/ 5254949 w 6128435"/>
              <a:gd name="connsiteY34" fmla="*/ 2236160 h 6858000"/>
              <a:gd name="connsiteX35" fmla="*/ 5250104 w 6128435"/>
              <a:gd name="connsiteY35" fmla="*/ 2249166 h 6858000"/>
              <a:gd name="connsiteX36" fmla="*/ 5251214 w 6128435"/>
              <a:gd name="connsiteY36" fmla="*/ 2250944 h 6858000"/>
              <a:gd name="connsiteX37" fmla="*/ 5250644 w 6128435"/>
              <a:gd name="connsiteY37" fmla="*/ 2266619 h 6858000"/>
              <a:gd name="connsiteX38" fmla="*/ 5247111 w 6128435"/>
              <a:gd name="connsiteY38" fmla="*/ 2269679 h 6858000"/>
              <a:gd name="connsiteX39" fmla="*/ 5279312 w 6128435"/>
              <a:gd name="connsiteY39" fmla="*/ 2302757 h 6858000"/>
              <a:gd name="connsiteX40" fmla="*/ 5293877 w 6128435"/>
              <a:gd name="connsiteY40" fmla="*/ 2368649 h 6858000"/>
              <a:gd name="connsiteX41" fmla="*/ 5311338 w 6128435"/>
              <a:gd name="connsiteY41" fmla="*/ 2404034 h 6858000"/>
              <a:gd name="connsiteX42" fmla="*/ 5338366 w 6128435"/>
              <a:gd name="connsiteY42" fmla="*/ 2465052 h 6858000"/>
              <a:gd name="connsiteX43" fmla="*/ 5371263 w 6128435"/>
              <a:gd name="connsiteY43" fmla="*/ 2586413 h 6858000"/>
              <a:gd name="connsiteX44" fmla="*/ 5407503 w 6128435"/>
              <a:gd name="connsiteY44" fmla="*/ 2786290 h 6858000"/>
              <a:gd name="connsiteX45" fmla="*/ 5407356 w 6128435"/>
              <a:gd name="connsiteY45" fmla="*/ 2787545 h 6858000"/>
              <a:gd name="connsiteX46" fmla="*/ 5411130 w 6128435"/>
              <a:gd name="connsiteY46" fmla="*/ 2788640 h 6858000"/>
              <a:gd name="connsiteX47" fmla="*/ 5416439 w 6128435"/>
              <a:gd name="connsiteY47" fmla="*/ 2805666 h 6858000"/>
              <a:gd name="connsiteX48" fmla="*/ 5416589 w 6128435"/>
              <a:gd name="connsiteY48" fmla="*/ 2810822 h 6858000"/>
              <a:gd name="connsiteX49" fmla="*/ 5418542 w 6128435"/>
              <a:gd name="connsiteY49" fmla="*/ 2817745 h 6858000"/>
              <a:gd name="connsiteX50" fmla="*/ 5418847 w 6128435"/>
              <a:gd name="connsiteY50" fmla="*/ 2817825 h 6858000"/>
              <a:gd name="connsiteX51" fmla="*/ 5457023 w 6128435"/>
              <a:gd name="connsiteY51" fmla="*/ 2858292 h 6858000"/>
              <a:gd name="connsiteX52" fmla="*/ 5479298 w 6128435"/>
              <a:gd name="connsiteY52" fmla="*/ 2947791 h 6858000"/>
              <a:gd name="connsiteX53" fmla="*/ 5481770 w 6128435"/>
              <a:gd name="connsiteY53" fmla="*/ 2951352 h 6858000"/>
              <a:gd name="connsiteX54" fmla="*/ 5482045 w 6128435"/>
              <a:gd name="connsiteY54" fmla="*/ 2984371 h 6858000"/>
              <a:gd name="connsiteX55" fmla="*/ 5482415 w 6128435"/>
              <a:gd name="connsiteY55" fmla="*/ 3004079 h 6858000"/>
              <a:gd name="connsiteX56" fmla="*/ 5483865 w 6128435"/>
              <a:gd name="connsiteY56" fmla="*/ 3005467 h 6858000"/>
              <a:gd name="connsiteX57" fmla="*/ 5482236 w 6128435"/>
              <a:gd name="connsiteY57" fmla="*/ 3019791 h 6858000"/>
              <a:gd name="connsiteX58" fmla="*/ 5481505 w 6128435"/>
              <a:gd name="connsiteY58" fmla="*/ 3095286 h 6858000"/>
              <a:gd name="connsiteX59" fmla="*/ 5477595 w 6128435"/>
              <a:gd name="connsiteY59" fmla="*/ 3250534 h 6858000"/>
              <a:gd name="connsiteX60" fmla="*/ 5532836 w 6128435"/>
              <a:gd name="connsiteY60" fmla="*/ 3353840 h 6858000"/>
              <a:gd name="connsiteX61" fmla="*/ 5561229 w 6128435"/>
              <a:gd name="connsiteY61" fmla="*/ 3395784 h 6858000"/>
              <a:gd name="connsiteX62" fmla="*/ 5589758 w 6128435"/>
              <a:gd name="connsiteY62" fmla="*/ 3506453 h 6858000"/>
              <a:gd name="connsiteX63" fmla="*/ 5596144 w 6128435"/>
              <a:gd name="connsiteY63" fmla="*/ 3534624 h 6858000"/>
              <a:gd name="connsiteX64" fmla="*/ 5597750 w 6128435"/>
              <a:gd name="connsiteY64" fmla="*/ 3534129 h 6858000"/>
              <a:gd name="connsiteX65" fmla="*/ 5599700 w 6128435"/>
              <a:gd name="connsiteY65" fmla="*/ 3547221 h 6858000"/>
              <a:gd name="connsiteX66" fmla="*/ 5615031 w 6128435"/>
              <a:gd name="connsiteY66" fmla="*/ 3557482 h 6858000"/>
              <a:gd name="connsiteX67" fmla="*/ 5618377 w 6128435"/>
              <a:gd name="connsiteY67" fmla="*/ 3588431 h 6858000"/>
              <a:gd name="connsiteX68" fmla="*/ 5612155 w 6128435"/>
              <a:gd name="connsiteY68" fmla="*/ 3589869 h 6858000"/>
              <a:gd name="connsiteX69" fmla="*/ 5620843 w 6128435"/>
              <a:gd name="connsiteY69" fmla="*/ 3606745 h 6858000"/>
              <a:gd name="connsiteX70" fmla="*/ 5655472 w 6128435"/>
              <a:gd name="connsiteY70" fmla="*/ 3678877 h 6858000"/>
              <a:gd name="connsiteX71" fmla="*/ 5680448 w 6128435"/>
              <a:gd name="connsiteY71" fmla="*/ 3717760 h 6858000"/>
              <a:gd name="connsiteX72" fmla="*/ 5683015 w 6128435"/>
              <a:gd name="connsiteY72" fmla="*/ 3762025 h 6858000"/>
              <a:gd name="connsiteX73" fmla="*/ 5696643 w 6128435"/>
              <a:gd name="connsiteY73" fmla="*/ 3773888 h 6858000"/>
              <a:gd name="connsiteX74" fmla="*/ 5699203 w 6128435"/>
              <a:gd name="connsiteY74" fmla="*/ 3775823 h 6858000"/>
              <a:gd name="connsiteX75" fmla="*/ 5704824 w 6128435"/>
              <a:gd name="connsiteY75" fmla="*/ 3785966 h 6858000"/>
              <a:gd name="connsiteX76" fmla="*/ 5712204 w 6128435"/>
              <a:gd name="connsiteY76" fmla="*/ 3785830 h 6858000"/>
              <a:gd name="connsiteX77" fmla="*/ 5724816 w 6128435"/>
              <a:gd name="connsiteY77" fmla="*/ 3798949 h 6858000"/>
              <a:gd name="connsiteX78" fmla="*/ 5733539 w 6128435"/>
              <a:gd name="connsiteY78" fmla="*/ 3818457 h 6858000"/>
              <a:gd name="connsiteX79" fmla="*/ 5768491 w 6128435"/>
              <a:gd name="connsiteY79" fmla="*/ 3914399 h 6858000"/>
              <a:gd name="connsiteX80" fmla="*/ 5793123 w 6128435"/>
              <a:gd name="connsiteY80" fmla="*/ 3969952 h 6858000"/>
              <a:gd name="connsiteX81" fmla="*/ 5808321 w 6128435"/>
              <a:gd name="connsiteY81" fmla="*/ 3988153 h 6858000"/>
              <a:gd name="connsiteX82" fmla="*/ 5825621 w 6128435"/>
              <a:gd name="connsiteY82" fmla="*/ 4015525 h 6858000"/>
              <a:gd name="connsiteX83" fmla="*/ 5860672 w 6128435"/>
              <a:gd name="connsiteY83" fmla="*/ 4061579 h 6858000"/>
              <a:gd name="connsiteX84" fmla="*/ 5872173 w 6128435"/>
              <a:gd name="connsiteY84" fmla="*/ 4088497 h 6858000"/>
              <a:gd name="connsiteX85" fmla="*/ 5883705 w 6128435"/>
              <a:gd name="connsiteY85" fmla="*/ 4101899 h 6858000"/>
              <a:gd name="connsiteX86" fmla="*/ 5885314 w 6128435"/>
              <a:gd name="connsiteY86" fmla="*/ 4108387 h 6858000"/>
              <a:gd name="connsiteX87" fmla="*/ 5894095 w 6128435"/>
              <a:gd name="connsiteY87" fmla="*/ 4128857 h 6858000"/>
              <a:gd name="connsiteX88" fmla="*/ 5898339 w 6128435"/>
              <a:gd name="connsiteY88" fmla="*/ 4140800 h 6858000"/>
              <a:gd name="connsiteX89" fmla="*/ 5899734 w 6128435"/>
              <a:gd name="connsiteY89" fmla="*/ 4145632 h 6858000"/>
              <a:gd name="connsiteX90" fmla="*/ 5903513 w 6128435"/>
              <a:gd name="connsiteY90" fmla="*/ 4187661 h 6858000"/>
              <a:gd name="connsiteX91" fmla="*/ 5917114 w 6128435"/>
              <a:gd name="connsiteY91" fmla="*/ 4213096 h 6858000"/>
              <a:gd name="connsiteX92" fmla="*/ 5921153 w 6128435"/>
              <a:gd name="connsiteY92" fmla="*/ 4236222 h 6858000"/>
              <a:gd name="connsiteX93" fmla="*/ 5924233 w 6128435"/>
              <a:gd name="connsiteY93" fmla="*/ 4242060 h 6858000"/>
              <a:gd name="connsiteX94" fmla="*/ 5928910 w 6128435"/>
              <a:gd name="connsiteY94" fmla="*/ 4300973 h 6858000"/>
              <a:gd name="connsiteX95" fmla="*/ 5939320 w 6128435"/>
              <a:gd name="connsiteY95" fmla="*/ 4340435 h 6858000"/>
              <a:gd name="connsiteX96" fmla="*/ 5946705 w 6128435"/>
              <a:gd name="connsiteY96" fmla="*/ 4428051 h 6858000"/>
              <a:gd name="connsiteX97" fmla="*/ 5949261 w 6128435"/>
              <a:gd name="connsiteY97" fmla="*/ 4449185 h 6858000"/>
              <a:gd name="connsiteX98" fmla="*/ 5957504 w 6128435"/>
              <a:gd name="connsiteY98" fmla="*/ 4465911 h 6858000"/>
              <a:gd name="connsiteX99" fmla="*/ 5964689 w 6128435"/>
              <a:gd name="connsiteY99" fmla="*/ 4468532 h 6858000"/>
              <a:gd name="connsiteX100" fmla="*/ 5967062 w 6128435"/>
              <a:gd name="connsiteY100" fmla="*/ 4479923 h 6858000"/>
              <a:gd name="connsiteX101" fmla="*/ 5968960 w 6128435"/>
              <a:gd name="connsiteY101" fmla="*/ 4482655 h 6858000"/>
              <a:gd name="connsiteX102" fmla="*/ 5978567 w 6128435"/>
              <a:gd name="connsiteY102" fmla="*/ 4498605 h 6858000"/>
              <a:gd name="connsiteX103" fmla="*/ 5980106 w 6128435"/>
              <a:gd name="connsiteY103" fmla="*/ 4585087 h 6858000"/>
              <a:gd name="connsiteX104" fmla="*/ 5998138 w 6128435"/>
              <a:gd name="connsiteY104" fmla="*/ 4697518 h 6858000"/>
              <a:gd name="connsiteX105" fmla="*/ 6013516 w 6128435"/>
              <a:gd name="connsiteY105" fmla="*/ 4786619 h 6858000"/>
              <a:gd name="connsiteX106" fmla="*/ 6025404 w 6128435"/>
              <a:gd name="connsiteY106" fmla="*/ 4858148 h 6858000"/>
              <a:gd name="connsiteX107" fmla="*/ 6007749 w 6128435"/>
              <a:gd name="connsiteY107" fmla="*/ 4964715 h 6858000"/>
              <a:gd name="connsiteX108" fmla="*/ 6005269 w 6128435"/>
              <a:gd name="connsiteY108" fmla="*/ 5150567 h 6858000"/>
              <a:gd name="connsiteX109" fmla="*/ 6001127 w 6128435"/>
              <a:gd name="connsiteY109" fmla="*/ 5164609 h 6858000"/>
              <a:gd name="connsiteX110" fmla="*/ 5996647 w 6128435"/>
              <a:gd name="connsiteY110" fmla="*/ 5185640 h 6858000"/>
              <a:gd name="connsiteX111" fmla="*/ 5998514 w 6128435"/>
              <a:gd name="connsiteY111" fmla="*/ 5189673 h 6858000"/>
              <a:gd name="connsiteX112" fmla="*/ 5995970 w 6128435"/>
              <a:gd name="connsiteY112" fmla="*/ 5221547 h 6858000"/>
              <a:gd name="connsiteX113" fmla="*/ 5997218 w 6128435"/>
              <a:gd name="connsiteY113" fmla="*/ 5222031 h 6858000"/>
              <a:gd name="connsiteX114" fmla="*/ 6002116 w 6128435"/>
              <a:gd name="connsiteY114" fmla="*/ 5231223 h 6858000"/>
              <a:gd name="connsiteX115" fmla="*/ 6008541 w 6128435"/>
              <a:gd name="connsiteY115" fmla="*/ 5248680 h 6858000"/>
              <a:gd name="connsiteX116" fmla="*/ 6039260 w 6128435"/>
              <a:gd name="connsiteY116" fmla="*/ 5289518 h 6858000"/>
              <a:gd name="connsiteX117" fmla="*/ 6036748 w 6128435"/>
              <a:gd name="connsiteY117" fmla="*/ 5322752 h 6858000"/>
              <a:gd name="connsiteX118" fmla="*/ 6036943 w 6128435"/>
              <a:gd name="connsiteY118" fmla="*/ 5329480 h 6858000"/>
              <a:gd name="connsiteX119" fmla="*/ 6037236 w 6128435"/>
              <a:gd name="connsiteY119" fmla="*/ 5329634 h 6858000"/>
              <a:gd name="connsiteX120" fmla="*/ 6038019 w 6128435"/>
              <a:gd name="connsiteY120" fmla="*/ 5336764 h 6858000"/>
              <a:gd name="connsiteX121" fmla="*/ 6037298 w 6128435"/>
              <a:gd name="connsiteY121" fmla="*/ 5341753 h 6858000"/>
              <a:gd name="connsiteX122" fmla="*/ 6037677 w 6128435"/>
              <a:gd name="connsiteY122" fmla="*/ 5354807 h 6858000"/>
              <a:gd name="connsiteX123" fmla="*/ 6039728 w 6128435"/>
              <a:gd name="connsiteY123" fmla="*/ 5359416 h 6858000"/>
              <a:gd name="connsiteX124" fmla="*/ 6043311 w 6128435"/>
              <a:gd name="connsiteY124" fmla="*/ 5361407 h 6858000"/>
              <a:gd name="connsiteX125" fmla="*/ 6042954 w 6128435"/>
              <a:gd name="connsiteY125" fmla="*/ 5362576 h 6858000"/>
              <a:gd name="connsiteX126" fmla="*/ 6053435 w 6128435"/>
              <a:gd name="connsiteY126" fmla="*/ 5387547 h 6858000"/>
              <a:gd name="connsiteX127" fmla="*/ 6065933 w 6128435"/>
              <a:gd name="connsiteY127" fmla="*/ 5443002 h 6858000"/>
              <a:gd name="connsiteX128" fmla="*/ 6068640 w 6128435"/>
              <a:gd name="connsiteY128" fmla="*/ 5474503 h 6858000"/>
              <a:gd name="connsiteX129" fmla="*/ 6080922 w 6128435"/>
              <a:gd name="connsiteY129" fmla="*/ 5561070 h 6858000"/>
              <a:gd name="connsiteX130" fmla="*/ 6096949 w 6128435"/>
              <a:gd name="connsiteY130" fmla="*/ 5648179 h 6858000"/>
              <a:gd name="connsiteX131" fmla="*/ 6125703 w 6128435"/>
              <a:gd name="connsiteY131" fmla="*/ 5692894 h 6858000"/>
              <a:gd name="connsiteX132" fmla="*/ 6126670 w 6128435"/>
              <a:gd name="connsiteY132" fmla="*/ 5697882 h 6858000"/>
              <a:gd name="connsiteX133" fmla="*/ 6124061 w 6128435"/>
              <a:gd name="connsiteY133" fmla="*/ 5710294 h 6858000"/>
              <a:gd name="connsiteX134" fmla="*/ 6122213 w 6128435"/>
              <a:gd name="connsiteY134" fmla="*/ 5714762 h 6858000"/>
              <a:gd name="connsiteX135" fmla="*/ 6121353 w 6128435"/>
              <a:gd name="connsiteY135" fmla="*/ 5721725 h 6858000"/>
              <a:gd name="connsiteX136" fmla="*/ 6121607 w 6128435"/>
              <a:gd name="connsiteY136" fmla="*/ 5721959 h 6858000"/>
              <a:gd name="connsiteX137" fmla="*/ 6120262 w 6128435"/>
              <a:gd name="connsiteY137" fmla="*/ 5728358 h 6858000"/>
              <a:gd name="connsiteX138" fmla="*/ 6110194 w 6128435"/>
              <a:gd name="connsiteY138" fmla="*/ 5758853 h 6858000"/>
              <a:gd name="connsiteX139" fmla="*/ 6127519 w 6128435"/>
              <a:gd name="connsiteY139" fmla="*/ 5865775 h 6858000"/>
              <a:gd name="connsiteX140" fmla="*/ 6128435 w 6128435"/>
              <a:gd name="connsiteY140" fmla="*/ 5870164 h 6858000"/>
              <a:gd name="connsiteX141" fmla="*/ 6119217 w 6128435"/>
              <a:gd name="connsiteY141" fmla="*/ 5888542 h 6858000"/>
              <a:gd name="connsiteX142" fmla="*/ 6115966 w 6128435"/>
              <a:gd name="connsiteY142" fmla="*/ 5898387 h 6858000"/>
              <a:gd name="connsiteX143" fmla="*/ 6111924 w 6128435"/>
              <a:gd name="connsiteY143" fmla="*/ 5900444 h 6858000"/>
              <a:gd name="connsiteX144" fmla="*/ 6108716 w 6128435"/>
              <a:gd name="connsiteY144" fmla="*/ 5915345 h 6858000"/>
              <a:gd name="connsiteX145" fmla="*/ 6109524 w 6128435"/>
              <a:gd name="connsiteY145" fmla="*/ 5917328 h 6858000"/>
              <a:gd name="connsiteX146" fmla="*/ 6102493 w 6128435"/>
              <a:gd name="connsiteY146" fmla="*/ 5928602 h 6858000"/>
              <a:gd name="connsiteX147" fmla="*/ 6056863 w 6128435"/>
              <a:gd name="connsiteY147" fmla="*/ 6000643 h 6858000"/>
              <a:gd name="connsiteX148" fmla="*/ 6045436 w 6128435"/>
              <a:gd name="connsiteY148" fmla="*/ 6124480 h 6858000"/>
              <a:gd name="connsiteX149" fmla="*/ 6030489 w 6128435"/>
              <a:gd name="connsiteY149" fmla="*/ 6317666 h 6858000"/>
              <a:gd name="connsiteX150" fmla="*/ 6007492 w 6128435"/>
              <a:gd name="connsiteY150" fmla="*/ 6440818 h 6858000"/>
              <a:gd name="connsiteX151" fmla="*/ 6009467 w 6128435"/>
              <a:gd name="connsiteY151" fmla="*/ 6487076 h 6858000"/>
              <a:gd name="connsiteX152" fmla="*/ 5995064 w 6128435"/>
              <a:gd name="connsiteY152" fmla="*/ 6540791 h 6858000"/>
              <a:gd name="connsiteX153" fmla="*/ 5996309 w 6128435"/>
              <a:gd name="connsiteY153" fmla="*/ 6543961 h 6858000"/>
              <a:gd name="connsiteX154" fmla="*/ 5996048 w 6128435"/>
              <a:gd name="connsiteY154" fmla="*/ 6555444 h 6858000"/>
              <a:gd name="connsiteX155" fmla="*/ 6002524 w 6128435"/>
              <a:gd name="connsiteY155" fmla="*/ 6560188 h 6858000"/>
              <a:gd name="connsiteX156" fmla="*/ 6006823 w 6128435"/>
              <a:gd name="connsiteY156" fmla="*/ 6578546 h 6858000"/>
              <a:gd name="connsiteX157" fmla="*/ 6004510 w 6128435"/>
              <a:gd name="connsiteY157" fmla="*/ 6599256 h 6858000"/>
              <a:gd name="connsiteX158" fmla="*/ 5986207 w 6128435"/>
              <a:gd name="connsiteY158" fmla="*/ 6695855 h 6858000"/>
              <a:gd name="connsiteX159" fmla="*/ 5979428 w 6128435"/>
              <a:gd name="connsiteY159" fmla="*/ 6754678 h 6858000"/>
              <a:gd name="connsiteX160" fmla="*/ 5983398 w 6128435"/>
              <a:gd name="connsiteY160" fmla="*/ 6778641 h 6858000"/>
              <a:gd name="connsiteX161" fmla="*/ 5984543 w 6128435"/>
              <a:gd name="connsiteY161" fmla="*/ 6811016 h 6858000"/>
              <a:gd name="connsiteX162" fmla="*/ 5981802 w 6128435"/>
              <a:gd name="connsiteY162" fmla="*/ 6838578 h 6858000"/>
              <a:gd name="connsiteX163" fmla="*/ 5979671 w 6128435"/>
              <a:gd name="connsiteY163" fmla="*/ 6858000 h 6858000"/>
              <a:gd name="connsiteX164" fmla="*/ 0 w 6128435"/>
              <a:gd name="connsiteY164" fmla="*/ 6858000 h 6858000"/>
              <a:gd name="connsiteX165" fmla="*/ 0 w 6128435"/>
              <a:gd name="connsiteY16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44434 w 6128435"/>
              <a:gd name="connsiteY24" fmla="*/ 1580810 h 6858000"/>
              <a:gd name="connsiteX25" fmla="*/ 5251453 w 6128435"/>
              <a:gd name="connsiteY25" fmla="*/ 1583934 h 6858000"/>
              <a:gd name="connsiteX26" fmla="*/ 5253136 w 6128435"/>
              <a:gd name="connsiteY26" fmla="*/ 1595457 h 6858000"/>
              <a:gd name="connsiteX27" fmla="*/ 5263491 w 6128435"/>
              <a:gd name="connsiteY27" fmla="*/ 1642938 h 6858000"/>
              <a:gd name="connsiteX28" fmla="*/ 5261314 w 6128435"/>
              <a:gd name="connsiteY28" fmla="*/ 1689177 h 6858000"/>
              <a:gd name="connsiteX29" fmla="*/ 5259788 w 6128435"/>
              <a:gd name="connsiteY29" fmla="*/ 1768516 h 6858000"/>
              <a:gd name="connsiteX30" fmla="*/ 5255696 w 6128435"/>
              <a:gd name="connsiteY30" fmla="*/ 1953770 h 6858000"/>
              <a:gd name="connsiteX31" fmla="*/ 5252592 w 6128435"/>
              <a:gd name="connsiteY31" fmla="*/ 2092210 h 6858000"/>
              <a:gd name="connsiteX32" fmla="*/ 5264303 w 6128435"/>
              <a:gd name="connsiteY32" fmla="*/ 2225157 h 6858000"/>
              <a:gd name="connsiteX33" fmla="*/ 5254949 w 6128435"/>
              <a:gd name="connsiteY33" fmla="*/ 2236160 h 6858000"/>
              <a:gd name="connsiteX34" fmla="*/ 5250104 w 6128435"/>
              <a:gd name="connsiteY34" fmla="*/ 2249166 h 6858000"/>
              <a:gd name="connsiteX35" fmla="*/ 5251214 w 6128435"/>
              <a:gd name="connsiteY35" fmla="*/ 2250944 h 6858000"/>
              <a:gd name="connsiteX36" fmla="*/ 5250644 w 6128435"/>
              <a:gd name="connsiteY36" fmla="*/ 2266619 h 6858000"/>
              <a:gd name="connsiteX37" fmla="*/ 5247111 w 6128435"/>
              <a:gd name="connsiteY37" fmla="*/ 2269679 h 6858000"/>
              <a:gd name="connsiteX38" fmla="*/ 5279312 w 6128435"/>
              <a:gd name="connsiteY38" fmla="*/ 2302757 h 6858000"/>
              <a:gd name="connsiteX39" fmla="*/ 5293877 w 6128435"/>
              <a:gd name="connsiteY39" fmla="*/ 2368649 h 6858000"/>
              <a:gd name="connsiteX40" fmla="*/ 5311338 w 6128435"/>
              <a:gd name="connsiteY40" fmla="*/ 2404034 h 6858000"/>
              <a:gd name="connsiteX41" fmla="*/ 5338366 w 6128435"/>
              <a:gd name="connsiteY41" fmla="*/ 2465052 h 6858000"/>
              <a:gd name="connsiteX42" fmla="*/ 5371263 w 6128435"/>
              <a:gd name="connsiteY42" fmla="*/ 2586413 h 6858000"/>
              <a:gd name="connsiteX43" fmla="*/ 5407503 w 6128435"/>
              <a:gd name="connsiteY43" fmla="*/ 2786290 h 6858000"/>
              <a:gd name="connsiteX44" fmla="*/ 5407356 w 6128435"/>
              <a:gd name="connsiteY44" fmla="*/ 2787545 h 6858000"/>
              <a:gd name="connsiteX45" fmla="*/ 5411130 w 6128435"/>
              <a:gd name="connsiteY45" fmla="*/ 2788640 h 6858000"/>
              <a:gd name="connsiteX46" fmla="*/ 5416439 w 6128435"/>
              <a:gd name="connsiteY46" fmla="*/ 2805666 h 6858000"/>
              <a:gd name="connsiteX47" fmla="*/ 5416589 w 6128435"/>
              <a:gd name="connsiteY47" fmla="*/ 2810822 h 6858000"/>
              <a:gd name="connsiteX48" fmla="*/ 5418542 w 6128435"/>
              <a:gd name="connsiteY48" fmla="*/ 2817745 h 6858000"/>
              <a:gd name="connsiteX49" fmla="*/ 5418847 w 6128435"/>
              <a:gd name="connsiteY49" fmla="*/ 2817825 h 6858000"/>
              <a:gd name="connsiteX50" fmla="*/ 5457023 w 6128435"/>
              <a:gd name="connsiteY50" fmla="*/ 2858292 h 6858000"/>
              <a:gd name="connsiteX51" fmla="*/ 5479298 w 6128435"/>
              <a:gd name="connsiteY51" fmla="*/ 2947791 h 6858000"/>
              <a:gd name="connsiteX52" fmla="*/ 5481770 w 6128435"/>
              <a:gd name="connsiteY52" fmla="*/ 2951352 h 6858000"/>
              <a:gd name="connsiteX53" fmla="*/ 5482045 w 6128435"/>
              <a:gd name="connsiteY53" fmla="*/ 2984371 h 6858000"/>
              <a:gd name="connsiteX54" fmla="*/ 5482415 w 6128435"/>
              <a:gd name="connsiteY54" fmla="*/ 3004079 h 6858000"/>
              <a:gd name="connsiteX55" fmla="*/ 5483865 w 6128435"/>
              <a:gd name="connsiteY55" fmla="*/ 3005467 h 6858000"/>
              <a:gd name="connsiteX56" fmla="*/ 5482236 w 6128435"/>
              <a:gd name="connsiteY56" fmla="*/ 3019791 h 6858000"/>
              <a:gd name="connsiteX57" fmla="*/ 5481505 w 6128435"/>
              <a:gd name="connsiteY57" fmla="*/ 3095286 h 6858000"/>
              <a:gd name="connsiteX58" fmla="*/ 5477595 w 6128435"/>
              <a:gd name="connsiteY58" fmla="*/ 3250534 h 6858000"/>
              <a:gd name="connsiteX59" fmla="*/ 5532836 w 6128435"/>
              <a:gd name="connsiteY59" fmla="*/ 3353840 h 6858000"/>
              <a:gd name="connsiteX60" fmla="*/ 5561229 w 6128435"/>
              <a:gd name="connsiteY60" fmla="*/ 3395784 h 6858000"/>
              <a:gd name="connsiteX61" fmla="*/ 5589758 w 6128435"/>
              <a:gd name="connsiteY61" fmla="*/ 3506453 h 6858000"/>
              <a:gd name="connsiteX62" fmla="*/ 5596144 w 6128435"/>
              <a:gd name="connsiteY62" fmla="*/ 3534624 h 6858000"/>
              <a:gd name="connsiteX63" fmla="*/ 5597750 w 6128435"/>
              <a:gd name="connsiteY63" fmla="*/ 3534129 h 6858000"/>
              <a:gd name="connsiteX64" fmla="*/ 5599700 w 6128435"/>
              <a:gd name="connsiteY64" fmla="*/ 3547221 h 6858000"/>
              <a:gd name="connsiteX65" fmla="*/ 5615031 w 6128435"/>
              <a:gd name="connsiteY65" fmla="*/ 3557482 h 6858000"/>
              <a:gd name="connsiteX66" fmla="*/ 5618377 w 6128435"/>
              <a:gd name="connsiteY66" fmla="*/ 3588431 h 6858000"/>
              <a:gd name="connsiteX67" fmla="*/ 5612155 w 6128435"/>
              <a:gd name="connsiteY67" fmla="*/ 3589869 h 6858000"/>
              <a:gd name="connsiteX68" fmla="*/ 5620843 w 6128435"/>
              <a:gd name="connsiteY68" fmla="*/ 3606745 h 6858000"/>
              <a:gd name="connsiteX69" fmla="*/ 5655472 w 6128435"/>
              <a:gd name="connsiteY69" fmla="*/ 3678877 h 6858000"/>
              <a:gd name="connsiteX70" fmla="*/ 5680448 w 6128435"/>
              <a:gd name="connsiteY70" fmla="*/ 3717760 h 6858000"/>
              <a:gd name="connsiteX71" fmla="*/ 5683015 w 6128435"/>
              <a:gd name="connsiteY71" fmla="*/ 3762025 h 6858000"/>
              <a:gd name="connsiteX72" fmla="*/ 5696643 w 6128435"/>
              <a:gd name="connsiteY72" fmla="*/ 3773888 h 6858000"/>
              <a:gd name="connsiteX73" fmla="*/ 5699203 w 6128435"/>
              <a:gd name="connsiteY73" fmla="*/ 3775823 h 6858000"/>
              <a:gd name="connsiteX74" fmla="*/ 5704824 w 6128435"/>
              <a:gd name="connsiteY74" fmla="*/ 3785966 h 6858000"/>
              <a:gd name="connsiteX75" fmla="*/ 5712204 w 6128435"/>
              <a:gd name="connsiteY75" fmla="*/ 3785830 h 6858000"/>
              <a:gd name="connsiteX76" fmla="*/ 5724816 w 6128435"/>
              <a:gd name="connsiteY76" fmla="*/ 3798949 h 6858000"/>
              <a:gd name="connsiteX77" fmla="*/ 5733539 w 6128435"/>
              <a:gd name="connsiteY77" fmla="*/ 3818457 h 6858000"/>
              <a:gd name="connsiteX78" fmla="*/ 5768491 w 6128435"/>
              <a:gd name="connsiteY78" fmla="*/ 3914399 h 6858000"/>
              <a:gd name="connsiteX79" fmla="*/ 5793123 w 6128435"/>
              <a:gd name="connsiteY79" fmla="*/ 3969952 h 6858000"/>
              <a:gd name="connsiteX80" fmla="*/ 5808321 w 6128435"/>
              <a:gd name="connsiteY80" fmla="*/ 3988153 h 6858000"/>
              <a:gd name="connsiteX81" fmla="*/ 5825621 w 6128435"/>
              <a:gd name="connsiteY81" fmla="*/ 4015525 h 6858000"/>
              <a:gd name="connsiteX82" fmla="*/ 5860672 w 6128435"/>
              <a:gd name="connsiteY82" fmla="*/ 4061579 h 6858000"/>
              <a:gd name="connsiteX83" fmla="*/ 5872173 w 6128435"/>
              <a:gd name="connsiteY83" fmla="*/ 4088497 h 6858000"/>
              <a:gd name="connsiteX84" fmla="*/ 5883705 w 6128435"/>
              <a:gd name="connsiteY84" fmla="*/ 4101899 h 6858000"/>
              <a:gd name="connsiteX85" fmla="*/ 5885314 w 6128435"/>
              <a:gd name="connsiteY85" fmla="*/ 4108387 h 6858000"/>
              <a:gd name="connsiteX86" fmla="*/ 5894095 w 6128435"/>
              <a:gd name="connsiteY86" fmla="*/ 4128857 h 6858000"/>
              <a:gd name="connsiteX87" fmla="*/ 5898339 w 6128435"/>
              <a:gd name="connsiteY87" fmla="*/ 4140800 h 6858000"/>
              <a:gd name="connsiteX88" fmla="*/ 5899734 w 6128435"/>
              <a:gd name="connsiteY88" fmla="*/ 4145632 h 6858000"/>
              <a:gd name="connsiteX89" fmla="*/ 5903513 w 6128435"/>
              <a:gd name="connsiteY89" fmla="*/ 4187661 h 6858000"/>
              <a:gd name="connsiteX90" fmla="*/ 5917114 w 6128435"/>
              <a:gd name="connsiteY90" fmla="*/ 4213096 h 6858000"/>
              <a:gd name="connsiteX91" fmla="*/ 5921153 w 6128435"/>
              <a:gd name="connsiteY91" fmla="*/ 4236222 h 6858000"/>
              <a:gd name="connsiteX92" fmla="*/ 5924233 w 6128435"/>
              <a:gd name="connsiteY92" fmla="*/ 4242060 h 6858000"/>
              <a:gd name="connsiteX93" fmla="*/ 5928910 w 6128435"/>
              <a:gd name="connsiteY93" fmla="*/ 4300973 h 6858000"/>
              <a:gd name="connsiteX94" fmla="*/ 5939320 w 6128435"/>
              <a:gd name="connsiteY94" fmla="*/ 4340435 h 6858000"/>
              <a:gd name="connsiteX95" fmla="*/ 5946705 w 6128435"/>
              <a:gd name="connsiteY95" fmla="*/ 4428051 h 6858000"/>
              <a:gd name="connsiteX96" fmla="*/ 5949261 w 6128435"/>
              <a:gd name="connsiteY96" fmla="*/ 4449185 h 6858000"/>
              <a:gd name="connsiteX97" fmla="*/ 5957504 w 6128435"/>
              <a:gd name="connsiteY97" fmla="*/ 4465911 h 6858000"/>
              <a:gd name="connsiteX98" fmla="*/ 5964689 w 6128435"/>
              <a:gd name="connsiteY98" fmla="*/ 4468532 h 6858000"/>
              <a:gd name="connsiteX99" fmla="*/ 5967062 w 6128435"/>
              <a:gd name="connsiteY99" fmla="*/ 4479923 h 6858000"/>
              <a:gd name="connsiteX100" fmla="*/ 5968960 w 6128435"/>
              <a:gd name="connsiteY100" fmla="*/ 4482655 h 6858000"/>
              <a:gd name="connsiteX101" fmla="*/ 5978567 w 6128435"/>
              <a:gd name="connsiteY101" fmla="*/ 4498605 h 6858000"/>
              <a:gd name="connsiteX102" fmla="*/ 5980106 w 6128435"/>
              <a:gd name="connsiteY102" fmla="*/ 4585087 h 6858000"/>
              <a:gd name="connsiteX103" fmla="*/ 5998138 w 6128435"/>
              <a:gd name="connsiteY103" fmla="*/ 4697518 h 6858000"/>
              <a:gd name="connsiteX104" fmla="*/ 6013516 w 6128435"/>
              <a:gd name="connsiteY104" fmla="*/ 4786619 h 6858000"/>
              <a:gd name="connsiteX105" fmla="*/ 6025404 w 6128435"/>
              <a:gd name="connsiteY105" fmla="*/ 4858148 h 6858000"/>
              <a:gd name="connsiteX106" fmla="*/ 6007749 w 6128435"/>
              <a:gd name="connsiteY106" fmla="*/ 4964715 h 6858000"/>
              <a:gd name="connsiteX107" fmla="*/ 6005269 w 6128435"/>
              <a:gd name="connsiteY107" fmla="*/ 5150567 h 6858000"/>
              <a:gd name="connsiteX108" fmla="*/ 6001127 w 6128435"/>
              <a:gd name="connsiteY108" fmla="*/ 5164609 h 6858000"/>
              <a:gd name="connsiteX109" fmla="*/ 5996647 w 6128435"/>
              <a:gd name="connsiteY109" fmla="*/ 5185640 h 6858000"/>
              <a:gd name="connsiteX110" fmla="*/ 5998514 w 6128435"/>
              <a:gd name="connsiteY110" fmla="*/ 5189673 h 6858000"/>
              <a:gd name="connsiteX111" fmla="*/ 5995970 w 6128435"/>
              <a:gd name="connsiteY111" fmla="*/ 5221547 h 6858000"/>
              <a:gd name="connsiteX112" fmla="*/ 5997218 w 6128435"/>
              <a:gd name="connsiteY112" fmla="*/ 5222031 h 6858000"/>
              <a:gd name="connsiteX113" fmla="*/ 6002116 w 6128435"/>
              <a:gd name="connsiteY113" fmla="*/ 5231223 h 6858000"/>
              <a:gd name="connsiteX114" fmla="*/ 6008541 w 6128435"/>
              <a:gd name="connsiteY114" fmla="*/ 5248680 h 6858000"/>
              <a:gd name="connsiteX115" fmla="*/ 6039260 w 6128435"/>
              <a:gd name="connsiteY115" fmla="*/ 5289518 h 6858000"/>
              <a:gd name="connsiteX116" fmla="*/ 6036748 w 6128435"/>
              <a:gd name="connsiteY116" fmla="*/ 5322752 h 6858000"/>
              <a:gd name="connsiteX117" fmla="*/ 6036943 w 6128435"/>
              <a:gd name="connsiteY117" fmla="*/ 5329480 h 6858000"/>
              <a:gd name="connsiteX118" fmla="*/ 6037236 w 6128435"/>
              <a:gd name="connsiteY118" fmla="*/ 5329634 h 6858000"/>
              <a:gd name="connsiteX119" fmla="*/ 6038019 w 6128435"/>
              <a:gd name="connsiteY119" fmla="*/ 5336764 h 6858000"/>
              <a:gd name="connsiteX120" fmla="*/ 6037298 w 6128435"/>
              <a:gd name="connsiteY120" fmla="*/ 5341753 h 6858000"/>
              <a:gd name="connsiteX121" fmla="*/ 6037677 w 6128435"/>
              <a:gd name="connsiteY121" fmla="*/ 5354807 h 6858000"/>
              <a:gd name="connsiteX122" fmla="*/ 6039728 w 6128435"/>
              <a:gd name="connsiteY122" fmla="*/ 5359416 h 6858000"/>
              <a:gd name="connsiteX123" fmla="*/ 6043311 w 6128435"/>
              <a:gd name="connsiteY123" fmla="*/ 5361407 h 6858000"/>
              <a:gd name="connsiteX124" fmla="*/ 6042954 w 6128435"/>
              <a:gd name="connsiteY124" fmla="*/ 5362576 h 6858000"/>
              <a:gd name="connsiteX125" fmla="*/ 6053435 w 6128435"/>
              <a:gd name="connsiteY125" fmla="*/ 5387547 h 6858000"/>
              <a:gd name="connsiteX126" fmla="*/ 6065933 w 6128435"/>
              <a:gd name="connsiteY126" fmla="*/ 5443002 h 6858000"/>
              <a:gd name="connsiteX127" fmla="*/ 6068640 w 6128435"/>
              <a:gd name="connsiteY127" fmla="*/ 5474503 h 6858000"/>
              <a:gd name="connsiteX128" fmla="*/ 6080922 w 6128435"/>
              <a:gd name="connsiteY128" fmla="*/ 5561070 h 6858000"/>
              <a:gd name="connsiteX129" fmla="*/ 6096949 w 6128435"/>
              <a:gd name="connsiteY129" fmla="*/ 5648179 h 6858000"/>
              <a:gd name="connsiteX130" fmla="*/ 6125703 w 6128435"/>
              <a:gd name="connsiteY130" fmla="*/ 5692894 h 6858000"/>
              <a:gd name="connsiteX131" fmla="*/ 6126670 w 6128435"/>
              <a:gd name="connsiteY131" fmla="*/ 5697882 h 6858000"/>
              <a:gd name="connsiteX132" fmla="*/ 6124061 w 6128435"/>
              <a:gd name="connsiteY132" fmla="*/ 5710294 h 6858000"/>
              <a:gd name="connsiteX133" fmla="*/ 6122213 w 6128435"/>
              <a:gd name="connsiteY133" fmla="*/ 5714762 h 6858000"/>
              <a:gd name="connsiteX134" fmla="*/ 6121353 w 6128435"/>
              <a:gd name="connsiteY134" fmla="*/ 5721725 h 6858000"/>
              <a:gd name="connsiteX135" fmla="*/ 6121607 w 6128435"/>
              <a:gd name="connsiteY135" fmla="*/ 5721959 h 6858000"/>
              <a:gd name="connsiteX136" fmla="*/ 6120262 w 6128435"/>
              <a:gd name="connsiteY136" fmla="*/ 5728358 h 6858000"/>
              <a:gd name="connsiteX137" fmla="*/ 6110194 w 6128435"/>
              <a:gd name="connsiteY137" fmla="*/ 5758853 h 6858000"/>
              <a:gd name="connsiteX138" fmla="*/ 6127519 w 6128435"/>
              <a:gd name="connsiteY138" fmla="*/ 5865775 h 6858000"/>
              <a:gd name="connsiteX139" fmla="*/ 6128435 w 6128435"/>
              <a:gd name="connsiteY139" fmla="*/ 5870164 h 6858000"/>
              <a:gd name="connsiteX140" fmla="*/ 6119217 w 6128435"/>
              <a:gd name="connsiteY140" fmla="*/ 5888542 h 6858000"/>
              <a:gd name="connsiteX141" fmla="*/ 6115966 w 6128435"/>
              <a:gd name="connsiteY141" fmla="*/ 5898387 h 6858000"/>
              <a:gd name="connsiteX142" fmla="*/ 6111924 w 6128435"/>
              <a:gd name="connsiteY142" fmla="*/ 5900444 h 6858000"/>
              <a:gd name="connsiteX143" fmla="*/ 6108716 w 6128435"/>
              <a:gd name="connsiteY143" fmla="*/ 5915345 h 6858000"/>
              <a:gd name="connsiteX144" fmla="*/ 6109524 w 6128435"/>
              <a:gd name="connsiteY144" fmla="*/ 5917328 h 6858000"/>
              <a:gd name="connsiteX145" fmla="*/ 6102493 w 6128435"/>
              <a:gd name="connsiteY145" fmla="*/ 5928602 h 6858000"/>
              <a:gd name="connsiteX146" fmla="*/ 6056863 w 6128435"/>
              <a:gd name="connsiteY146" fmla="*/ 6000643 h 6858000"/>
              <a:gd name="connsiteX147" fmla="*/ 6045436 w 6128435"/>
              <a:gd name="connsiteY147" fmla="*/ 6124480 h 6858000"/>
              <a:gd name="connsiteX148" fmla="*/ 6030489 w 6128435"/>
              <a:gd name="connsiteY148" fmla="*/ 6317666 h 6858000"/>
              <a:gd name="connsiteX149" fmla="*/ 6007492 w 6128435"/>
              <a:gd name="connsiteY149" fmla="*/ 6440818 h 6858000"/>
              <a:gd name="connsiteX150" fmla="*/ 6009467 w 6128435"/>
              <a:gd name="connsiteY150" fmla="*/ 6487076 h 6858000"/>
              <a:gd name="connsiteX151" fmla="*/ 5995064 w 6128435"/>
              <a:gd name="connsiteY151" fmla="*/ 6540791 h 6858000"/>
              <a:gd name="connsiteX152" fmla="*/ 5996309 w 6128435"/>
              <a:gd name="connsiteY152" fmla="*/ 6543961 h 6858000"/>
              <a:gd name="connsiteX153" fmla="*/ 5996048 w 6128435"/>
              <a:gd name="connsiteY153" fmla="*/ 6555444 h 6858000"/>
              <a:gd name="connsiteX154" fmla="*/ 6002524 w 6128435"/>
              <a:gd name="connsiteY154" fmla="*/ 6560188 h 6858000"/>
              <a:gd name="connsiteX155" fmla="*/ 6006823 w 6128435"/>
              <a:gd name="connsiteY155" fmla="*/ 6578546 h 6858000"/>
              <a:gd name="connsiteX156" fmla="*/ 6004510 w 6128435"/>
              <a:gd name="connsiteY156" fmla="*/ 6599256 h 6858000"/>
              <a:gd name="connsiteX157" fmla="*/ 5986207 w 6128435"/>
              <a:gd name="connsiteY157" fmla="*/ 6695855 h 6858000"/>
              <a:gd name="connsiteX158" fmla="*/ 5979428 w 6128435"/>
              <a:gd name="connsiteY158" fmla="*/ 6754678 h 6858000"/>
              <a:gd name="connsiteX159" fmla="*/ 5983398 w 6128435"/>
              <a:gd name="connsiteY159" fmla="*/ 6778641 h 6858000"/>
              <a:gd name="connsiteX160" fmla="*/ 5984543 w 6128435"/>
              <a:gd name="connsiteY160" fmla="*/ 6811016 h 6858000"/>
              <a:gd name="connsiteX161" fmla="*/ 5981802 w 6128435"/>
              <a:gd name="connsiteY161" fmla="*/ 6838578 h 6858000"/>
              <a:gd name="connsiteX162" fmla="*/ 5979671 w 6128435"/>
              <a:gd name="connsiteY162" fmla="*/ 6858000 h 6858000"/>
              <a:gd name="connsiteX163" fmla="*/ 0 w 6128435"/>
              <a:gd name="connsiteY163" fmla="*/ 6858000 h 6858000"/>
              <a:gd name="connsiteX164" fmla="*/ 0 w 6128435"/>
              <a:gd name="connsiteY164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44434 w 6128435"/>
              <a:gd name="connsiteY24" fmla="*/ 1580810 h 6858000"/>
              <a:gd name="connsiteX25" fmla="*/ 5251453 w 6128435"/>
              <a:gd name="connsiteY25" fmla="*/ 1583934 h 6858000"/>
              <a:gd name="connsiteX26" fmla="*/ 5263491 w 6128435"/>
              <a:gd name="connsiteY26" fmla="*/ 1642938 h 6858000"/>
              <a:gd name="connsiteX27" fmla="*/ 5261314 w 6128435"/>
              <a:gd name="connsiteY27" fmla="*/ 1689177 h 6858000"/>
              <a:gd name="connsiteX28" fmla="*/ 5259788 w 6128435"/>
              <a:gd name="connsiteY28" fmla="*/ 1768516 h 6858000"/>
              <a:gd name="connsiteX29" fmla="*/ 5255696 w 6128435"/>
              <a:gd name="connsiteY29" fmla="*/ 1953770 h 6858000"/>
              <a:gd name="connsiteX30" fmla="*/ 5252592 w 6128435"/>
              <a:gd name="connsiteY30" fmla="*/ 2092210 h 6858000"/>
              <a:gd name="connsiteX31" fmla="*/ 5264303 w 6128435"/>
              <a:gd name="connsiteY31" fmla="*/ 2225157 h 6858000"/>
              <a:gd name="connsiteX32" fmla="*/ 5254949 w 6128435"/>
              <a:gd name="connsiteY32" fmla="*/ 2236160 h 6858000"/>
              <a:gd name="connsiteX33" fmla="*/ 5250104 w 6128435"/>
              <a:gd name="connsiteY33" fmla="*/ 2249166 h 6858000"/>
              <a:gd name="connsiteX34" fmla="*/ 5251214 w 6128435"/>
              <a:gd name="connsiteY34" fmla="*/ 2250944 h 6858000"/>
              <a:gd name="connsiteX35" fmla="*/ 5250644 w 6128435"/>
              <a:gd name="connsiteY35" fmla="*/ 2266619 h 6858000"/>
              <a:gd name="connsiteX36" fmla="*/ 5247111 w 6128435"/>
              <a:gd name="connsiteY36" fmla="*/ 2269679 h 6858000"/>
              <a:gd name="connsiteX37" fmla="*/ 5279312 w 6128435"/>
              <a:gd name="connsiteY37" fmla="*/ 2302757 h 6858000"/>
              <a:gd name="connsiteX38" fmla="*/ 5293877 w 6128435"/>
              <a:gd name="connsiteY38" fmla="*/ 2368649 h 6858000"/>
              <a:gd name="connsiteX39" fmla="*/ 5311338 w 6128435"/>
              <a:gd name="connsiteY39" fmla="*/ 2404034 h 6858000"/>
              <a:gd name="connsiteX40" fmla="*/ 5338366 w 6128435"/>
              <a:gd name="connsiteY40" fmla="*/ 2465052 h 6858000"/>
              <a:gd name="connsiteX41" fmla="*/ 5371263 w 6128435"/>
              <a:gd name="connsiteY41" fmla="*/ 2586413 h 6858000"/>
              <a:gd name="connsiteX42" fmla="*/ 5407503 w 6128435"/>
              <a:gd name="connsiteY42" fmla="*/ 2786290 h 6858000"/>
              <a:gd name="connsiteX43" fmla="*/ 5407356 w 6128435"/>
              <a:gd name="connsiteY43" fmla="*/ 2787545 h 6858000"/>
              <a:gd name="connsiteX44" fmla="*/ 5411130 w 6128435"/>
              <a:gd name="connsiteY44" fmla="*/ 2788640 h 6858000"/>
              <a:gd name="connsiteX45" fmla="*/ 5416439 w 6128435"/>
              <a:gd name="connsiteY45" fmla="*/ 2805666 h 6858000"/>
              <a:gd name="connsiteX46" fmla="*/ 5416589 w 6128435"/>
              <a:gd name="connsiteY46" fmla="*/ 2810822 h 6858000"/>
              <a:gd name="connsiteX47" fmla="*/ 5418542 w 6128435"/>
              <a:gd name="connsiteY47" fmla="*/ 2817745 h 6858000"/>
              <a:gd name="connsiteX48" fmla="*/ 5418847 w 6128435"/>
              <a:gd name="connsiteY48" fmla="*/ 2817825 h 6858000"/>
              <a:gd name="connsiteX49" fmla="*/ 5457023 w 6128435"/>
              <a:gd name="connsiteY49" fmla="*/ 2858292 h 6858000"/>
              <a:gd name="connsiteX50" fmla="*/ 5479298 w 6128435"/>
              <a:gd name="connsiteY50" fmla="*/ 2947791 h 6858000"/>
              <a:gd name="connsiteX51" fmla="*/ 5481770 w 6128435"/>
              <a:gd name="connsiteY51" fmla="*/ 2951352 h 6858000"/>
              <a:gd name="connsiteX52" fmla="*/ 5482045 w 6128435"/>
              <a:gd name="connsiteY52" fmla="*/ 2984371 h 6858000"/>
              <a:gd name="connsiteX53" fmla="*/ 5482415 w 6128435"/>
              <a:gd name="connsiteY53" fmla="*/ 3004079 h 6858000"/>
              <a:gd name="connsiteX54" fmla="*/ 5483865 w 6128435"/>
              <a:gd name="connsiteY54" fmla="*/ 3005467 h 6858000"/>
              <a:gd name="connsiteX55" fmla="*/ 5482236 w 6128435"/>
              <a:gd name="connsiteY55" fmla="*/ 3019791 h 6858000"/>
              <a:gd name="connsiteX56" fmla="*/ 5481505 w 6128435"/>
              <a:gd name="connsiteY56" fmla="*/ 3095286 h 6858000"/>
              <a:gd name="connsiteX57" fmla="*/ 5477595 w 6128435"/>
              <a:gd name="connsiteY57" fmla="*/ 3250534 h 6858000"/>
              <a:gd name="connsiteX58" fmla="*/ 5532836 w 6128435"/>
              <a:gd name="connsiteY58" fmla="*/ 3353840 h 6858000"/>
              <a:gd name="connsiteX59" fmla="*/ 5561229 w 6128435"/>
              <a:gd name="connsiteY59" fmla="*/ 3395784 h 6858000"/>
              <a:gd name="connsiteX60" fmla="*/ 5589758 w 6128435"/>
              <a:gd name="connsiteY60" fmla="*/ 3506453 h 6858000"/>
              <a:gd name="connsiteX61" fmla="*/ 5596144 w 6128435"/>
              <a:gd name="connsiteY61" fmla="*/ 3534624 h 6858000"/>
              <a:gd name="connsiteX62" fmla="*/ 5597750 w 6128435"/>
              <a:gd name="connsiteY62" fmla="*/ 3534129 h 6858000"/>
              <a:gd name="connsiteX63" fmla="*/ 5599700 w 6128435"/>
              <a:gd name="connsiteY63" fmla="*/ 3547221 h 6858000"/>
              <a:gd name="connsiteX64" fmla="*/ 5615031 w 6128435"/>
              <a:gd name="connsiteY64" fmla="*/ 3557482 h 6858000"/>
              <a:gd name="connsiteX65" fmla="*/ 5618377 w 6128435"/>
              <a:gd name="connsiteY65" fmla="*/ 3588431 h 6858000"/>
              <a:gd name="connsiteX66" fmla="*/ 5612155 w 6128435"/>
              <a:gd name="connsiteY66" fmla="*/ 3589869 h 6858000"/>
              <a:gd name="connsiteX67" fmla="*/ 5620843 w 6128435"/>
              <a:gd name="connsiteY67" fmla="*/ 3606745 h 6858000"/>
              <a:gd name="connsiteX68" fmla="*/ 5655472 w 6128435"/>
              <a:gd name="connsiteY68" fmla="*/ 3678877 h 6858000"/>
              <a:gd name="connsiteX69" fmla="*/ 5680448 w 6128435"/>
              <a:gd name="connsiteY69" fmla="*/ 3717760 h 6858000"/>
              <a:gd name="connsiteX70" fmla="*/ 5683015 w 6128435"/>
              <a:gd name="connsiteY70" fmla="*/ 3762025 h 6858000"/>
              <a:gd name="connsiteX71" fmla="*/ 5696643 w 6128435"/>
              <a:gd name="connsiteY71" fmla="*/ 3773888 h 6858000"/>
              <a:gd name="connsiteX72" fmla="*/ 5699203 w 6128435"/>
              <a:gd name="connsiteY72" fmla="*/ 3775823 h 6858000"/>
              <a:gd name="connsiteX73" fmla="*/ 5704824 w 6128435"/>
              <a:gd name="connsiteY73" fmla="*/ 3785966 h 6858000"/>
              <a:gd name="connsiteX74" fmla="*/ 5712204 w 6128435"/>
              <a:gd name="connsiteY74" fmla="*/ 3785830 h 6858000"/>
              <a:gd name="connsiteX75" fmla="*/ 5724816 w 6128435"/>
              <a:gd name="connsiteY75" fmla="*/ 3798949 h 6858000"/>
              <a:gd name="connsiteX76" fmla="*/ 5733539 w 6128435"/>
              <a:gd name="connsiteY76" fmla="*/ 3818457 h 6858000"/>
              <a:gd name="connsiteX77" fmla="*/ 5768491 w 6128435"/>
              <a:gd name="connsiteY77" fmla="*/ 3914399 h 6858000"/>
              <a:gd name="connsiteX78" fmla="*/ 5793123 w 6128435"/>
              <a:gd name="connsiteY78" fmla="*/ 3969952 h 6858000"/>
              <a:gd name="connsiteX79" fmla="*/ 5808321 w 6128435"/>
              <a:gd name="connsiteY79" fmla="*/ 3988153 h 6858000"/>
              <a:gd name="connsiteX80" fmla="*/ 5825621 w 6128435"/>
              <a:gd name="connsiteY80" fmla="*/ 4015525 h 6858000"/>
              <a:gd name="connsiteX81" fmla="*/ 5860672 w 6128435"/>
              <a:gd name="connsiteY81" fmla="*/ 4061579 h 6858000"/>
              <a:gd name="connsiteX82" fmla="*/ 5872173 w 6128435"/>
              <a:gd name="connsiteY82" fmla="*/ 4088497 h 6858000"/>
              <a:gd name="connsiteX83" fmla="*/ 5883705 w 6128435"/>
              <a:gd name="connsiteY83" fmla="*/ 4101899 h 6858000"/>
              <a:gd name="connsiteX84" fmla="*/ 5885314 w 6128435"/>
              <a:gd name="connsiteY84" fmla="*/ 4108387 h 6858000"/>
              <a:gd name="connsiteX85" fmla="*/ 5894095 w 6128435"/>
              <a:gd name="connsiteY85" fmla="*/ 4128857 h 6858000"/>
              <a:gd name="connsiteX86" fmla="*/ 5898339 w 6128435"/>
              <a:gd name="connsiteY86" fmla="*/ 4140800 h 6858000"/>
              <a:gd name="connsiteX87" fmla="*/ 5899734 w 6128435"/>
              <a:gd name="connsiteY87" fmla="*/ 4145632 h 6858000"/>
              <a:gd name="connsiteX88" fmla="*/ 5903513 w 6128435"/>
              <a:gd name="connsiteY88" fmla="*/ 4187661 h 6858000"/>
              <a:gd name="connsiteX89" fmla="*/ 5917114 w 6128435"/>
              <a:gd name="connsiteY89" fmla="*/ 4213096 h 6858000"/>
              <a:gd name="connsiteX90" fmla="*/ 5921153 w 6128435"/>
              <a:gd name="connsiteY90" fmla="*/ 4236222 h 6858000"/>
              <a:gd name="connsiteX91" fmla="*/ 5924233 w 6128435"/>
              <a:gd name="connsiteY91" fmla="*/ 4242060 h 6858000"/>
              <a:gd name="connsiteX92" fmla="*/ 5928910 w 6128435"/>
              <a:gd name="connsiteY92" fmla="*/ 4300973 h 6858000"/>
              <a:gd name="connsiteX93" fmla="*/ 5939320 w 6128435"/>
              <a:gd name="connsiteY93" fmla="*/ 4340435 h 6858000"/>
              <a:gd name="connsiteX94" fmla="*/ 5946705 w 6128435"/>
              <a:gd name="connsiteY94" fmla="*/ 4428051 h 6858000"/>
              <a:gd name="connsiteX95" fmla="*/ 5949261 w 6128435"/>
              <a:gd name="connsiteY95" fmla="*/ 4449185 h 6858000"/>
              <a:gd name="connsiteX96" fmla="*/ 5957504 w 6128435"/>
              <a:gd name="connsiteY96" fmla="*/ 4465911 h 6858000"/>
              <a:gd name="connsiteX97" fmla="*/ 5964689 w 6128435"/>
              <a:gd name="connsiteY97" fmla="*/ 4468532 h 6858000"/>
              <a:gd name="connsiteX98" fmla="*/ 5967062 w 6128435"/>
              <a:gd name="connsiteY98" fmla="*/ 4479923 h 6858000"/>
              <a:gd name="connsiteX99" fmla="*/ 5968960 w 6128435"/>
              <a:gd name="connsiteY99" fmla="*/ 4482655 h 6858000"/>
              <a:gd name="connsiteX100" fmla="*/ 5978567 w 6128435"/>
              <a:gd name="connsiteY100" fmla="*/ 4498605 h 6858000"/>
              <a:gd name="connsiteX101" fmla="*/ 5980106 w 6128435"/>
              <a:gd name="connsiteY101" fmla="*/ 4585087 h 6858000"/>
              <a:gd name="connsiteX102" fmla="*/ 5998138 w 6128435"/>
              <a:gd name="connsiteY102" fmla="*/ 4697518 h 6858000"/>
              <a:gd name="connsiteX103" fmla="*/ 6013516 w 6128435"/>
              <a:gd name="connsiteY103" fmla="*/ 4786619 h 6858000"/>
              <a:gd name="connsiteX104" fmla="*/ 6025404 w 6128435"/>
              <a:gd name="connsiteY104" fmla="*/ 4858148 h 6858000"/>
              <a:gd name="connsiteX105" fmla="*/ 6007749 w 6128435"/>
              <a:gd name="connsiteY105" fmla="*/ 4964715 h 6858000"/>
              <a:gd name="connsiteX106" fmla="*/ 6005269 w 6128435"/>
              <a:gd name="connsiteY106" fmla="*/ 5150567 h 6858000"/>
              <a:gd name="connsiteX107" fmla="*/ 6001127 w 6128435"/>
              <a:gd name="connsiteY107" fmla="*/ 5164609 h 6858000"/>
              <a:gd name="connsiteX108" fmla="*/ 5996647 w 6128435"/>
              <a:gd name="connsiteY108" fmla="*/ 5185640 h 6858000"/>
              <a:gd name="connsiteX109" fmla="*/ 5998514 w 6128435"/>
              <a:gd name="connsiteY109" fmla="*/ 5189673 h 6858000"/>
              <a:gd name="connsiteX110" fmla="*/ 5995970 w 6128435"/>
              <a:gd name="connsiteY110" fmla="*/ 5221547 h 6858000"/>
              <a:gd name="connsiteX111" fmla="*/ 5997218 w 6128435"/>
              <a:gd name="connsiteY111" fmla="*/ 5222031 h 6858000"/>
              <a:gd name="connsiteX112" fmla="*/ 6002116 w 6128435"/>
              <a:gd name="connsiteY112" fmla="*/ 5231223 h 6858000"/>
              <a:gd name="connsiteX113" fmla="*/ 6008541 w 6128435"/>
              <a:gd name="connsiteY113" fmla="*/ 5248680 h 6858000"/>
              <a:gd name="connsiteX114" fmla="*/ 6039260 w 6128435"/>
              <a:gd name="connsiteY114" fmla="*/ 5289518 h 6858000"/>
              <a:gd name="connsiteX115" fmla="*/ 6036748 w 6128435"/>
              <a:gd name="connsiteY115" fmla="*/ 5322752 h 6858000"/>
              <a:gd name="connsiteX116" fmla="*/ 6036943 w 6128435"/>
              <a:gd name="connsiteY116" fmla="*/ 5329480 h 6858000"/>
              <a:gd name="connsiteX117" fmla="*/ 6037236 w 6128435"/>
              <a:gd name="connsiteY117" fmla="*/ 5329634 h 6858000"/>
              <a:gd name="connsiteX118" fmla="*/ 6038019 w 6128435"/>
              <a:gd name="connsiteY118" fmla="*/ 5336764 h 6858000"/>
              <a:gd name="connsiteX119" fmla="*/ 6037298 w 6128435"/>
              <a:gd name="connsiteY119" fmla="*/ 5341753 h 6858000"/>
              <a:gd name="connsiteX120" fmla="*/ 6037677 w 6128435"/>
              <a:gd name="connsiteY120" fmla="*/ 5354807 h 6858000"/>
              <a:gd name="connsiteX121" fmla="*/ 6039728 w 6128435"/>
              <a:gd name="connsiteY121" fmla="*/ 5359416 h 6858000"/>
              <a:gd name="connsiteX122" fmla="*/ 6043311 w 6128435"/>
              <a:gd name="connsiteY122" fmla="*/ 5361407 h 6858000"/>
              <a:gd name="connsiteX123" fmla="*/ 6042954 w 6128435"/>
              <a:gd name="connsiteY123" fmla="*/ 5362576 h 6858000"/>
              <a:gd name="connsiteX124" fmla="*/ 6053435 w 6128435"/>
              <a:gd name="connsiteY124" fmla="*/ 5387547 h 6858000"/>
              <a:gd name="connsiteX125" fmla="*/ 6065933 w 6128435"/>
              <a:gd name="connsiteY125" fmla="*/ 5443002 h 6858000"/>
              <a:gd name="connsiteX126" fmla="*/ 6068640 w 6128435"/>
              <a:gd name="connsiteY126" fmla="*/ 5474503 h 6858000"/>
              <a:gd name="connsiteX127" fmla="*/ 6080922 w 6128435"/>
              <a:gd name="connsiteY127" fmla="*/ 5561070 h 6858000"/>
              <a:gd name="connsiteX128" fmla="*/ 6096949 w 6128435"/>
              <a:gd name="connsiteY128" fmla="*/ 5648179 h 6858000"/>
              <a:gd name="connsiteX129" fmla="*/ 6125703 w 6128435"/>
              <a:gd name="connsiteY129" fmla="*/ 5692894 h 6858000"/>
              <a:gd name="connsiteX130" fmla="*/ 6126670 w 6128435"/>
              <a:gd name="connsiteY130" fmla="*/ 5697882 h 6858000"/>
              <a:gd name="connsiteX131" fmla="*/ 6124061 w 6128435"/>
              <a:gd name="connsiteY131" fmla="*/ 5710294 h 6858000"/>
              <a:gd name="connsiteX132" fmla="*/ 6122213 w 6128435"/>
              <a:gd name="connsiteY132" fmla="*/ 5714762 h 6858000"/>
              <a:gd name="connsiteX133" fmla="*/ 6121353 w 6128435"/>
              <a:gd name="connsiteY133" fmla="*/ 5721725 h 6858000"/>
              <a:gd name="connsiteX134" fmla="*/ 6121607 w 6128435"/>
              <a:gd name="connsiteY134" fmla="*/ 5721959 h 6858000"/>
              <a:gd name="connsiteX135" fmla="*/ 6120262 w 6128435"/>
              <a:gd name="connsiteY135" fmla="*/ 5728358 h 6858000"/>
              <a:gd name="connsiteX136" fmla="*/ 6110194 w 6128435"/>
              <a:gd name="connsiteY136" fmla="*/ 5758853 h 6858000"/>
              <a:gd name="connsiteX137" fmla="*/ 6127519 w 6128435"/>
              <a:gd name="connsiteY137" fmla="*/ 5865775 h 6858000"/>
              <a:gd name="connsiteX138" fmla="*/ 6128435 w 6128435"/>
              <a:gd name="connsiteY138" fmla="*/ 5870164 h 6858000"/>
              <a:gd name="connsiteX139" fmla="*/ 6119217 w 6128435"/>
              <a:gd name="connsiteY139" fmla="*/ 5888542 h 6858000"/>
              <a:gd name="connsiteX140" fmla="*/ 6115966 w 6128435"/>
              <a:gd name="connsiteY140" fmla="*/ 5898387 h 6858000"/>
              <a:gd name="connsiteX141" fmla="*/ 6111924 w 6128435"/>
              <a:gd name="connsiteY141" fmla="*/ 5900444 h 6858000"/>
              <a:gd name="connsiteX142" fmla="*/ 6108716 w 6128435"/>
              <a:gd name="connsiteY142" fmla="*/ 5915345 h 6858000"/>
              <a:gd name="connsiteX143" fmla="*/ 6109524 w 6128435"/>
              <a:gd name="connsiteY143" fmla="*/ 5917328 h 6858000"/>
              <a:gd name="connsiteX144" fmla="*/ 6102493 w 6128435"/>
              <a:gd name="connsiteY144" fmla="*/ 5928602 h 6858000"/>
              <a:gd name="connsiteX145" fmla="*/ 6056863 w 6128435"/>
              <a:gd name="connsiteY145" fmla="*/ 6000643 h 6858000"/>
              <a:gd name="connsiteX146" fmla="*/ 6045436 w 6128435"/>
              <a:gd name="connsiteY146" fmla="*/ 6124480 h 6858000"/>
              <a:gd name="connsiteX147" fmla="*/ 6030489 w 6128435"/>
              <a:gd name="connsiteY147" fmla="*/ 6317666 h 6858000"/>
              <a:gd name="connsiteX148" fmla="*/ 6007492 w 6128435"/>
              <a:gd name="connsiteY148" fmla="*/ 6440818 h 6858000"/>
              <a:gd name="connsiteX149" fmla="*/ 6009467 w 6128435"/>
              <a:gd name="connsiteY149" fmla="*/ 6487076 h 6858000"/>
              <a:gd name="connsiteX150" fmla="*/ 5995064 w 6128435"/>
              <a:gd name="connsiteY150" fmla="*/ 6540791 h 6858000"/>
              <a:gd name="connsiteX151" fmla="*/ 5996309 w 6128435"/>
              <a:gd name="connsiteY151" fmla="*/ 6543961 h 6858000"/>
              <a:gd name="connsiteX152" fmla="*/ 5996048 w 6128435"/>
              <a:gd name="connsiteY152" fmla="*/ 6555444 h 6858000"/>
              <a:gd name="connsiteX153" fmla="*/ 6002524 w 6128435"/>
              <a:gd name="connsiteY153" fmla="*/ 6560188 h 6858000"/>
              <a:gd name="connsiteX154" fmla="*/ 6006823 w 6128435"/>
              <a:gd name="connsiteY154" fmla="*/ 6578546 h 6858000"/>
              <a:gd name="connsiteX155" fmla="*/ 6004510 w 6128435"/>
              <a:gd name="connsiteY155" fmla="*/ 6599256 h 6858000"/>
              <a:gd name="connsiteX156" fmla="*/ 5986207 w 6128435"/>
              <a:gd name="connsiteY156" fmla="*/ 6695855 h 6858000"/>
              <a:gd name="connsiteX157" fmla="*/ 5979428 w 6128435"/>
              <a:gd name="connsiteY157" fmla="*/ 6754678 h 6858000"/>
              <a:gd name="connsiteX158" fmla="*/ 5983398 w 6128435"/>
              <a:gd name="connsiteY158" fmla="*/ 6778641 h 6858000"/>
              <a:gd name="connsiteX159" fmla="*/ 5984543 w 6128435"/>
              <a:gd name="connsiteY159" fmla="*/ 6811016 h 6858000"/>
              <a:gd name="connsiteX160" fmla="*/ 5981802 w 6128435"/>
              <a:gd name="connsiteY160" fmla="*/ 6838578 h 6858000"/>
              <a:gd name="connsiteX161" fmla="*/ 5979671 w 6128435"/>
              <a:gd name="connsiteY161" fmla="*/ 6858000 h 6858000"/>
              <a:gd name="connsiteX162" fmla="*/ 0 w 6128435"/>
              <a:gd name="connsiteY162" fmla="*/ 6858000 h 6858000"/>
              <a:gd name="connsiteX163" fmla="*/ 0 w 6128435"/>
              <a:gd name="connsiteY16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44434 w 6128435"/>
              <a:gd name="connsiteY24" fmla="*/ 1580810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47111 w 6128435"/>
              <a:gd name="connsiteY35" fmla="*/ 2269679 h 6858000"/>
              <a:gd name="connsiteX36" fmla="*/ 5279312 w 6128435"/>
              <a:gd name="connsiteY36" fmla="*/ 2302757 h 6858000"/>
              <a:gd name="connsiteX37" fmla="*/ 5293877 w 6128435"/>
              <a:gd name="connsiteY37" fmla="*/ 2368649 h 6858000"/>
              <a:gd name="connsiteX38" fmla="*/ 5311338 w 6128435"/>
              <a:gd name="connsiteY38" fmla="*/ 2404034 h 6858000"/>
              <a:gd name="connsiteX39" fmla="*/ 5338366 w 6128435"/>
              <a:gd name="connsiteY39" fmla="*/ 2465052 h 6858000"/>
              <a:gd name="connsiteX40" fmla="*/ 5371263 w 6128435"/>
              <a:gd name="connsiteY40" fmla="*/ 2586413 h 6858000"/>
              <a:gd name="connsiteX41" fmla="*/ 5407503 w 6128435"/>
              <a:gd name="connsiteY41" fmla="*/ 2786290 h 6858000"/>
              <a:gd name="connsiteX42" fmla="*/ 5407356 w 6128435"/>
              <a:gd name="connsiteY42" fmla="*/ 2787545 h 6858000"/>
              <a:gd name="connsiteX43" fmla="*/ 5411130 w 6128435"/>
              <a:gd name="connsiteY43" fmla="*/ 2788640 h 6858000"/>
              <a:gd name="connsiteX44" fmla="*/ 5416439 w 6128435"/>
              <a:gd name="connsiteY44" fmla="*/ 2805666 h 6858000"/>
              <a:gd name="connsiteX45" fmla="*/ 5416589 w 6128435"/>
              <a:gd name="connsiteY45" fmla="*/ 2810822 h 6858000"/>
              <a:gd name="connsiteX46" fmla="*/ 5418542 w 6128435"/>
              <a:gd name="connsiteY46" fmla="*/ 2817745 h 6858000"/>
              <a:gd name="connsiteX47" fmla="*/ 5418847 w 6128435"/>
              <a:gd name="connsiteY47" fmla="*/ 2817825 h 6858000"/>
              <a:gd name="connsiteX48" fmla="*/ 5457023 w 6128435"/>
              <a:gd name="connsiteY48" fmla="*/ 2858292 h 6858000"/>
              <a:gd name="connsiteX49" fmla="*/ 5479298 w 6128435"/>
              <a:gd name="connsiteY49" fmla="*/ 2947791 h 6858000"/>
              <a:gd name="connsiteX50" fmla="*/ 5481770 w 6128435"/>
              <a:gd name="connsiteY50" fmla="*/ 2951352 h 6858000"/>
              <a:gd name="connsiteX51" fmla="*/ 5482045 w 6128435"/>
              <a:gd name="connsiteY51" fmla="*/ 2984371 h 6858000"/>
              <a:gd name="connsiteX52" fmla="*/ 5482415 w 6128435"/>
              <a:gd name="connsiteY52" fmla="*/ 3004079 h 6858000"/>
              <a:gd name="connsiteX53" fmla="*/ 5483865 w 6128435"/>
              <a:gd name="connsiteY53" fmla="*/ 3005467 h 6858000"/>
              <a:gd name="connsiteX54" fmla="*/ 5482236 w 6128435"/>
              <a:gd name="connsiteY54" fmla="*/ 3019791 h 6858000"/>
              <a:gd name="connsiteX55" fmla="*/ 5481505 w 6128435"/>
              <a:gd name="connsiteY55" fmla="*/ 3095286 h 6858000"/>
              <a:gd name="connsiteX56" fmla="*/ 5477595 w 6128435"/>
              <a:gd name="connsiteY56" fmla="*/ 3250534 h 6858000"/>
              <a:gd name="connsiteX57" fmla="*/ 5532836 w 6128435"/>
              <a:gd name="connsiteY57" fmla="*/ 3353840 h 6858000"/>
              <a:gd name="connsiteX58" fmla="*/ 5561229 w 6128435"/>
              <a:gd name="connsiteY58" fmla="*/ 3395784 h 6858000"/>
              <a:gd name="connsiteX59" fmla="*/ 5589758 w 6128435"/>
              <a:gd name="connsiteY59" fmla="*/ 3506453 h 6858000"/>
              <a:gd name="connsiteX60" fmla="*/ 5596144 w 6128435"/>
              <a:gd name="connsiteY60" fmla="*/ 3534624 h 6858000"/>
              <a:gd name="connsiteX61" fmla="*/ 5597750 w 6128435"/>
              <a:gd name="connsiteY61" fmla="*/ 3534129 h 6858000"/>
              <a:gd name="connsiteX62" fmla="*/ 5599700 w 6128435"/>
              <a:gd name="connsiteY62" fmla="*/ 3547221 h 6858000"/>
              <a:gd name="connsiteX63" fmla="*/ 5615031 w 6128435"/>
              <a:gd name="connsiteY63" fmla="*/ 3557482 h 6858000"/>
              <a:gd name="connsiteX64" fmla="*/ 5618377 w 6128435"/>
              <a:gd name="connsiteY64" fmla="*/ 3588431 h 6858000"/>
              <a:gd name="connsiteX65" fmla="*/ 5612155 w 6128435"/>
              <a:gd name="connsiteY65" fmla="*/ 3589869 h 6858000"/>
              <a:gd name="connsiteX66" fmla="*/ 5620843 w 6128435"/>
              <a:gd name="connsiteY66" fmla="*/ 3606745 h 6858000"/>
              <a:gd name="connsiteX67" fmla="*/ 5655472 w 6128435"/>
              <a:gd name="connsiteY67" fmla="*/ 3678877 h 6858000"/>
              <a:gd name="connsiteX68" fmla="*/ 5680448 w 6128435"/>
              <a:gd name="connsiteY68" fmla="*/ 3717760 h 6858000"/>
              <a:gd name="connsiteX69" fmla="*/ 5683015 w 6128435"/>
              <a:gd name="connsiteY69" fmla="*/ 3762025 h 6858000"/>
              <a:gd name="connsiteX70" fmla="*/ 5696643 w 6128435"/>
              <a:gd name="connsiteY70" fmla="*/ 3773888 h 6858000"/>
              <a:gd name="connsiteX71" fmla="*/ 5699203 w 6128435"/>
              <a:gd name="connsiteY71" fmla="*/ 3775823 h 6858000"/>
              <a:gd name="connsiteX72" fmla="*/ 5704824 w 6128435"/>
              <a:gd name="connsiteY72" fmla="*/ 3785966 h 6858000"/>
              <a:gd name="connsiteX73" fmla="*/ 5712204 w 6128435"/>
              <a:gd name="connsiteY73" fmla="*/ 3785830 h 6858000"/>
              <a:gd name="connsiteX74" fmla="*/ 5724816 w 6128435"/>
              <a:gd name="connsiteY74" fmla="*/ 3798949 h 6858000"/>
              <a:gd name="connsiteX75" fmla="*/ 5733539 w 6128435"/>
              <a:gd name="connsiteY75" fmla="*/ 3818457 h 6858000"/>
              <a:gd name="connsiteX76" fmla="*/ 5768491 w 6128435"/>
              <a:gd name="connsiteY76" fmla="*/ 3914399 h 6858000"/>
              <a:gd name="connsiteX77" fmla="*/ 5793123 w 6128435"/>
              <a:gd name="connsiteY77" fmla="*/ 3969952 h 6858000"/>
              <a:gd name="connsiteX78" fmla="*/ 5808321 w 6128435"/>
              <a:gd name="connsiteY78" fmla="*/ 3988153 h 6858000"/>
              <a:gd name="connsiteX79" fmla="*/ 5825621 w 6128435"/>
              <a:gd name="connsiteY79" fmla="*/ 4015525 h 6858000"/>
              <a:gd name="connsiteX80" fmla="*/ 5860672 w 6128435"/>
              <a:gd name="connsiteY80" fmla="*/ 4061579 h 6858000"/>
              <a:gd name="connsiteX81" fmla="*/ 5872173 w 6128435"/>
              <a:gd name="connsiteY81" fmla="*/ 4088497 h 6858000"/>
              <a:gd name="connsiteX82" fmla="*/ 5883705 w 6128435"/>
              <a:gd name="connsiteY82" fmla="*/ 4101899 h 6858000"/>
              <a:gd name="connsiteX83" fmla="*/ 5885314 w 6128435"/>
              <a:gd name="connsiteY83" fmla="*/ 4108387 h 6858000"/>
              <a:gd name="connsiteX84" fmla="*/ 5894095 w 6128435"/>
              <a:gd name="connsiteY84" fmla="*/ 4128857 h 6858000"/>
              <a:gd name="connsiteX85" fmla="*/ 5898339 w 6128435"/>
              <a:gd name="connsiteY85" fmla="*/ 4140800 h 6858000"/>
              <a:gd name="connsiteX86" fmla="*/ 5899734 w 6128435"/>
              <a:gd name="connsiteY86" fmla="*/ 4145632 h 6858000"/>
              <a:gd name="connsiteX87" fmla="*/ 5903513 w 6128435"/>
              <a:gd name="connsiteY87" fmla="*/ 4187661 h 6858000"/>
              <a:gd name="connsiteX88" fmla="*/ 5917114 w 6128435"/>
              <a:gd name="connsiteY88" fmla="*/ 4213096 h 6858000"/>
              <a:gd name="connsiteX89" fmla="*/ 5921153 w 6128435"/>
              <a:gd name="connsiteY89" fmla="*/ 4236222 h 6858000"/>
              <a:gd name="connsiteX90" fmla="*/ 5924233 w 6128435"/>
              <a:gd name="connsiteY90" fmla="*/ 4242060 h 6858000"/>
              <a:gd name="connsiteX91" fmla="*/ 5928910 w 6128435"/>
              <a:gd name="connsiteY91" fmla="*/ 4300973 h 6858000"/>
              <a:gd name="connsiteX92" fmla="*/ 5939320 w 6128435"/>
              <a:gd name="connsiteY92" fmla="*/ 4340435 h 6858000"/>
              <a:gd name="connsiteX93" fmla="*/ 5946705 w 6128435"/>
              <a:gd name="connsiteY93" fmla="*/ 4428051 h 6858000"/>
              <a:gd name="connsiteX94" fmla="*/ 5949261 w 6128435"/>
              <a:gd name="connsiteY94" fmla="*/ 4449185 h 6858000"/>
              <a:gd name="connsiteX95" fmla="*/ 5957504 w 6128435"/>
              <a:gd name="connsiteY95" fmla="*/ 4465911 h 6858000"/>
              <a:gd name="connsiteX96" fmla="*/ 5964689 w 6128435"/>
              <a:gd name="connsiteY96" fmla="*/ 4468532 h 6858000"/>
              <a:gd name="connsiteX97" fmla="*/ 5967062 w 6128435"/>
              <a:gd name="connsiteY97" fmla="*/ 4479923 h 6858000"/>
              <a:gd name="connsiteX98" fmla="*/ 5968960 w 6128435"/>
              <a:gd name="connsiteY98" fmla="*/ 4482655 h 6858000"/>
              <a:gd name="connsiteX99" fmla="*/ 5978567 w 6128435"/>
              <a:gd name="connsiteY99" fmla="*/ 4498605 h 6858000"/>
              <a:gd name="connsiteX100" fmla="*/ 5980106 w 6128435"/>
              <a:gd name="connsiteY100" fmla="*/ 4585087 h 6858000"/>
              <a:gd name="connsiteX101" fmla="*/ 5998138 w 6128435"/>
              <a:gd name="connsiteY101" fmla="*/ 4697518 h 6858000"/>
              <a:gd name="connsiteX102" fmla="*/ 6013516 w 6128435"/>
              <a:gd name="connsiteY102" fmla="*/ 4786619 h 6858000"/>
              <a:gd name="connsiteX103" fmla="*/ 6025404 w 6128435"/>
              <a:gd name="connsiteY103" fmla="*/ 4858148 h 6858000"/>
              <a:gd name="connsiteX104" fmla="*/ 6007749 w 6128435"/>
              <a:gd name="connsiteY104" fmla="*/ 4964715 h 6858000"/>
              <a:gd name="connsiteX105" fmla="*/ 6005269 w 6128435"/>
              <a:gd name="connsiteY105" fmla="*/ 5150567 h 6858000"/>
              <a:gd name="connsiteX106" fmla="*/ 6001127 w 6128435"/>
              <a:gd name="connsiteY106" fmla="*/ 5164609 h 6858000"/>
              <a:gd name="connsiteX107" fmla="*/ 5996647 w 6128435"/>
              <a:gd name="connsiteY107" fmla="*/ 5185640 h 6858000"/>
              <a:gd name="connsiteX108" fmla="*/ 5998514 w 6128435"/>
              <a:gd name="connsiteY108" fmla="*/ 5189673 h 6858000"/>
              <a:gd name="connsiteX109" fmla="*/ 5995970 w 6128435"/>
              <a:gd name="connsiteY109" fmla="*/ 5221547 h 6858000"/>
              <a:gd name="connsiteX110" fmla="*/ 5997218 w 6128435"/>
              <a:gd name="connsiteY110" fmla="*/ 5222031 h 6858000"/>
              <a:gd name="connsiteX111" fmla="*/ 6002116 w 6128435"/>
              <a:gd name="connsiteY111" fmla="*/ 5231223 h 6858000"/>
              <a:gd name="connsiteX112" fmla="*/ 6008541 w 6128435"/>
              <a:gd name="connsiteY112" fmla="*/ 5248680 h 6858000"/>
              <a:gd name="connsiteX113" fmla="*/ 6039260 w 6128435"/>
              <a:gd name="connsiteY113" fmla="*/ 5289518 h 6858000"/>
              <a:gd name="connsiteX114" fmla="*/ 6036748 w 6128435"/>
              <a:gd name="connsiteY114" fmla="*/ 5322752 h 6858000"/>
              <a:gd name="connsiteX115" fmla="*/ 6036943 w 6128435"/>
              <a:gd name="connsiteY115" fmla="*/ 5329480 h 6858000"/>
              <a:gd name="connsiteX116" fmla="*/ 6037236 w 6128435"/>
              <a:gd name="connsiteY116" fmla="*/ 5329634 h 6858000"/>
              <a:gd name="connsiteX117" fmla="*/ 6038019 w 6128435"/>
              <a:gd name="connsiteY117" fmla="*/ 5336764 h 6858000"/>
              <a:gd name="connsiteX118" fmla="*/ 6037298 w 6128435"/>
              <a:gd name="connsiteY118" fmla="*/ 5341753 h 6858000"/>
              <a:gd name="connsiteX119" fmla="*/ 6037677 w 6128435"/>
              <a:gd name="connsiteY119" fmla="*/ 5354807 h 6858000"/>
              <a:gd name="connsiteX120" fmla="*/ 6039728 w 6128435"/>
              <a:gd name="connsiteY120" fmla="*/ 5359416 h 6858000"/>
              <a:gd name="connsiteX121" fmla="*/ 6043311 w 6128435"/>
              <a:gd name="connsiteY121" fmla="*/ 5361407 h 6858000"/>
              <a:gd name="connsiteX122" fmla="*/ 6042954 w 6128435"/>
              <a:gd name="connsiteY122" fmla="*/ 5362576 h 6858000"/>
              <a:gd name="connsiteX123" fmla="*/ 6053435 w 6128435"/>
              <a:gd name="connsiteY123" fmla="*/ 5387547 h 6858000"/>
              <a:gd name="connsiteX124" fmla="*/ 6065933 w 6128435"/>
              <a:gd name="connsiteY124" fmla="*/ 5443002 h 6858000"/>
              <a:gd name="connsiteX125" fmla="*/ 6068640 w 6128435"/>
              <a:gd name="connsiteY125" fmla="*/ 5474503 h 6858000"/>
              <a:gd name="connsiteX126" fmla="*/ 6080922 w 6128435"/>
              <a:gd name="connsiteY126" fmla="*/ 5561070 h 6858000"/>
              <a:gd name="connsiteX127" fmla="*/ 6096949 w 6128435"/>
              <a:gd name="connsiteY127" fmla="*/ 5648179 h 6858000"/>
              <a:gd name="connsiteX128" fmla="*/ 6125703 w 6128435"/>
              <a:gd name="connsiteY128" fmla="*/ 5692894 h 6858000"/>
              <a:gd name="connsiteX129" fmla="*/ 6126670 w 6128435"/>
              <a:gd name="connsiteY129" fmla="*/ 5697882 h 6858000"/>
              <a:gd name="connsiteX130" fmla="*/ 6124061 w 6128435"/>
              <a:gd name="connsiteY130" fmla="*/ 5710294 h 6858000"/>
              <a:gd name="connsiteX131" fmla="*/ 6122213 w 6128435"/>
              <a:gd name="connsiteY131" fmla="*/ 5714762 h 6858000"/>
              <a:gd name="connsiteX132" fmla="*/ 6121353 w 6128435"/>
              <a:gd name="connsiteY132" fmla="*/ 5721725 h 6858000"/>
              <a:gd name="connsiteX133" fmla="*/ 6121607 w 6128435"/>
              <a:gd name="connsiteY133" fmla="*/ 5721959 h 6858000"/>
              <a:gd name="connsiteX134" fmla="*/ 6120262 w 6128435"/>
              <a:gd name="connsiteY134" fmla="*/ 5728358 h 6858000"/>
              <a:gd name="connsiteX135" fmla="*/ 6110194 w 6128435"/>
              <a:gd name="connsiteY135" fmla="*/ 5758853 h 6858000"/>
              <a:gd name="connsiteX136" fmla="*/ 6127519 w 6128435"/>
              <a:gd name="connsiteY136" fmla="*/ 5865775 h 6858000"/>
              <a:gd name="connsiteX137" fmla="*/ 6128435 w 6128435"/>
              <a:gd name="connsiteY137" fmla="*/ 5870164 h 6858000"/>
              <a:gd name="connsiteX138" fmla="*/ 6119217 w 6128435"/>
              <a:gd name="connsiteY138" fmla="*/ 5888542 h 6858000"/>
              <a:gd name="connsiteX139" fmla="*/ 6115966 w 6128435"/>
              <a:gd name="connsiteY139" fmla="*/ 5898387 h 6858000"/>
              <a:gd name="connsiteX140" fmla="*/ 6111924 w 6128435"/>
              <a:gd name="connsiteY140" fmla="*/ 5900444 h 6858000"/>
              <a:gd name="connsiteX141" fmla="*/ 6108716 w 6128435"/>
              <a:gd name="connsiteY141" fmla="*/ 5915345 h 6858000"/>
              <a:gd name="connsiteX142" fmla="*/ 6109524 w 6128435"/>
              <a:gd name="connsiteY142" fmla="*/ 5917328 h 6858000"/>
              <a:gd name="connsiteX143" fmla="*/ 6102493 w 6128435"/>
              <a:gd name="connsiteY143" fmla="*/ 5928602 h 6858000"/>
              <a:gd name="connsiteX144" fmla="*/ 6056863 w 6128435"/>
              <a:gd name="connsiteY144" fmla="*/ 6000643 h 6858000"/>
              <a:gd name="connsiteX145" fmla="*/ 6045436 w 6128435"/>
              <a:gd name="connsiteY145" fmla="*/ 6124480 h 6858000"/>
              <a:gd name="connsiteX146" fmla="*/ 6030489 w 6128435"/>
              <a:gd name="connsiteY146" fmla="*/ 6317666 h 6858000"/>
              <a:gd name="connsiteX147" fmla="*/ 6007492 w 6128435"/>
              <a:gd name="connsiteY147" fmla="*/ 6440818 h 6858000"/>
              <a:gd name="connsiteX148" fmla="*/ 6009467 w 6128435"/>
              <a:gd name="connsiteY148" fmla="*/ 6487076 h 6858000"/>
              <a:gd name="connsiteX149" fmla="*/ 5995064 w 6128435"/>
              <a:gd name="connsiteY149" fmla="*/ 6540791 h 6858000"/>
              <a:gd name="connsiteX150" fmla="*/ 5996309 w 6128435"/>
              <a:gd name="connsiteY150" fmla="*/ 6543961 h 6858000"/>
              <a:gd name="connsiteX151" fmla="*/ 5996048 w 6128435"/>
              <a:gd name="connsiteY151" fmla="*/ 6555444 h 6858000"/>
              <a:gd name="connsiteX152" fmla="*/ 6002524 w 6128435"/>
              <a:gd name="connsiteY152" fmla="*/ 6560188 h 6858000"/>
              <a:gd name="connsiteX153" fmla="*/ 6006823 w 6128435"/>
              <a:gd name="connsiteY153" fmla="*/ 6578546 h 6858000"/>
              <a:gd name="connsiteX154" fmla="*/ 6004510 w 6128435"/>
              <a:gd name="connsiteY154" fmla="*/ 6599256 h 6858000"/>
              <a:gd name="connsiteX155" fmla="*/ 5986207 w 6128435"/>
              <a:gd name="connsiteY155" fmla="*/ 6695855 h 6858000"/>
              <a:gd name="connsiteX156" fmla="*/ 5979428 w 6128435"/>
              <a:gd name="connsiteY156" fmla="*/ 6754678 h 6858000"/>
              <a:gd name="connsiteX157" fmla="*/ 5983398 w 6128435"/>
              <a:gd name="connsiteY157" fmla="*/ 6778641 h 6858000"/>
              <a:gd name="connsiteX158" fmla="*/ 5984543 w 6128435"/>
              <a:gd name="connsiteY158" fmla="*/ 6811016 h 6858000"/>
              <a:gd name="connsiteX159" fmla="*/ 5981802 w 6128435"/>
              <a:gd name="connsiteY159" fmla="*/ 6838578 h 6858000"/>
              <a:gd name="connsiteX160" fmla="*/ 5979671 w 6128435"/>
              <a:gd name="connsiteY160" fmla="*/ 6858000 h 6858000"/>
              <a:gd name="connsiteX161" fmla="*/ 0 w 6128435"/>
              <a:gd name="connsiteY161" fmla="*/ 6858000 h 6858000"/>
              <a:gd name="connsiteX162" fmla="*/ 0 w 6128435"/>
              <a:gd name="connsiteY162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47111 w 6128435"/>
              <a:gd name="connsiteY35" fmla="*/ 2269679 h 6858000"/>
              <a:gd name="connsiteX36" fmla="*/ 5279312 w 6128435"/>
              <a:gd name="connsiteY36" fmla="*/ 2302757 h 6858000"/>
              <a:gd name="connsiteX37" fmla="*/ 5293877 w 6128435"/>
              <a:gd name="connsiteY37" fmla="*/ 2368649 h 6858000"/>
              <a:gd name="connsiteX38" fmla="*/ 5311338 w 6128435"/>
              <a:gd name="connsiteY38" fmla="*/ 2404034 h 6858000"/>
              <a:gd name="connsiteX39" fmla="*/ 5338366 w 6128435"/>
              <a:gd name="connsiteY39" fmla="*/ 2465052 h 6858000"/>
              <a:gd name="connsiteX40" fmla="*/ 5371263 w 6128435"/>
              <a:gd name="connsiteY40" fmla="*/ 2586413 h 6858000"/>
              <a:gd name="connsiteX41" fmla="*/ 5407503 w 6128435"/>
              <a:gd name="connsiteY41" fmla="*/ 2786290 h 6858000"/>
              <a:gd name="connsiteX42" fmla="*/ 5407356 w 6128435"/>
              <a:gd name="connsiteY42" fmla="*/ 2787545 h 6858000"/>
              <a:gd name="connsiteX43" fmla="*/ 5411130 w 6128435"/>
              <a:gd name="connsiteY43" fmla="*/ 2788640 h 6858000"/>
              <a:gd name="connsiteX44" fmla="*/ 5416439 w 6128435"/>
              <a:gd name="connsiteY44" fmla="*/ 2805666 h 6858000"/>
              <a:gd name="connsiteX45" fmla="*/ 5416589 w 6128435"/>
              <a:gd name="connsiteY45" fmla="*/ 2810822 h 6858000"/>
              <a:gd name="connsiteX46" fmla="*/ 5418542 w 6128435"/>
              <a:gd name="connsiteY46" fmla="*/ 2817745 h 6858000"/>
              <a:gd name="connsiteX47" fmla="*/ 5418847 w 6128435"/>
              <a:gd name="connsiteY47" fmla="*/ 2817825 h 6858000"/>
              <a:gd name="connsiteX48" fmla="*/ 5457023 w 6128435"/>
              <a:gd name="connsiteY48" fmla="*/ 2858292 h 6858000"/>
              <a:gd name="connsiteX49" fmla="*/ 5479298 w 6128435"/>
              <a:gd name="connsiteY49" fmla="*/ 2947791 h 6858000"/>
              <a:gd name="connsiteX50" fmla="*/ 5481770 w 6128435"/>
              <a:gd name="connsiteY50" fmla="*/ 2951352 h 6858000"/>
              <a:gd name="connsiteX51" fmla="*/ 5482045 w 6128435"/>
              <a:gd name="connsiteY51" fmla="*/ 2984371 h 6858000"/>
              <a:gd name="connsiteX52" fmla="*/ 5482415 w 6128435"/>
              <a:gd name="connsiteY52" fmla="*/ 3004079 h 6858000"/>
              <a:gd name="connsiteX53" fmla="*/ 5483865 w 6128435"/>
              <a:gd name="connsiteY53" fmla="*/ 3005467 h 6858000"/>
              <a:gd name="connsiteX54" fmla="*/ 5482236 w 6128435"/>
              <a:gd name="connsiteY54" fmla="*/ 3019791 h 6858000"/>
              <a:gd name="connsiteX55" fmla="*/ 5481505 w 6128435"/>
              <a:gd name="connsiteY55" fmla="*/ 3095286 h 6858000"/>
              <a:gd name="connsiteX56" fmla="*/ 5477595 w 6128435"/>
              <a:gd name="connsiteY56" fmla="*/ 3250534 h 6858000"/>
              <a:gd name="connsiteX57" fmla="*/ 5532836 w 6128435"/>
              <a:gd name="connsiteY57" fmla="*/ 3353840 h 6858000"/>
              <a:gd name="connsiteX58" fmla="*/ 5561229 w 6128435"/>
              <a:gd name="connsiteY58" fmla="*/ 3395784 h 6858000"/>
              <a:gd name="connsiteX59" fmla="*/ 5589758 w 6128435"/>
              <a:gd name="connsiteY59" fmla="*/ 3506453 h 6858000"/>
              <a:gd name="connsiteX60" fmla="*/ 5596144 w 6128435"/>
              <a:gd name="connsiteY60" fmla="*/ 3534624 h 6858000"/>
              <a:gd name="connsiteX61" fmla="*/ 5597750 w 6128435"/>
              <a:gd name="connsiteY61" fmla="*/ 3534129 h 6858000"/>
              <a:gd name="connsiteX62" fmla="*/ 5599700 w 6128435"/>
              <a:gd name="connsiteY62" fmla="*/ 3547221 h 6858000"/>
              <a:gd name="connsiteX63" fmla="*/ 5615031 w 6128435"/>
              <a:gd name="connsiteY63" fmla="*/ 3557482 h 6858000"/>
              <a:gd name="connsiteX64" fmla="*/ 5618377 w 6128435"/>
              <a:gd name="connsiteY64" fmla="*/ 3588431 h 6858000"/>
              <a:gd name="connsiteX65" fmla="*/ 5612155 w 6128435"/>
              <a:gd name="connsiteY65" fmla="*/ 3589869 h 6858000"/>
              <a:gd name="connsiteX66" fmla="*/ 5620843 w 6128435"/>
              <a:gd name="connsiteY66" fmla="*/ 3606745 h 6858000"/>
              <a:gd name="connsiteX67" fmla="*/ 5655472 w 6128435"/>
              <a:gd name="connsiteY67" fmla="*/ 3678877 h 6858000"/>
              <a:gd name="connsiteX68" fmla="*/ 5680448 w 6128435"/>
              <a:gd name="connsiteY68" fmla="*/ 3717760 h 6858000"/>
              <a:gd name="connsiteX69" fmla="*/ 5683015 w 6128435"/>
              <a:gd name="connsiteY69" fmla="*/ 3762025 h 6858000"/>
              <a:gd name="connsiteX70" fmla="*/ 5696643 w 6128435"/>
              <a:gd name="connsiteY70" fmla="*/ 3773888 h 6858000"/>
              <a:gd name="connsiteX71" fmla="*/ 5699203 w 6128435"/>
              <a:gd name="connsiteY71" fmla="*/ 3775823 h 6858000"/>
              <a:gd name="connsiteX72" fmla="*/ 5704824 w 6128435"/>
              <a:gd name="connsiteY72" fmla="*/ 3785966 h 6858000"/>
              <a:gd name="connsiteX73" fmla="*/ 5712204 w 6128435"/>
              <a:gd name="connsiteY73" fmla="*/ 3785830 h 6858000"/>
              <a:gd name="connsiteX74" fmla="*/ 5724816 w 6128435"/>
              <a:gd name="connsiteY74" fmla="*/ 3798949 h 6858000"/>
              <a:gd name="connsiteX75" fmla="*/ 5733539 w 6128435"/>
              <a:gd name="connsiteY75" fmla="*/ 3818457 h 6858000"/>
              <a:gd name="connsiteX76" fmla="*/ 5768491 w 6128435"/>
              <a:gd name="connsiteY76" fmla="*/ 3914399 h 6858000"/>
              <a:gd name="connsiteX77" fmla="*/ 5793123 w 6128435"/>
              <a:gd name="connsiteY77" fmla="*/ 3969952 h 6858000"/>
              <a:gd name="connsiteX78" fmla="*/ 5808321 w 6128435"/>
              <a:gd name="connsiteY78" fmla="*/ 3988153 h 6858000"/>
              <a:gd name="connsiteX79" fmla="*/ 5825621 w 6128435"/>
              <a:gd name="connsiteY79" fmla="*/ 4015525 h 6858000"/>
              <a:gd name="connsiteX80" fmla="*/ 5860672 w 6128435"/>
              <a:gd name="connsiteY80" fmla="*/ 4061579 h 6858000"/>
              <a:gd name="connsiteX81" fmla="*/ 5872173 w 6128435"/>
              <a:gd name="connsiteY81" fmla="*/ 4088497 h 6858000"/>
              <a:gd name="connsiteX82" fmla="*/ 5883705 w 6128435"/>
              <a:gd name="connsiteY82" fmla="*/ 4101899 h 6858000"/>
              <a:gd name="connsiteX83" fmla="*/ 5885314 w 6128435"/>
              <a:gd name="connsiteY83" fmla="*/ 4108387 h 6858000"/>
              <a:gd name="connsiteX84" fmla="*/ 5894095 w 6128435"/>
              <a:gd name="connsiteY84" fmla="*/ 4128857 h 6858000"/>
              <a:gd name="connsiteX85" fmla="*/ 5898339 w 6128435"/>
              <a:gd name="connsiteY85" fmla="*/ 4140800 h 6858000"/>
              <a:gd name="connsiteX86" fmla="*/ 5899734 w 6128435"/>
              <a:gd name="connsiteY86" fmla="*/ 4145632 h 6858000"/>
              <a:gd name="connsiteX87" fmla="*/ 5903513 w 6128435"/>
              <a:gd name="connsiteY87" fmla="*/ 4187661 h 6858000"/>
              <a:gd name="connsiteX88" fmla="*/ 5917114 w 6128435"/>
              <a:gd name="connsiteY88" fmla="*/ 4213096 h 6858000"/>
              <a:gd name="connsiteX89" fmla="*/ 5921153 w 6128435"/>
              <a:gd name="connsiteY89" fmla="*/ 4236222 h 6858000"/>
              <a:gd name="connsiteX90" fmla="*/ 5924233 w 6128435"/>
              <a:gd name="connsiteY90" fmla="*/ 4242060 h 6858000"/>
              <a:gd name="connsiteX91" fmla="*/ 5928910 w 6128435"/>
              <a:gd name="connsiteY91" fmla="*/ 4300973 h 6858000"/>
              <a:gd name="connsiteX92" fmla="*/ 5939320 w 6128435"/>
              <a:gd name="connsiteY92" fmla="*/ 4340435 h 6858000"/>
              <a:gd name="connsiteX93" fmla="*/ 5946705 w 6128435"/>
              <a:gd name="connsiteY93" fmla="*/ 4428051 h 6858000"/>
              <a:gd name="connsiteX94" fmla="*/ 5949261 w 6128435"/>
              <a:gd name="connsiteY94" fmla="*/ 4449185 h 6858000"/>
              <a:gd name="connsiteX95" fmla="*/ 5957504 w 6128435"/>
              <a:gd name="connsiteY95" fmla="*/ 4465911 h 6858000"/>
              <a:gd name="connsiteX96" fmla="*/ 5964689 w 6128435"/>
              <a:gd name="connsiteY96" fmla="*/ 4468532 h 6858000"/>
              <a:gd name="connsiteX97" fmla="*/ 5967062 w 6128435"/>
              <a:gd name="connsiteY97" fmla="*/ 4479923 h 6858000"/>
              <a:gd name="connsiteX98" fmla="*/ 5968960 w 6128435"/>
              <a:gd name="connsiteY98" fmla="*/ 4482655 h 6858000"/>
              <a:gd name="connsiteX99" fmla="*/ 5978567 w 6128435"/>
              <a:gd name="connsiteY99" fmla="*/ 4498605 h 6858000"/>
              <a:gd name="connsiteX100" fmla="*/ 5980106 w 6128435"/>
              <a:gd name="connsiteY100" fmla="*/ 4585087 h 6858000"/>
              <a:gd name="connsiteX101" fmla="*/ 5998138 w 6128435"/>
              <a:gd name="connsiteY101" fmla="*/ 4697518 h 6858000"/>
              <a:gd name="connsiteX102" fmla="*/ 6013516 w 6128435"/>
              <a:gd name="connsiteY102" fmla="*/ 4786619 h 6858000"/>
              <a:gd name="connsiteX103" fmla="*/ 6025404 w 6128435"/>
              <a:gd name="connsiteY103" fmla="*/ 4858148 h 6858000"/>
              <a:gd name="connsiteX104" fmla="*/ 6007749 w 6128435"/>
              <a:gd name="connsiteY104" fmla="*/ 4964715 h 6858000"/>
              <a:gd name="connsiteX105" fmla="*/ 6005269 w 6128435"/>
              <a:gd name="connsiteY105" fmla="*/ 5150567 h 6858000"/>
              <a:gd name="connsiteX106" fmla="*/ 6001127 w 6128435"/>
              <a:gd name="connsiteY106" fmla="*/ 5164609 h 6858000"/>
              <a:gd name="connsiteX107" fmla="*/ 5996647 w 6128435"/>
              <a:gd name="connsiteY107" fmla="*/ 5185640 h 6858000"/>
              <a:gd name="connsiteX108" fmla="*/ 5998514 w 6128435"/>
              <a:gd name="connsiteY108" fmla="*/ 5189673 h 6858000"/>
              <a:gd name="connsiteX109" fmla="*/ 5995970 w 6128435"/>
              <a:gd name="connsiteY109" fmla="*/ 5221547 h 6858000"/>
              <a:gd name="connsiteX110" fmla="*/ 5997218 w 6128435"/>
              <a:gd name="connsiteY110" fmla="*/ 5222031 h 6858000"/>
              <a:gd name="connsiteX111" fmla="*/ 6002116 w 6128435"/>
              <a:gd name="connsiteY111" fmla="*/ 5231223 h 6858000"/>
              <a:gd name="connsiteX112" fmla="*/ 6008541 w 6128435"/>
              <a:gd name="connsiteY112" fmla="*/ 5248680 h 6858000"/>
              <a:gd name="connsiteX113" fmla="*/ 6039260 w 6128435"/>
              <a:gd name="connsiteY113" fmla="*/ 5289518 h 6858000"/>
              <a:gd name="connsiteX114" fmla="*/ 6036748 w 6128435"/>
              <a:gd name="connsiteY114" fmla="*/ 5322752 h 6858000"/>
              <a:gd name="connsiteX115" fmla="*/ 6036943 w 6128435"/>
              <a:gd name="connsiteY115" fmla="*/ 5329480 h 6858000"/>
              <a:gd name="connsiteX116" fmla="*/ 6037236 w 6128435"/>
              <a:gd name="connsiteY116" fmla="*/ 5329634 h 6858000"/>
              <a:gd name="connsiteX117" fmla="*/ 6038019 w 6128435"/>
              <a:gd name="connsiteY117" fmla="*/ 5336764 h 6858000"/>
              <a:gd name="connsiteX118" fmla="*/ 6037298 w 6128435"/>
              <a:gd name="connsiteY118" fmla="*/ 5341753 h 6858000"/>
              <a:gd name="connsiteX119" fmla="*/ 6037677 w 6128435"/>
              <a:gd name="connsiteY119" fmla="*/ 5354807 h 6858000"/>
              <a:gd name="connsiteX120" fmla="*/ 6039728 w 6128435"/>
              <a:gd name="connsiteY120" fmla="*/ 5359416 h 6858000"/>
              <a:gd name="connsiteX121" fmla="*/ 6043311 w 6128435"/>
              <a:gd name="connsiteY121" fmla="*/ 5361407 h 6858000"/>
              <a:gd name="connsiteX122" fmla="*/ 6042954 w 6128435"/>
              <a:gd name="connsiteY122" fmla="*/ 5362576 h 6858000"/>
              <a:gd name="connsiteX123" fmla="*/ 6053435 w 6128435"/>
              <a:gd name="connsiteY123" fmla="*/ 5387547 h 6858000"/>
              <a:gd name="connsiteX124" fmla="*/ 6065933 w 6128435"/>
              <a:gd name="connsiteY124" fmla="*/ 5443002 h 6858000"/>
              <a:gd name="connsiteX125" fmla="*/ 6068640 w 6128435"/>
              <a:gd name="connsiteY125" fmla="*/ 5474503 h 6858000"/>
              <a:gd name="connsiteX126" fmla="*/ 6080922 w 6128435"/>
              <a:gd name="connsiteY126" fmla="*/ 5561070 h 6858000"/>
              <a:gd name="connsiteX127" fmla="*/ 6096949 w 6128435"/>
              <a:gd name="connsiteY127" fmla="*/ 5648179 h 6858000"/>
              <a:gd name="connsiteX128" fmla="*/ 6125703 w 6128435"/>
              <a:gd name="connsiteY128" fmla="*/ 5692894 h 6858000"/>
              <a:gd name="connsiteX129" fmla="*/ 6126670 w 6128435"/>
              <a:gd name="connsiteY129" fmla="*/ 5697882 h 6858000"/>
              <a:gd name="connsiteX130" fmla="*/ 6124061 w 6128435"/>
              <a:gd name="connsiteY130" fmla="*/ 5710294 h 6858000"/>
              <a:gd name="connsiteX131" fmla="*/ 6122213 w 6128435"/>
              <a:gd name="connsiteY131" fmla="*/ 5714762 h 6858000"/>
              <a:gd name="connsiteX132" fmla="*/ 6121353 w 6128435"/>
              <a:gd name="connsiteY132" fmla="*/ 5721725 h 6858000"/>
              <a:gd name="connsiteX133" fmla="*/ 6121607 w 6128435"/>
              <a:gd name="connsiteY133" fmla="*/ 5721959 h 6858000"/>
              <a:gd name="connsiteX134" fmla="*/ 6120262 w 6128435"/>
              <a:gd name="connsiteY134" fmla="*/ 5728358 h 6858000"/>
              <a:gd name="connsiteX135" fmla="*/ 6110194 w 6128435"/>
              <a:gd name="connsiteY135" fmla="*/ 5758853 h 6858000"/>
              <a:gd name="connsiteX136" fmla="*/ 6127519 w 6128435"/>
              <a:gd name="connsiteY136" fmla="*/ 5865775 h 6858000"/>
              <a:gd name="connsiteX137" fmla="*/ 6128435 w 6128435"/>
              <a:gd name="connsiteY137" fmla="*/ 5870164 h 6858000"/>
              <a:gd name="connsiteX138" fmla="*/ 6119217 w 6128435"/>
              <a:gd name="connsiteY138" fmla="*/ 5888542 h 6858000"/>
              <a:gd name="connsiteX139" fmla="*/ 6115966 w 6128435"/>
              <a:gd name="connsiteY139" fmla="*/ 5898387 h 6858000"/>
              <a:gd name="connsiteX140" fmla="*/ 6111924 w 6128435"/>
              <a:gd name="connsiteY140" fmla="*/ 5900444 h 6858000"/>
              <a:gd name="connsiteX141" fmla="*/ 6108716 w 6128435"/>
              <a:gd name="connsiteY141" fmla="*/ 5915345 h 6858000"/>
              <a:gd name="connsiteX142" fmla="*/ 6109524 w 6128435"/>
              <a:gd name="connsiteY142" fmla="*/ 5917328 h 6858000"/>
              <a:gd name="connsiteX143" fmla="*/ 6102493 w 6128435"/>
              <a:gd name="connsiteY143" fmla="*/ 5928602 h 6858000"/>
              <a:gd name="connsiteX144" fmla="*/ 6056863 w 6128435"/>
              <a:gd name="connsiteY144" fmla="*/ 6000643 h 6858000"/>
              <a:gd name="connsiteX145" fmla="*/ 6045436 w 6128435"/>
              <a:gd name="connsiteY145" fmla="*/ 6124480 h 6858000"/>
              <a:gd name="connsiteX146" fmla="*/ 6030489 w 6128435"/>
              <a:gd name="connsiteY146" fmla="*/ 6317666 h 6858000"/>
              <a:gd name="connsiteX147" fmla="*/ 6007492 w 6128435"/>
              <a:gd name="connsiteY147" fmla="*/ 6440818 h 6858000"/>
              <a:gd name="connsiteX148" fmla="*/ 6009467 w 6128435"/>
              <a:gd name="connsiteY148" fmla="*/ 6487076 h 6858000"/>
              <a:gd name="connsiteX149" fmla="*/ 5995064 w 6128435"/>
              <a:gd name="connsiteY149" fmla="*/ 6540791 h 6858000"/>
              <a:gd name="connsiteX150" fmla="*/ 5996309 w 6128435"/>
              <a:gd name="connsiteY150" fmla="*/ 6543961 h 6858000"/>
              <a:gd name="connsiteX151" fmla="*/ 5996048 w 6128435"/>
              <a:gd name="connsiteY151" fmla="*/ 6555444 h 6858000"/>
              <a:gd name="connsiteX152" fmla="*/ 6002524 w 6128435"/>
              <a:gd name="connsiteY152" fmla="*/ 6560188 h 6858000"/>
              <a:gd name="connsiteX153" fmla="*/ 6006823 w 6128435"/>
              <a:gd name="connsiteY153" fmla="*/ 6578546 h 6858000"/>
              <a:gd name="connsiteX154" fmla="*/ 6004510 w 6128435"/>
              <a:gd name="connsiteY154" fmla="*/ 6599256 h 6858000"/>
              <a:gd name="connsiteX155" fmla="*/ 5986207 w 6128435"/>
              <a:gd name="connsiteY155" fmla="*/ 6695855 h 6858000"/>
              <a:gd name="connsiteX156" fmla="*/ 5979428 w 6128435"/>
              <a:gd name="connsiteY156" fmla="*/ 6754678 h 6858000"/>
              <a:gd name="connsiteX157" fmla="*/ 5983398 w 6128435"/>
              <a:gd name="connsiteY157" fmla="*/ 6778641 h 6858000"/>
              <a:gd name="connsiteX158" fmla="*/ 5984543 w 6128435"/>
              <a:gd name="connsiteY158" fmla="*/ 6811016 h 6858000"/>
              <a:gd name="connsiteX159" fmla="*/ 5981802 w 6128435"/>
              <a:gd name="connsiteY159" fmla="*/ 6838578 h 6858000"/>
              <a:gd name="connsiteX160" fmla="*/ 5979671 w 6128435"/>
              <a:gd name="connsiteY160" fmla="*/ 6858000 h 6858000"/>
              <a:gd name="connsiteX161" fmla="*/ 0 w 6128435"/>
              <a:gd name="connsiteY161" fmla="*/ 6858000 h 6858000"/>
              <a:gd name="connsiteX162" fmla="*/ 0 w 6128435"/>
              <a:gd name="connsiteY162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79312 w 6128435"/>
              <a:gd name="connsiteY35" fmla="*/ 2302757 h 6858000"/>
              <a:gd name="connsiteX36" fmla="*/ 5293877 w 6128435"/>
              <a:gd name="connsiteY36" fmla="*/ 2368649 h 6858000"/>
              <a:gd name="connsiteX37" fmla="*/ 5311338 w 6128435"/>
              <a:gd name="connsiteY37" fmla="*/ 2404034 h 6858000"/>
              <a:gd name="connsiteX38" fmla="*/ 5338366 w 6128435"/>
              <a:gd name="connsiteY38" fmla="*/ 2465052 h 6858000"/>
              <a:gd name="connsiteX39" fmla="*/ 5371263 w 6128435"/>
              <a:gd name="connsiteY39" fmla="*/ 2586413 h 6858000"/>
              <a:gd name="connsiteX40" fmla="*/ 5407503 w 6128435"/>
              <a:gd name="connsiteY40" fmla="*/ 2786290 h 6858000"/>
              <a:gd name="connsiteX41" fmla="*/ 5407356 w 6128435"/>
              <a:gd name="connsiteY41" fmla="*/ 2787545 h 6858000"/>
              <a:gd name="connsiteX42" fmla="*/ 5411130 w 6128435"/>
              <a:gd name="connsiteY42" fmla="*/ 2788640 h 6858000"/>
              <a:gd name="connsiteX43" fmla="*/ 5416439 w 6128435"/>
              <a:gd name="connsiteY43" fmla="*/ 2805666 h 6858000"/>
              <a:gd name="connsiteX44" fmla="*/ 5416589 w 6128435"/>
              <a:gd name="connsiteY44" fmla="*/ 2810822 h 6858000"/>
              <a:gd name="connsiteX45" fmla="*/ 5418542 w 6128435"/>
              <a:gd name="connsiteY45" fmla="*/ 2817745 h 6858000"/>
              <a:gd name="connsiteX46" fmla="*/ 5418847 w 6128435"/>
              <a:gd name="connsiteY46" fmla="*/ 2817825 h 6858000"/>
              <a:gd name="connsiteX47" fmla="*/ 5457023 w 6128435"/>
              <a:gd name="connsiteY47" fmla="*/ 2858292 h 6858000"/>
              <a:gd name="connsiteX48" fmla="*/ 5479298 w 6128435"/>
              <a:gd name="connsiteY48" fmla="*/ 2947791 h 6858000"/>
              <a:gd name="connsiteX49" fmla="*/ 5481770 w 6128435"/>
              <a:gd name="connsiteY49" fmla="*/ 2951352 h 6858000"/>
              <a:gd name="connsiteX50" fmla="*/ 5482045 w 6128435"/>
              <a:gd name="connsiteY50" fmla="*/ 2984371 h 6858000"/>
              <a:gd name="connsiteX51" fmla="*/ 5482415 w 6128435"/>
              <a:gd name="connsiteY51" fmla="*/ 3004079 h 6858000"/>
              <a:gd name="connsiteX52" fmla="*/ 5483865 w 6128435"/>
              <a:gd name="connsiteY52" fmla="*/ 3005467 h 6858000"/>
              <a:gd name="connsiteX53" fmla="*/ 5482236 w 6128435"/>
              <a:gd name="connsiteY53" fmla="*/ 3019791 h 6858000"/>
              <a:gd name="connsiteX54" fmla="*/ 5481505 w 6128435"/>
              <a:gd name="connsiteY54" fmla="*/ 3095286 h 6858000"/>
              <a:gd name="connsiteX55" fmla="*/ 5477595 w 6128435"/>
              <a:gd name="connsiteY55" fmla="*/ 3250534 h 6858000"/>
              <a:gd name="connsiteX56" fmla="*/ 5532836 w 6128435"/>
              <a:gd name="connsiteY56" fmla="*/ 3353840 h 6858000"/>
              <a:gd name="connsiteX57" fmla="*/ 5561229 w 6128435"/>
              <a:gd name="connsiteY57" fmla="*/ 3395784 h 6858000"/>
              <a:gd name="connsiteX58" fmla="*/ 5589758 w 6128435"/>
              <a:gd name="connsiteY58" fmla="*/ 3506453 h 6858000"/>
              <a:gd name="connsiteX59" fmla="*/ 5596144 w 6128435"/>
              <a:gd name="connsiteY59" fmla="*/ 3534624 h 6858000"/>
              <a:gd name="connsiteX60" fmla="*/ 5597750 w 6128435"/>
              <a:gd name="connsiteY60" fmla="*/ 3534129 h 6858000"/>
              <a:gd name="connsiteX61" fmla="*/ 5599700 w 6128435"/>
              <a:gd name="connsiteY61" fmla="*/ 3547221 h 6858000"/>
              <a:gd name="connsiteX62" fmla="*/ 5615031 w 6128435"/>
              <a:gd name="connsiteY62" fmla="*/ 3557482 h 6858000"/>
              <a:gd name="connsiteX63" fmla="*/ 5618377 w 6128435"/>
              <a:gd name="connsiteY63" fmla="*/ 3588431 h 6858000"/>
              <a:gd name="connsiteX64" fmla="*/ 5612155 w 6128435"/>
              <a:gd name="connsiteY64" fmla="*/ 3589869 h 6858000"/>
              <a:gd name="connsiteX65" fmla="*/ 5620843 w 6128435"/>
              <a:gd name="connsiteY65" fmla="*/ 3606745 h 6858000"/>
              <a:gd name="connsiteX66" fmla="*/ 5655472 w 6128435"/>
              <a:gd name="connsiteY66" fmla="*/ 3678877 h 6858000"/>
              <a:gd name="connsiteX67" fmla="*/ 5680448 w 6128435"/>
              <a:gd name="connsiteY67" fmla="*/ 3717760 h 6858000"/>
              <a:gd name="connsiteX68" fmla="*/ 5683015 w 6128435"/>
              <a:gd name="connsiteY68" fmla="*/ 3762025 h 6858000"/>
              <a:gd name="connsiteX69" fmla="*/ 5696643 w 6128435"/>
              <a:gd name="connsiteY69" fmla="*/ 3773888 h 6858000"/>
              <a:gd name="connsiteX70" fmla="*/ 5699203 w 6128435"/>
              <a:gd name="connsiteY70" fmla="*/ 3775823 h 6858000"/>
              <a:gd name="connsiteX71" fmla="*/ 5704824 w 6128435"/>
              <a:gd name="connsiteY71" fmla="*/ 3785966 h 6858000"/>
              <a:gd name="connsiteX72" fmla="*/ 5712204 w 6128435"/>
              <a:gd name="connsiteY72" fmla="*/ 3785830 h 6858000"/>
              <a:gd name="connsiteX73" fmla="*/ 5724816 w 6128435"/>
              <a:gd name="connsiteY73" fmla="*/ 3798949 h 6858000"/>
              <a:gd name="connsiteX74" fmla="*/ 5733539 w 6128435"/>
              <a:gd name="connsiteY74" fmla="*/ 3818457 h 6858000"/>
              <a:gd name="connsiteX75" fmla="*/ 5768491 w 6128435"/>
              <a:gd name="connsiteY75" fmla="*/ 3914399 h 6858000"/>
              <a:gd name="connsiteX76" fmla="*/ 5793123 w 6128435"/>
              <a:gd name="connsiteY76" fmla="*/ 3969952 h 6858000"/>
              <a:gd name="connsiteX77" fmla="*/ 5808321 w 6128435"/>
              <a:gd name="connsiteY77" fmla="*/ 3988153 h 6858000"/>
              <a:gd name="connsiteX78" fmla="*/ 5825621 w 6128435"/>
              <a:gd name="connsiteY78" fmla="*/ 4015525 h 6858000"/>
              <a:gd name="connsiteX79" fmla="*/ 5860672 w 6128435"/>
              <a:gd name="connsiteY79" fmla="*/ 4061579 h 6858000"/>
              <a:gd name="connsiteX80" fmla="*/ 5872173 w 6128435"/>
              <a:gd name="connsiteY80" fmla="*/ 4088497 h 6858000"/>
              <a:gd name="connsiteX81" fmla="*/ 5883705 w 6128435"/>
              <a:gd name="connsiteY81" fmla="*/ 4101899 h 6858000"/>
              <a:gd name="connsiteX82" fmla="*/ 5885314 w 6128435"/>
              <a:gd name="connsiteY82" fmla="*/ 4108387 h 6858000"/>
              <a:gd name="connsiteX83" fmla="*/ 5894095 w 6128435"/>
              <a:gd name="connsiteY83" fmla="*/ 4128857 h 6858000"/>
              <a:gd name="connsiteX84" fmla="*/ 5898339 w 6128435"/>
              <a:gd name="connsiteY84" fmla="*/ 4140800 h 6858000"/>
              <a:gd name="connsiteX85" fmla="*/ 5899734 w 6128435"/>
              <a:gd name="connsiteY85" fmla="*/ 4145632 h 6858000"/>
              <a:gd name="connsiteX86" fmla="*/ 5903513 w 6128435"/>
              <a:gd name="connsiteY86" fmla="*/ 4187661 h 6858000"/>
              <a:gd name="connsiteX87" fmla="*/ 5917114 w 6128435"/>
              <a:gd name="connsiteY87" fmla="*/ 4213096 h 6858000"/>
              <a:gd name="connsiteX88" fmla="*/ 5921153 w 6128435"/>
              <a:gd name="connsiteY88" fmla="*/ 4236222 h 6858000"/>
              <a:gd name="connsiteX89" fmla="*/ 5924233 w 6128435"/>
              <a:gd name="connsiteY89" fmla="*/ 4242060 h 6858000"/>
              <a:gd name="connsiteX90" fmla="*/ 5928910 w 6128435"/>
              <a:gd name="connsiteY90" fmla="*/ 4300973 h 6858000"/>
              <a:gd name="connsiteX91" fmla="*/ 5939320 w 6128435"/>
              <a:gd name="connsiteY91" fmla="*/ 4340435 h 6858000"/>
              <a:gd name="connsiteX92" fmla="*/ 5946705 w 6128435"/>
              <a:gd name="connsiteY92" fmla="*/ 4428051 h 6858000"/>
              <a:gd name="connsiteX93" fmla="*/ 5949261 w 6128435"/>
              <a:gd name="connsiteY93" fmla="*/ 4449185 h 6858000"/>
              <a:gd name="connsiteX94" fmla="*/ 5957504 w 6128435"/>
              <a:gd name="connsiteY94" fmla="*/ 4465911 h 6858000"/>
              <a:gd name="connsiteX95" fmla="*/ 5964689 w 6128435"/>
              <a:gd name="connsiteY95" fmla="*/ 4468532 h 6858000"/>
              <a:gd name="connsiteX96" fmla="*/ 5967062 w 6128435"/>
              <a:gd name="connsiteY96" fmla="*/ 4479923 h 6858000"/>
              <a:gd name="connsiteX97" fmla="*/ 5968960 w 6128435"/>
              <a:gd name="connsiteY97" fmla="*/ 4482655 h 6858000"/>
              <a:gd name="connsiteX98" fmla="*/ 5978567 w 6128435"/>
              <a:gd name="connsiteY98" fmla="*/ 4498605 h 6858000"/>
              <a:gd name="connsiteX99" fmla="*/ 5980106 w 6128435"/>
              <a:gd name="connsiteY99" fmla="*/ 4585087 h 6858000"/>
              <a:gd name="connsiteX100" fmla="*/ 5998138 w 6128435"/>
              <a:gd name="connsiteY100" fmla="*/ 4697518 h 6858000"/>
              <a:gd name="connsiteX101" fmla="*/ 6013516 w 6128435"/>
              <a:gd name="connsiteY101" fmla="*/ 4786619 h 6858000"/>
              <a:gd name="connsiteX102" fmla="*/ 6025404 w 6128435"/>
              <a:gd name="connsiteY102" fmla="*/ 4858148 h 6858000"/>
              <a:gd name="connsiteX103" fmla="*/ 6007749 w 6128435"/>
              <a:gd name="connsiteY103" fmla="*/ 4964715 h 6858000"/>
              <a:gd name="connsiteX104" fmla="*/ 6005269 w 6128435"/>
              <a:gd name="connsiteY104" fmla="*/ 5150567 h 6858000"/>
              <a:gd name="connsiteX105" fmla="*/ 6001127 w 6128435"/>
              <a:gd name="connsiteY105" fmla="*/ 5164609 h 6858000"/>
              <a:gd name="connsiteX106" fmla="*/ 5996647 w 6128435"/>
              <a:gd name="connsiteY106" fmla="*/ 5185640 h 6858000"/>
              <a:gd name="connsiteX107" fmla="*/ 5998514 w 6128435"/>
              <a:gd name="connsiteY107" fmla="*/ 5189673 h 6858000"/>
              <a:gd name="connsiteX108" fmla="*/ 5995970 w 6128435"/>
              <a:gd name="connsiteY108" fmla="*/ 5221547 h 6858000"/>
              <a:gd name="connsiteX109" fmla="*/ 5997218 w 6128435"/>
              <a:gd name="connsiteY109" fmla="*/ 5222031 h 6858000"/>
              <a:gd name="connsiteX110" fmla="*/ 6002116 w 6128435"/>
              <a:gd name="connsiteY110" fmla="*/ 5231223 h 6858000"/>
              <a:gd name="connsiteX111" fmla="*/ 6008541 w 6128435"/>
              <a:gd name="connsiteY111" fmla="*/ 5248680 h 6858000"/>
              <a:gd name="connsiteX112" fmla="*/ 6039260 w 6128435"/>
              <a:gd name="connsiteY112" fmla="*/ 5289518 h 6858000"/>
              <a:gd name="connsiteX113" fmla="*/ 6036748 w 6128435"/>
              <a:gd name="connsiteY113" fmla="*/ 5322752 h 6858000"/>
              <a:gd name="connsiteX114" fmla="*/ 6036943 w 6128435"/>
              <a:gd name="connsiteY114" fmla="*/ 5329480 h 6858000"/>
              <a:gd name="connsiteX115" fmla="*/ 6037236 w 6128435"/>
              <a:gd name="connsiteY115" fmla="*/ 5329634 h 6858000"/>
              <a:gd name="connsiteX116" fmla="*/ 6038019 w 6128435"/>
              <a:gd name="connsiteY116" fmla="*/ 5336764 h 6858000"/>
              <a:gd name="connsiteX117" fmla="*/ 6037298 w 6128435"/>
              <a:gd name="connsiteY117" fmla="*/ 5341753 h 6858000"/>
              <a:gd name="connsiteX118" fmla="*/ 6037677 w 6128435"/>
              <a:gd name="connsiteY118" fmla="*/ 5354807 h 6858000"/>
              <a:gd name="connsiteX119" fmla="*/ 6039728 w 6128435"/>
              <a:gd name="connsiteY119" fmla="*/ 5359416 h 6858000"/>
              <a:gd name="connsiteX120" fmla="*/ 6043311 w 6128435"/>
              <a:gd name="connsiteY120" fmla="*/ 5361407 h 6858000"/>
              <a:gd name="connsiteX121" fmla="*/ 6042954 w 6128435"/>
              <a:gd name="connsiteY121" fmla="*/ 5362576 h 6858000"/>
              <a:gd name="connsiteX122" fmla="*/ 6053435 w 6128435"/>
              <a:gd name="connsiteY122" fmla="*/ 5387547 h 6858000"/>
              <a:gd name="connsiteX123" fmla="*/ 6065933 w 6128435"/>
              <a:gd name="connsiteY123" fmla="*/ 5443002 h 6858000"/>
              <a:gd name="connsiteX124" fmla="*/ 6068640 w 6128435"/>
              <a:gd name="connsiteY124" fmla="*/ 5474503 h 6858000"/>
              <a:gd name="connsiteX125" fmla="*/ 6080922 w 6128435"/>
              <a:gd name="connsiteY125" fmla="*/ 5561070 h 6858000"/>
              <a:gd name="connsiteX126" fmla="*/ 6096949 w 6128435"/>
              <a:gd name="connsiteY126" fmla="*/ 5648179 h 6858000"/>
              <a:gd name="connsiteX127" fmla="*/ 6125703 w 6128435"/>
              <a:gd name="connsiteY127" fmla="*/ 5692894 h 6858000"/>
              <a:gd name="connsiteX128" fmla="*/ 6126670 w 6128435"/>
              <a:gd name="connsiteY128" fmla="*/ 5697882 h 6858000"/>
              <a:gd name="connsiteX129" fmla="*/ 6124061 w 6128435"/>
              <a:gd name="connsiteY129" fmla="*/ 5710294 h 6858000"/>
              <a:gd name="connsiteX130" fmla="*/ 6122213 w 6128435"/>
              <a:gd name="connsiteY130" fmla="*/ 5714762 h 6858000"/>
              <a:gd name="connsiteX131" fmla="*/ 6121353 w 6128435"/>
              <a:gd name="connsiteY131" fmla="*/ 5721725 h 6858000"/>
              <a:gd name="connsiteX132" fmla="*/ 6121607 w 6128435"/>
              <a:gd name="connsiteY132" fmla="*/ 5721959 h 6858000"/>
              <a:gd name="connsiteX133" fmla="*/ 6120262 w 6128435"/>
              <a:gd name="connsiteY133" fmla="*/ 5728358 h 6858000"/>
              <a:gd name="connsiteX134" fmla="*/ 6110194 w 6128435"/>
              <a:gd name="connsiteY134" fmla="*/ 5758853 h 6858000"/>
              <a:gd name="connsiteX135" fmla="*/ 6127519 w 6128435"/>
              <a:gd name="connsiteY135" fmla="*/ 5865775 h 6858000"/>
              <a:gd name="connsiteX136" fmla="*/ 6128435 w 6128435"/>
              <a:gd name="connsiteY136" fmla="*/ 5870164 h 6858000"/>
              <a:gd name="connsiteX137" fmla="*/ 6119217 w 6128435"/>
              <a:gd name="connsiteY137" fmla="*/ 5888542 h 6858000"/>
              <a:gd name="connsiteX138" fmla="*/ 6115966 w 6128435"/>
              <a:gd name="connsiteY138" fmla="*/ 5898387 h 6858000"/>
              <a:gd name="connsiteX139" fmla="*/ 6111924 w 6128435"/>
              <a:gd name="connsiteY139" fmla="*/ 5900444 h 6858000"/>
              <a:gd name="connsiteX140" fmla="*/ 6108716 w 6128435"/>
              <a:gd name="connsiteY140" fmla="*/ 5915345 h 6858000"/>
              <a:gd name="connsiteX141" fmla="*/ 6109524 w 6128435"/>
              <a:gd name="connsiteY141" fmla="*/ 5917328 h 6858000"/>
              <a:gd name="connsiteX142" fmla="*/ 6102493 w 6128435"/>
              <a:gd name="connsiteY142" fmla="*/ 5928602 h 6858000"/>
              <a:gd name="connsiteX143" fmla="*/ 6056863 w 6128435"/>
              <a:gd name="connsiteY143" fmla="*/ 6000643 h 6858000"/>
              <a:gd name="connsiteX144" fmla="*/ 6045436 w 6128435"/>
              <a:gd name="connsiteY144" fmla="*/ 6124480 h 6858000"/>
              <a:gd name="connsiteX145" fmla="*/ 6030489 w 6128435"/>
              <a:gd name="connsiteY145" fmla="*/ 6317666 h 6858000"/>
              <a:gd name="connsiteX146" fmla="*/ 6007492 w 6128435"/>
              <a:gd name="connsiteY146" fmla="*/ 6440818 h 6858000"/>
              <a:gd name="connsiteX147" fmla="*/ 6009467 w 6128435"/>
              <a:gd name="connsiteY147" fmla="*/ 6487076 h 6858000"/>
              <a:gd name="connsiteX148" fmla="*/ 5995064 w 6128435"/>
              <a:gd name="connsiteY148" fmla="*/ 6540791 h 6858000"/>
              <a:gd name="connsiteX149" fmla="*/ 5996309 w 6128435"/>
              <a:gd name="connsiteY149" fmla="*/ 6543961 h 6858000"/>
              <a:gd name="connsiteX150" fmla="*/ 5996048 w 6128435"/>
              <a:gd name="connsiteY150" fmla="*/ 6555444 h 6858000"/>
              <a:gd name="connsiteX151" fmla="*/ 6002524 w 6128435"/>
              <a:gd name="connsiteY151" fmla="*/ 6560188 h 6858000"/>
              <a:gd name="connsiteX152" fmla="*/ 6006823 w 6128435"/>
              <a:gd name="connsiteY152" fmla="*/ 6578546 h 6858000"/>
              <a:gd name="connsiteX153" fmla="*/ 6004510 w 6128435"/>
              <a:gd name="connsiteY153" fmla="*/ 6599256 h 6858000"/>
              <a:gd name="connsiteX154" fmla="*/ 5986207 w 6128435"/>
              <a:gd name="connsiteY154" fmla="*/ 6695855 h 6858000"/>
              <a:gd name="connsiteX155" fmla="*/ 5979428 w 6128435"/>
              <a:gd name="connsiteY155" fmla="*/ 6754678 h 6858000"/>
              <a:gd name="connsiteX156" fmla="*/ 5983398 w 6128435"/>
              <a:gd name="connsiteY156" fmla="*/ 6778641 h 6858000"/>
              <a:gd name="connsiteX157" fmla="*/ 5984543 w 6128435"/>
              <a:gd name="connsiteY157" fmla="*/ 6811016 h 6858000"/>
              <a:gd name="connsiteX158" fmla="*/ 5981802 w 6128435"/>
              <a:gd name="connsiteY158" fmla="*/ 6838578 h 6858000"/>
              <a:gd name="connsiteX159" fmla="*/ 5979671 w 6128435"/>
              <a:gd name="connsiteY159" fmla="*/ 6858000 h 6858000"/>
              <a:gd name="connsiteX160" fmla="*/ 0 w 6128435"/>
              <a:gd name="connsiteY160" fmla="*/ 6858000 h 6858000"/>
              <a:gd name="connsiteX161" fmla="*/ 0 w 6128435"/>
              <a:gd name="connsiteY161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483865 w 6128435"/>
              <a:gd name="connsiteY51" fmla="*/ 3005467 h 6858000"/>
              <a:gd name="connsiteX52" fmla="*/ 5482236 w 6128435"/>
              <a:gd name="connsiteY52" fmla="*/ 3019791 h 6858000"/>
              <a:gd name="connsiteX53" fmla="*/ 5481505 w 6128435"/>
              <a:gd name="connsiteY53" fmla="*/ 3095286 h 6858000"/>
              <a:gd name="connsiteX54" fmla="*/ 5477595 w 6128435"/>
              <a:gd name="connsiteY54" fmla="*/ 3250534 h 6858000"/>
              <a:gd name="connsiteX55" fmla="*/ 5532836 w 6128435"/>
              <a:gd name="connsiteY55" fmla="*/ 3353840 h 6858000"/>
              <a:gd name="connsiteX56" fmla="*/ 5561229 w 6128435"/>
              <a:gd name="connsiteY56" fmla="*/ 3395784 h 6858000"/>
              <a:gd name="connsiteX57" fmla="*/ 5589758 w 6128435"/>
              <a:gd name="connsiteY57" fmla="*/ 3506453 h 6858000"/>
              <a:gd name="connsiteX58" fmla="*/ 5596144 w 6128435"/>
              <a:gd name="connsiteY58" fmla="*/ 3534624 h 6858000"/>
              <a:gd name="connsiteX59" fmla="*/ 5597750 w 6128435"/>
              <a:gd name="connsiteY59" fmla="*/ 3534129 h 6858000"/>
              <a:gd name="connsiteX60" fmla="*/ 5599700 w 6128435"/>
              <a:gd name="connsiteY60" fmla="*/ 3547221 h 6858000"/>
              <a:gd name="connsiteX61" fmla="*/ 5615031 w 6128435"/>
              <a:gd name="connsiteY61" fmla="*/ 3557482 h 6858000"/>
              <a:gd name="connsiteX62" fmla="*/ 5618377 w 6128435"/>
              <a:gd name="connsiteY62" fmla="*/ 3588431 h 6858000"/>
              <a:gd name="connsiteX63" fmla="*/ 5612155 w 6128435"/>
              <a:gd name="connsiteY63" fmla="*/ 3589869 h 6858000"/>
              <a:gd name="connsiteX64" fmla="*/ 5620843 w 6128435"/>
              <a:gd name="connsiteY64" fmla="*/ 3606745 h 6858000"/>
              <a:gd name="connsiteX65" fmla="*/ 5655472 w 6128435"/>
              <a:gd name="connsiteY65" fmla="*/ 3678877 h 6858000"/>
              <a:gd name="connsiteX66" fmla="*/ 5680448 w 6128435"/>
              <a:gd name="connsiteY66" fmla="*/ 3717760 h 6858000"/>
              <a:gd name="connsiteX67" fmla="*/ 5683015 w 6128435"/>
              <a:gd name="connsiteY67" fmla="*/ 3762025 h 6858000"/>
              <a:gd name="connsiteX68" fmla="*/ 5696643 w 6128435"/>
              <a:gd name="connsiteY68" fmla="*/ 3773888 h 6858000"/>
              <a:gd name="connsiteX69" fmla="*/ 5699203 w 6128435"/>
              <a:gd name="connsiteY69" fmla="*/ 3775823 h 6858000"/>
              <a:gd name="connsiteX70" fmla="*/ 5704824 w 6128435"/>
              <a:gd name="connsiteY70" fmla="*/ 3785966 h 6858000"/>
              <a:gd name="connsiteX71" fmla="*/ 5712204 w 6128435"/>
              <a:gd name="connsiteY71" fmla="*/ 3785830 h 6858000"/>
              <a:gd name="connsiteX72" fmla="*/ 5724816 w 6128435"/>
              <a:gd name="connsiteY72" fmla="*/ 3798949 h 6858000"/>
              <a:gd name="connsiteX73" fmla="*/ 5733539 w 6128435"/>
              <a:gd name="connsiteY73" fmla="*/ 3818457 h 6858000"/>
              <a:gd name="connsiteX74" fmla="*/ 5768491 w 6128435"/>
              <a:gd name="connsiteY74" fmla="*/ 3914399 h 6858000"/>
              <a:gd name="connsiteX75" fmla="*/ 5793123 w 6128435"/>
              <a:gd name="connsiteY75" fmla="*/ 3969952 h 6858000"/>
              <a:gd name="connsiteX76" fmla="*/ 5808321 w 6128435"/>
              <a:gd name="connsiteY76" fmla="*/ 3988153 h 6858000"/>
              <a:gd name="connsiteX77" fmla="*/ 5825621 w 6128435"/>
              <a:gd name="connsiteY77" fmla="*/ 4015525 h 6858000"/>
              <a:gd name="connsiteX78" fmla="*/ 5860672 w 6128435"/>
              <a:gd name="connsiteY78" fmla="*/ 4061579 h 6858000"/>
              <a:gd name="connsiteX79" fmla="*/ 5872173 w 6128435"/>
              <a:gd name="connsiteY79" fmla="*/ 4088497 h 6858000"/>
              <a:gd name="connsiteX80" fmla="*/ 5883705 w 6128435"/>
              <a:gd name="connsiteY80" fmla="*/ 4101899 h 6858000"/>
              <a:gd name="connsiteX81" fmla="*/ 5885314 w 6128435"/>
              <a:gd name="connsiteY81" fmla="*/ 4108387 h 6858000"/>
              <a:gd name="connsiteX82" fmla="*/ 5894095 w 6128435"/>
              <a:gd name="connsiteY82" fmla="*/ 4128857 h 6858000"/>
              <a:gd name="connsiteX83" fmla="*/ 5898339 w 6128435"/>
              <a:gd name="connsiteY83" fmla="*/ 4140800 h 6858000"/>
              <a:gd name="connsiteX84" fmla="*/ 5899734 w 6128435"/>
              <a:gd name="connsiteY84" fmla="*/ 4145632 h 6858000"/>
              <a:gd name="connsiteX85" fmla="*/ 5903513 w 6128435"/>
              <a:gd name="connsiteY85" fmla="*/ 4187661 h 6858000"/>
              <a:gd name="connsiteX86" fmla="*/ 5917114 w 6128435"/>
              <a:gd name="connsiteY86" fmla="*/ 4213096 h 6858000"/>
              <a:gd name="connsiteX87" fmla="*/ 5921153 w 6128435"/>
              <a:gd name="connsiteY87" fmla="*/ 4236222 h 6858000"/>
              <a:gd name="connsiteX88" fmla="*/ 5924233 w 6128435"/>
              <a:gd name="connsiteY88" fmla="*/ 4242060 h 6858000"/>
              <a:gd name="connsiteX89" fmla="*/ 5928910 w 6128435"/>
              <a:gd name="connsiteY89" fmla="*/ 4300973 h 6858000"/>
              <a:gd name="connsiteX90" fmla="*/ 5939320 w 6128435"/>
              <a:gd name="connsiteY90" fmla="*/ 4340435 h 6858000"/>
              <a:gd name="connsiteX91" fmla="*/ 5946705 w 6128435"/>
              <a:gd name="connsiteY91" fmla="*/ 4428051 h 6858000"/>
              <a:gd name="connsiteX92" fmla="*/ 5949261 w 6128435"/>
              <a:gd name="connsiteY92" fmla="*/ 4449185 h 6858000"/>
              <a:gd name="connsiteX93" fmla="*/ 5957504 w 6128435"/>
              <a:gd name="connsiteY93" fmla="*/ 4465911 h 6858000"/>
              <a:gd name="connsiteX94" fmla="*/ 5964689 w 6128435"/>
              <a:gd name="connsiteY94" fmla="*/ 4468532 h 6858000"/>
              <a:gd name="connsiteX95" fmla="*/ 5967062 w 6128435"/>
              <a:gd name="connsiteY95" fmla="*/ 4479923 h 6858000"/>
              <a:gd name="connsiteX96" fmla="*/ 5968960 w 6128435"/>
              <a:gd name="connsiteY96" fmla="*/ 4482655 h 6858000"/>
              <a:gd name="connsiteX97" fmla="*/ 5978567 w 6128435"/>
              <a:gd name="connsiteY97" fmla="*/ 4498605 h 6858000"/>
              <a:gd name="connsiteX98" fmla="*/ 5980106 w 6128435"/>
              <a:gd name="connsiteY98" fmla="*/ 4585087 h 6858000"/>
              <a:gd name="connsiteX99" fmla="*/ 5998138 w 6128435"/>
              <a:gd name="connsiteY99" fmla="*/ 4697518 h 6858000"/>
              <a:gd name="connsiteX100" fmla="*/ 6013516 w 6128435"/>
              <a:gd name="connsiteY100" fmla="*/ 4786619 h 6858000"/>
              <a:gd name="connsiteX101" fmla="*/ 6025404 w 6128435"/>
              <a:gd name="connsiteY101" fmla="*/ 4858148 h 6858000"/>
              <a:gd name="connsiteX102" fmla="*/ 6007749 w 6128435"/>
              <a:gd name="connsiteY102" fmla="*/ 4964715 h 6858000"/>
              <a:gd name="connsiteX103" fmla="*/ 6005269 w 6128435"/>
              <a:gd name="connsiteY103" fmla="*/ 5150567 h 6858000"/>
              <a:gd name="connsiteX104" fmla="*/ 6001127 w 6128435"/>
              <a:gd name="connsiteY104" fmla="*/ 5164609 h 6858000"/>
              <a:gd name="connsiteX105" fmla="*/ 5996647 w 6128435"/>
              <a:gd name="connsiteY105" fmla="*/ 5185640 h 6858000"/>
              <a:gd name="connsiteX106" fmla="*/ 5998514 w 6128435"/>
              <a:gd name="connsiteY106" fmla="*/ 5189673 h 6858000"/>
              <a:gd name="connsiteX107" fmla="*/ 5995970 w 6128435"/>
              <a:gd name="connsiteY107" fmla="*/ 5221547 h 6858000"/>
              <a:gd name="connsiteX108" fmla="*/ 5997218 w 6128435"/>
              <a:gd name="connsiteY108" fmla="*/ 5222031 h 6858000"/>
              <a:gd name="connsiteX109" fmla="*/ 6002116 w 6128435"/>
              <a:gd name="connsiteY109" fmla="*/ 5231223 h 6858000"/>
              <a:gd name="connsiteX110" fmla="*/ 6008541 w 6128435"/>
              <a:gd name="connsiteY110" fmla="*/ 5248680 h 6858000"/>
              <a:gd name="connsiteX111" fmla="*/ 6039260 w 6128435"/>
              <a:gd name="connsiteY111" fmla="*/ 5289518 h 6858000"/>
              <a:gd name="connsiteX112" fmla="*/ 6036748 w 6128435"/>
              <a:gd name="connsiteY112" fmla="*/ 5322752 h 6858000"/>
              <a:gd name="connsiteX113" fmla="*/ 6036943 w 6128435"/>
              <a:gd name="connsiteY113" fmla="*/ 5329480 h 6858000"/>
              <a:gd name="connsiteX114" fmla="*/ 6037236 w 6128435"/>
              <a:gd name="connsiteY114" fmla="*/ 5329634 h 6858000"/>
              <a:gd name="connsiteX115" fmla="*/ 6038019 w 6128435"/>
              <a:gd name="connsiteY115" fmla="*/ 5336764 h 6858000"/>
              <a:gd name="connsiteX116" fmla="*/ 6037298 w 6128435"/>
              <a:gd name="connsiteY116" fmla="*/ 5341753 h 6858000"/>
              <a:gd name="connsiteX117" fmla="*/ 6037677 w 6128435"/>
              <a:gd name="connsiteY117" fmla="*/ 5354807 h 6858000"/>
              <a:gd name="connsiteX118" fmla="*/ 6039728 w 6128435"/>
              <a:gd name="connsiteY118" fmla="*/ 5359416 h 6858000"/>
              <a:gd name="connsiteX119" fmla="*/ 6043311 w 6128435"/>
              <a:gd name="connsiteY119" fmla="*/ 5361407 h 6858000"/>
              <a:gd name="connsiteX120" fmla="*/ 6042954 w 6128435"/>
              <a:gd name="connsiteY120" fmla="*/ 5362576 h 6858000"/>
              <a:gd name="connsiteX121" fmla="*/ 6053435 w 6128435"/>
              <a:gd name="connsiteY121" fmla="*/ 5387547 h 6858000"/>
              <a:gd name="connsiteX122" fmla="*/ 6065933 w 6128435"/>
              <a:gd name="connsiteY122" fmla="*/ 5443002 h 6858000"/>
              <a:gd name="connsiteX123" fmla="*/ 6068640 w 6128435"/>
              <a:gd name="connsiteY123" fmla="*/ 5474503 h 6858000"/>
              <a:gd name="connsiteX124" fmla="*/ 6080922 w 6128435"/>
              <a:gd name="connsiteY124" fmla="*/ 5561070 h 6858000"/>
              <a:gd name="connsiteX125" fmla="*/ 6096949 w 6128435"/>
              <a:gd name="connsiteY125" fmla="*/ 5648179 h 6858000"/>
              <a:gd name="connsiteX126" fmla="*/ 6125703 w 6128435"/>
              <a:gd name="connsiteY126" fmla="*/ 5692894 h 6858000"/>
              <a:gd name="connsiteX127" fmla="*/ 6126670 w 6128435"/>
              <a:gd name="connsiteY127" fmla="*/ 5697882 h 6858000"/>
              <a:gd name="connsiteX128" fmla="*/ 6124061 w 6128435"/>
              <a:gd name="connsiteY128" fmla="*/ 5710294 h 6858000"/>
              <a:gd name="connsiteX129" fmla="*/ 6122213 w 6128435"/>
              <a:gd name="connsiteY129" fmla="*/ 5714762 h 6858000"/>
              <a:gd name="connsiteX130" fmla="*/ 6121353 w 6128435"/>
              <a:gd name="connsiteY130" fmla="*/ 5721725 h 6858000"/>
              <a:gd name="connsiteX131" fmla="*/ 6121607 w 6128435"/>
              <a:gd name="connsiteY131" fmla="*/ 5721959 h 6858000"/>
              <a:gd name="connsiteX132" fmla="*/ 6120262 w 6128435"/>
              <a:gd name="connsiteY132" fmla="*/ 5728358 h 6858000"/>
              <a:gd name="connsiteX133" fmla="*/ 6110194 w 6128435"/>
              <a:gd name="connsiteY133" fmla="*/ 5758853 h 6858000"/>
              <a:gd name="connsiteX134" fmla="*/ 6127519 w 6128435"/>
              <a:gd name="connsiteY134" fmla="*/ 5865775 h 6858000"/>
              <a:gd name="connsiteX135" fmla="*/ 6128435 w 6128435"/>
              <a:gd name="connsiteY135" fmla="*/ 5870164 h 6858000"/>
              <a:gd name="connsiteX136" fmla="*/ 6119217 w 6128435"/>
              <a:gd name="connsiteY136" fmla="*/ 5888542 h 6858000"/>
              <a:gd name="connsiteX137" fmla="*/ 6115966 w 6128435"/>
              <a:gd name="connsiteY137" fmla="*/ 5898387 h 6858000"/>
              <a:gd name="connsiteX138" fmla="*/ 6111924 w 6128435"/>
              <a:gd name="connsiteY138" fmla="*/ 5900444 h 6858000"/>
              <a:gd name="connsiteX139" fmla="*/ 6108716 w 6128435"/>
              <a:gd name="connsiteY139" fmla="*/ 5915345 h 6858000"/>
              <a:gd name="connsiteX140" fmla="*/ 6109524 w 6128435"/>
              <a:gd name="connsiteY140" fmla="*/ 5917328 h 6858000"/>
              <a:gd name="connsiteX141" fmla="*/ 6102493 w 6128435"/>
              <a:gd name="connsiteY141" fmla="*/ 5928602 h 6858000"/>
              <a:gd name="connsiteX142" fmla="*/ 6056863 w 6128435"/>
              <a:gd name="connsiteY142" fmla="*/ 6000643 h 6858000"/>
              <a:gd name="connsiteX143" fmla="*/ 6045436 w 6128435"/>
              <a:gd name="connsiteY143" fmla="*/ 6124480 h 6858000"/>
              <a:gd name="connsiteX144" fmla="*/ 6030489 w 6128435"/>
              <a:gd name="connsiteY144" fmla="*/ 6317666 h 6858000"/>
              <a:gd name="connsiteX145" fmla="*/ 6007492 w 6128435"/>
              <a:gd name="connsiteY145" fmla="*/ 6440818 h 6858000"/>
              <a:gd name="connsiteX146" fmla="*/ 6009467 w 6128435"/>
              <a:gd name="connsiteY146" fmla="*/ 6487076 h 6858000"/>
              <a:gd name="connsiteX147" fmla="*/ 5995064 w 6128435"/>
              <a:gd name="connsiteY147" fmla="*/ 6540791 h 6858000"/>
              <a:gd name="connsiteX148" fmla="*/ 5996309 w 6128435"/>
              <a:gd name="connsiteY148" fmla="*/ 6543961 h 6858000"/>
              <a:gd name="connsiteX149" fmla="*/ 5996048 w 6128435"/>
              <a:gd name="connsiteY149" fmla="*/ 6555444 h 6858000"/>
              <a:gd name="connsiteX150" fmla="*/ 6002524 w 6128435"/>
              <a:gd name="connsiteY150" fmla="*/ 6560188 h 6858000"/>
              <a:gd name="connsiteX151" fmla="*/ 6006823 w 6128435"/>
              <a:gd name="connsiteY151" fmla="*/ 6578546 h 6858000"/>
              <a:gd name="connsiteX152" fmla="*/ 6004510 w 6128435"/>
              <a:gd name="connsiteY152" fmla="*/ 6599256 h 6858000"/>
              <a:gd name="connsiteX153" fmla="*/ 5986207 w 6128435"/>
              <a:gd name="connsiteY153" fmla="*/ 6695855 h 6858000"/>
              <a:gd name="connsiteX154" fmla="*/ 5979428 w 6128435"/>
              <a:gd name="connsiteY154" fmla="*/ 6754678 h 6858000"/>
              <a:gd name="connsiteX155" fmla="*/ 5983398 w 6128435"/>
              <a:gd name="connsiteY155" fmla="*/ 6778641 h 6858000"/>
              <a:gd name="connsiteX156" fmla="*/ 5984543 w 6128435"/>
              <a:gd name="connsiteY156" fmla="*/ 6811016 h 6858000"/>
              <a:gd name="connsiteX157" fmla="*/ 5981802 w 6128435"/>
              <a:gd name="connsiteY157" fmla="*/ 6838578 h 6858000"/>
              <a:gd name="connsiteX158" fmla="*/ 5979671 w 6128435"/>
              <a:gd name="connsiteY158" fmla="*/ 6858000 h 6858000"/>
              <a:gd name="connsiteX159" fmla="*/ 0 w 6128435"/>
              <a:gd name="connsiteY159" fmla="*/ 6858000 h 6858000"/>
              <a:gd name="connsiteX160" fmla="*/ 0 w 6128435"/>
              <a:gd name="connsiteY160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483865 w 6128435"/>
              <a:gd name="connsiteY51" fmla="*/ 3005467 h 6858000"/>
              <a:gd name="connsiteX52" fmla="*/ 5481505 w 6128435"/>
              <a:gd name="connsiteY52" fmla="*/ 3095286 h 6858000"/>
              <a:gd name="connsiteX53" fmla="*/ 5477595 w 6128435"/>
              <a:gd name="connsiteY53" fmla="*/ 3250534 h 6858000"/>
              <a:gd name="connsiteX54" fmla="*/ 5532836 w 6128435"/>
              <a:gd name="connsiteY54" fmla="*/ 3353840 h 6858000"/>
              <a:gd name="connsiteX55" fmla="*/ 5561229 w 6128435"/>
              <a:gd name="connsiteY55" fmla="*/ 3395784 h 6858000"/>
              <a:gd name="connsiteX56" fmla="*/ 5589758 w 6128435"/>
              <a:gd name="connsiteY56" fmla="*/ 3506453 h 6858000"/>
              <a:gd name="connsiteX57" fmla="*/ 5596144 w 6128435"/>
              <a:gd name="connsiteY57" fmla="*/ 3534624 h 6858000"/>
              <a:gd name="connsiteX58" fmla="*/ 5597750 w 6128435"/>
              <a:gd name="connsiteY58" fmla="*/ 3534129 h 6858000"/>
              <a:gd name="connsiteX59" fmla="*/ 5599700 w 6128435"/>
              <a:gd name="connsiteY59" fmla="*/ 3547221 h 6858000"/>
              <a:gd name="connsiteX60" fmla="*/ 5615031 w 6128435"/>
              <a:gd name="connsiteY60" fmla="*/ 3557482 h 6858000"/>
              <a:gd name="connsiteX61" fmla="*/ 5618377 w 6128435"/>
              <a:gd name="connsiteY61" fmla="*/ 3588431 h 6858000"/>
              <a:gd name="connsiteX62" fmla="*/ 5612155 w 6128435"/>
              <a:gd name="connsiteY62" fmla="*/ 3589869 h 6858000"/>
              <a:gd name="connsiteX63" fmla="*/ 5620843 w 6128435"/>
              <a:gd name="connsiteY63" fmla="*/ 3606745 h 6858000"/>
              <a:gd name="connsiteX64" fmla="*/ 5655472 w 6128435"/>
              <a:gd name="connsiteY64" fmla="*/ 3678877 h 6858000"/>
              <a:gd name="connsiteX65" fmla="*/ 5680448 w 6128435"/>
              <a:gd name="connsiteY65" fmla="*/ 3717760 h 6858000"/>
              <a:gd name="connsiteX66" fmla="*/ 5683015 w 6128435"/>
              <a:gd name="connsiteY66" fmla="*/ 3762025 h 6858000"/>
              <a:gd name="connsiteX67" fmla="*/ 5696643 w 6128435"/>
              <a:gd name="connsiteY67" fmla="*/ 3773888 h 6858000"/>
              <a:gd name="connsiteX68" fmla="*/ 5699203 w 6128435"/>
              <a:gd name="connsiteY68" fmla="*/ 3775823 h 6858000"/>
              <a:gd name="connsiteX69" fmla="*/ 5704824 w 6128435"/>
              <a:gd name="connsiteY69" fmla="*/ 3785966 h 6858000"/>
              <a:gd name="connsiteX70" fmla="*/ 5712204 w 6128435"/>
              <a:gd name="connsiteY70" fmla="*/ 3785830 h 6858000"/>
              <a:gd name="connsiteX71" fmla="*/ 5724816 w 6128435"/>
              <a:gd name="connsiteY71" fmla="*/ 3798949 h 6858000"/>
              <a:gd name="connsiteX72" fmla="*/ 5733539 w 6128435"/>
              <a:gd name="connsiteY72" fmla="*/ 3818457 h 6858000"/>
              <a:gd name="connsiteX73" fmla="*/ 5768491 w 6128435"/>
              <a:gd name="connsiteY73" fmla="*/ 3914399 h 6858000"/>
              <a:gd name="connsiteX74" fmla="*/ 5793123 w 6128435"/>
              <a:gd name="connsiteY74" fmla="*/ 3969952 h 6858000"/>
              <a:gd name="connsiteX75" fmla="*/ 5808321 w 6128435"/>
              <a:gd name="connsiteY75" fmla="*/ 3988153 h 6858000"/>
              <a:gd name="connsiteX76" fmla="*/ 5825621 w 6128435"/>
              <a:gd name="connsiteY76" fmla="*/ 4015525 h 6858000"/>
              <a:gd name="connsiteX77" fmla="*/ 5860672 w 6128435"/>
              <a:gd name="connsiteY77" fmla="*/ 4061579 h 6858000"/>
              <a:gd name="connsiteX78" fmla="*/ 5872173 w 6128435"/>
              <a:gd name="connsiteY78" fmla="*/ 4088497 h 6858000"/>
              <a:gd name="connsiteX79" fmla="*/ 5883705 w 6128435"/>
              <a:gd name="connsiteY79" fmla="*/ 4101899 h 6858000"/>
              <a:gd name="connsiteX80" fmla="*/ 5885314 w 6128435"/>
              <a:gd name="connsiteY80" fmla="*/ 4108387 h 6858000"/>
              <a:gd name="connsiteX81" fmla="*/ 5894095 w 6128435"/>
              <a:gd name="connsiteY81" fmla="*/ 4128857 h 6858000"/>
              <a:gd name="connsiteX82" fmla="*/ 5898339 w 6128435"/>
              <a:gd name="connsiteY82" fmla="*/ 4140800 h 6858000"/>
              <a:gd name="connsiteX83" fmla="*/ 5899734 w 6128435"/>
              <a:gd name="connsiteY83" fmla="*/ 4145632 h 6858000"/>
              <a:gd name="connsiteX84" fmla="*/ 5903513 w 6128435"/>
              <a:gd name="connsiteY84" fmla="*/ 4187661 h 6858000"/>
              <a:gd name="connsiteX85" fmla="*/ 5917114 w 6128435"/>
              <a:gd name="connsiteY85" fmla="*/ 4213096 h 6858000"/>
              <a:gd name="connsiteX86" fmla="*/ 5921153 w 6128435"/>
              <a:gd name="connsiteY86" fmla="*/ 4236222 h 6858000"/>
              <a:gd name="connsiteX87" fmla="*/ 5924233 w 6128435"/>
              <a:gd name="connsiteY87" fmla="*/ 4242060 h 6858000"/>
              <a:gd name="connsiteX88" fmla="*/ 5928910 w 6128435"/>
              <a:gd name="connsiteY88" fmla="*/ 4300973 h 6858000"/>
              <a:gd name="connsiteX89" fmla="*/ 5939320 w 6128435"/>
              <a:gd name="connsiteY89" fmla="*/ 4340435 h 6858000"/>
              <a:gd name="connsiteX90" fmla="*/ 5946705 w 6128435"/>
              <a:gd name="connsiteY90" fmla="*/ 4428051 h 6858000"/>
              <a:gd name="connsiteX91" fmla="*/ 5949261 w 6128435"/>
              <a:gd name="connsiteY91" fmla="*/ 4449185 h 6858000"/>
              <a:gd name="connsiteX92" fmla="*/ 5957504 w 6128435"/>
              <a:gd name="connsiteY92" fmla="*/ 4465911 h 6858000"/>
              <a:gd name="connsiteX93" fmla="*/ 5964689 w 6128435"/>
              <a:gd name="connsiteY93" fmla="*/ 4468532 h 6858000"/>
              <a:gd name="connsiteX94" fmla="*/ 5967062 w 6128435"/>
              <a:gd name="connsiteY94" fmla="*/ 4479923 h 6858000"/>
              <a:gd name="connsiteX95" fmla="*/ 5968960 w 6128435"/>
              <a:gd name="connsiteY95" fmla="*/ 4482655 h 6858000"/>
              <a:gd name="connsiteX96" fmla="*/ 5978567 w 6128435"/>
              <a:gd name="connsiteY96" fmla="*/ 4498605 h 6858000"/>
              <a:gd name="connsiteX97" fmla="*/ 5980106 w 6128435"/>
              <a:gd name="connsiteY97" fmla="*/ 4585087 h 6858000"/>
              <a:gd name="connsiteX98" fmla="*/ 5998138 w 6128435"/>
              <a:gd name="connsiteY98" fmla="*/ 4697518 h 6858000"/>
              <a:gd name="connsiteX99" fmla="*/ 6013516 w 6128435"/>
              <a:gd name="connsiteY99" fmla="*/ 4786619 h 6858000"/>
              <a:gd name="connsiteX100" fmla="*/ 6025404 w 6128435"/>
              <a:gd name="connsiteY100" fmla="*/ 4858148 h 6858000"/>
              <a:gd name="connsiteX101" fmla="*/ 6007749 w 6128435"/>
              <a:gd name="connsiteY101" fmla="*/ 4964715 h 6858000"/>
              <a:gd name="connsiteX102" fmla="*/ 6005269 w 6128435"/>
              <a:gd name="connsiteY102" fmla="*/ 5150567 h 6858000"/>
              <a:gd name="connsiteX103" fmla="*/ 6001127 w 6128435"/>
              <a:gd name="connsiteY103" fmla="*/ 5164609 h 6858000"/>
              <a:gd name="connsiteX104" fmla="*/ 5996647 w 6128435"/>
              <a:gd name="connsiteY104" fmla="*/ 5185640 h 6858000"/>
              <a:gd name="connsiteX105" fmla="*/ 5998514 w 6128435"/>
              <a:gd name="connsiteY105" fmla="*/ 5189673 h 6858000"/>
              <a:gd name="connsiteX106" fmla="*/ 5995970 w 6128435"/>
              <a:gd name="connsiteY106" fmla="*/ 5221547 h 6858000"/>
              <a:gd name="connsiteX107" fmla="*/ 5997218 w 6128435"/>
              <a:gd name="connsiteY107" fmla="*/ 5222031 h 6858000"/>
              <a:gd name="connsiteX108" fmla="*/ 6002116 w 6128435"/>
              <a:gd name="connsiteY108" fmla="*/ 5231223 h 6858000"/>
              <a:gd name="connsiteX109" fmla="*/ 6008541 w 6128435"/>
              <a:gd name="connsiteY109" fmla="*/ 5248680 h 6858000"/>
              <a:gd name="connsiteX110" fmla="*/ 6039260 w 6128435"/>
              <a:gd name="connsiteY110" fmla="*/ 5289518 h 6858000"/>
              <a:gd name="connsiteX111" fmla="*/ 6036748 w 6128435"/>
              <a:gd name="connsiteY111" fmla="*/ 5322752 h 6858000"/>
              <a:gd name="connsiteX112" fmla="*/ 6036943 w 6128435"/>
              <a:gd name="connsiteY112" fmla="*/ 5329480 h 6858000"/>
              <a:gd name="connsiteX113" fmla="*/ 6037236 w 6128435"/>
              <a:gd name="connsiteY113" fmla="*/ 5329634 h 6858000"/>
              <a:gd name="connsiteX114" fmla="*/ 6038019 w 6128435"/>
              <a:gd name="connsiteY114" fmla="*/ 5336764 h 6858000"/>
              <a:gd name="connsiteX115" fmla="*/ 6037298 w 6128435"/>
              <a:gd name="connsiteY115" fmla="*/ 5341753 h 6858000"/>
              <a:gd name="connsiteX116" fmla="*/ 6037677 w 6128435"/>
              <a:gd name="connsiteY116" fmla="*/ 5354807 h 6858000"/>
              <a:gd name="connsiteX117" fmla="*/ 6039728 w 6128435"/>
              <a:gd name="connsiteY117" fmla="*/ 5359416 h 6858000"/>
              <a:gd name="connsiteX118" fmla="*/ 6043311 w 6128435"/>
              <a:gd name="connsiteY118" fmla="*/ 5361407 h 6858000"/>
              <a:gd name="connsiteX119" fmla="*/ 6042954 w 6128435"/>
              <a:gd name="connsiteY119" fmla="*/ 5362576 h 6858000"/>
              <a:gd name="connsiteX120" fmla="*/ 6053435 w 6128435"/>
              <a:gd name="connsiteY120" fmla="*/ 5387547 h 6858000"/>
              <a:gd name="connsiteX121" fmla="*/ 6065933 w 6128435"/>
              <a:gd name="connsiteY121" fmla="*/ 5443002 h 6858000"/>
              <a:gd name="connsiteX122" fmla="*/ 6068640 w 6128435"/>
              <a:gd name="connsiteY122" fmla="*/ 5474503 h 6858000"/>
              <a:gd name="connsiteX123" fmla="*/ 6080922 w 6128435"/>
              <a:gd name="connsiteY123" fmla="*/ 5561070 h 6858000"/>
              <a:gd name="connsiteX124" fmla="*/ 6096949 w 6128435"/>
              <a:gd name="connsiteY124" fmla="*/ 5648179 h 6858000"/>
              <a:gd name="connsiteX125" fmla="*/ 6125703 w 6128435"/>
              <a:gd name="connsiteY125" fmla="*/ 5692894 h 6858000"/>
              <a:gd name="connsiteX126" fmla="*/ 6126670 w 6128435"/>
              <a:gd name="connsiteY126" fmla="*/ 5697882 h 6858000"/>
              <a:gd name="connsiteX127" fmla="*/ 6124061 w 6128435"/>
              <a:gd name="connsiteY127" fmla="*/ 5710294 h 6858000"/>
              <a:gd name="connsiteX128" fmla="*/ 6122213 w 6128435"/>
              <a:gd name="connsiteY128" fmla="*/ 5714762 h 6858000"/>
              <a:gd name="connsiteX129" fmla="*/ 6121353 w 6128435"/>
              <a:gd name="connsiteY129" fmla="*/ 5721725 h 6858000"/>
              <a:gd name="connsiteX130" fmla="*/ 6121607 w 6128435"/>
              <a:gd name="connsiteY130" fmla="*/ 5721959 h 6858000"/>
              <a:gd name="connsiteX131" fmla="*/ 6120262 w 6128435"/>
              <a:gd name="connsiteY131" fmla="*/ 5728358 h 6858000"/>
              <a:gd name="connsiteX132" fmla="*/ 6110194 w 6128435"/>
              <a:gd name="connsiteY132" fmla="*/ 5758853 h 6858000"/>
              <a:gd name="connsiteX133" fmla="*/ 6127519 w 6128435"/>
              <a:gd name="connsiteY133" fmla="*/ 5865775 h 6858000"/>
              <a:gd name="connsiteX134" fmla="*/ 6128435 w 6128435"/>
              <a:gd name="connsiteY134" fmla="*/ 5870164 h 6858000"/>
              <a:gd name="connsiteX135" fmla="*/ 6119217 w 6128435"/>
              <a:gd name="connsiteY135" fmla="*/ 5888542 h 6858000"/>
              <a:gd name="connsiteX136" fmla="*/ 6115966 w 6128435"/>
              <a:gd name="connsiteY136" fmla="*/ 5898387 h 6858000"/>
              <a:gd name="connsiteX137" fmla="*/ 6111924 w 6128435"/>
              <a:gd name="connsiteY137" fmla="*/ 5900444 h 6858000"/>
              <a:gd name="connsiteX138" fmla="*/ 6108716 w 6128435"/>
              <a:gd name="connsiteY138" fmla="*/ 5915345 h 6858000"/>
              <a:gd name="connsiteX139" fmla="*/ 6109524 w 6128435"/>
              <a:gd name="connsiteY139" fmla="*/ 5917328 h 6858000"/>
              <a:gd name="connsiteX140" fmla="*/ 6102493 w 6128435"/>
              <a:gd name="connsiteY140" fmla="*/ 5928602 h 6858000"/>
              <a:gd name="connsiteX141" fmla="*/ 6056863 w 6128435"/>
              <a:gd name="connsiteY141" fmla="*/ 6000643 h 6858000"/>
              <a:gd name="connsiteX142" fmla="*/ 6045436 w 6128435"/>
              <a:gd name="connsiteY142" fmla="*/ 6124480 h 6858000"/>
              <a:gd name="connsiteX143" fmla="*/ 6030489 w 6128435"/>
              <a:gd name="connsiteY143" fmla="*/ 6317666 h 6858000"/>
              <a:gd name="connsiteX144" fmla="*/ 6007492 w 6128435"/>
              <a:gd name="connsiteY144" fmla="*/ 6440818 h 6858000"/>
              <a:gd name="connsiteX145" fmla="*/ 6009467 w 6128435"/>
              <a:gd name="connsiteY145" fmla="*/ 6487076 h 6858000"/>
              <a:gd name="connsiteX146" fmla="*/ 5995064 w 6128435"/>
              <a:gd name="connsiteY146" fmla="*/ 6540791 h 6858000"/>
              <a:gd name="connsiteX147" fmla="*/ 5996309 w 6128435"/>
              <a:gd name="connsiteY147" fmla="*/ 6543961 h 6858000"/>
              <a:gd name="connsiteX148" fmla="*/ 5996048 w 6128435"/>
              <a:gd name="connsiteY148" fmla="*/ 6555444 h 6858000"/>
              <a:gd name="connsiteX149" fmla="*/ 6002524 w 6128435"/>
              <a:gd name="connsiteY149" fmla="*/ 6560188 h 6858000"/>
              <a:gd name="connsiteX150" fmla="*/ 6006823 w 6128435"/>
              <a:gd name="connsiteY150" fmla="*/ 6578546 h 6858000"/>
              <a:gd name="connsiteX151" fmla="*/ 6004510 w 6128435"/>
              <a:gd name="connsiteY151" fmla="*/ 6599256 h 6858000"/>
              <a:gd name="connsiteX152" fmla="*/ 5986207 w 6128435"/>
              <a:gd name="connsiteY152" fmla="*/ 6695855 h 6858000"/>
              <a:gd name="connsiteX153" fmla="*/ 5979428 w 6128435"/>
              <a:gd name="connsiteY153" fmla="*/ 6754678 h 6858000"/>
              <a:gd name="connsiteX154" fmla="*/ 5983398 w 6128435"/>
              <a:gd name="connsiteY154" fmla="*/ 6778641 h 6858000"/>
              <a:gd name="connsiteX155" fmla="*/ 5984543 w 6128435"/>
              <a:gd name="connsiteY155" fmla="*/ 6811016 h 6858000"/>
              <a:gd name="connsiteX156" fmla="*/ 5981802 w 6128435"/>
              <a:gd name="connsiteY156" fmla="*/ 6838578 h 6858000"/>
              <a:gd name="connsiteX157" fmla="*/ 5979671 w 6128435"/>
              <a:gd name="connsiteY157" fmla="*/ 6858000 h 6858000"/>
              <a:gd name="connsiteX158" fmla="*/ 0 w 6128435"/>
              <a:gd name="connsiteY158" fmla="*/ 6858000 h 6858000"/>
              <a:gd name="connsiteX159" fmla="*/ 0 w 6128435"/>
              <a:gd name="connsiteY159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481505 w 6128435"/>
              <a:gd name="connsiteY51" fmla="*/ 3095286 h 6858000"/>
              <a:gd name="connsiteX52" fmla="*/ 5477595 w 6128435"/>
              <a:gd name="connsiteY52" fmla="*/ 3250534 h 6858000"/>
              <a:gd name="connsiteX53" fmla="*/ 5532836 w 6128435"/>
              <a:gd name="connsiteY53" fmla="*/ 3353840 h 6858000"/>
              <a:gd name="connsiteX54" fmla="*/ 5561229 w 6128435"/>
              <a:gd name="connsiteY54" fmla="*/ 3395784 h 6858000"/>
              <a:gd name="connsiteX55" fmla="*/ 5589758 w 6128435"/>
              <a:gd name="connsiteY55" fmla="*/ 3506453 h 6858000"/>
              <a:gd name="connsiteX56" fmla="*/ 5596144 w 6128435"/>
              <a:gd name="connsiteY56" fmla="*/ 3534624 h 6858000"/>
              <a:gd name="connsiteX57" fmla="*/ 5597750 w 6128435"/>
              <a:gd name="connsiteY57" fmla="*/ 3534129 h 6858000"/>
              <a:gd name="connsiteX58" fmla="*/ 5599700 w 6128435"/>
              <a:gd name="connsiteY58" fmla="*/ 3547221 h 6858000"/>
              <a:gd name="connsiteX59" fmla="*/ 5615031 w 6128435"/>
              <a:gd name="connsiteY59" fmla="*/ 3557482 h 6858000"/>
              <a:gd name="connsiteX60" fmla="*/ 5618377 w 6128435"/>
              <a:gd name="connsiteY60" fmla="*/ 3588431 h 6858000"/>
              <a:gd name="connsiteX61" fmla="*/ 5612155 w 6128435"/>
              <a:gd name="connsiteY61" fmla="*/ 3589869 h 6858000"/>
              <a:gd name="connsiteX62" fmla="*/ 5620843 w 6128435"/>
              <a:gd name="connsiteY62" fmla="*/ 3606745 h 6858000"/>
              <a:gd name="connsiteX63" fmla="*/ 5655472 w 6128435"/>
              <a:gd name="connsiteY63" fmla="*/ 3678877 h 6858000"/>
              <a:gd name="connsiteX64" fmla="*/ 5680448 w 6128435"/>
              <a:gd name="connsiteY64" fmla="*/ 3717760 h 6858000"/>
              <a:gd name="connsiteX65" fmla="*/ 5683015 w 6128435"/>
              <a:gd name="connsiteY65" fmla="*/ 3762025 h 6858000"/>
              <a:gd name="connsiteX66" fmla="*/ 5696643 w 6128435"/>
              <a:gd name="connsiteY66" fmla="*/ 3773888 h 6858000"/>
              <a:gd name="connsiteX67" fmla="*/ 5699203 w 6128435"/>
              <a:gd name="connsiteY67" fmla="*/ 3775823 h 6858000"/>
              <a:gd name="connsiteX68" fmla="*/ 5704824 w 6128435"/>
              <a:gd name="connsiteY68" fmla="*/ 3785966 h 6858000"/>
              <a:gd name="connsiteX69" fmla="*/ 5712204 w 6128435"/>
              <a:gd name="connsiteY69" fmla="*/ 3785830 h 6858000"/>
              <a:gd name="connsiteX70" fmla="*/ 5724816 w 6128435"/>
              <a:gd name="connsiteY70" fmla="*/ 3798949 h 6858000"/>
              <a:gd name="connsiteX71" fmla="*/ 5733539 w 6128435"/>
              <a:gd name="connsiteY71" fmla="*/ 3818457 h 6858000"/>
              <a:gd name="connsiteX72" fmla="*/ 5768491 w 6128435"/>
              <a:gd name="connsiteY72" fmla="*/ 3914399 h 6858000"/>
              <a:gd name="connsiteX73" fmla="*/ 5793123 w 6128435"/>
              <a:gd name="connsiteY73" fmla="*/ 3969952 h 6858000"/>
              <a:gd name="connsiteX74" fmla="*/ 5808321 w 6128435"/>
              <a:gd name="connsiteY74" fmla="*/ 3988153 h 6858000"/>
              <a:gd name="connsiteX75" fmla="*/ 5825621 w 6128435"/>
              <a:gd name="connsiteY75" fmla="*/ 4015525 h 6858000"/>
              <a:gd name="connsiteX76" fmla="*/ 5860672 w 6128435"/>
              <a:gd name="connsiteY76" fmla="*/ 4061579 h 6858000"/>
              <a:gd name="connsiteX77" fmla="*/ 5872173 w 6128435"/>
              <a:gd name="connsiteY77" fmla="*/ 4088497 h 6858000"/>
              <a:gd name="connsiteX78" fmla="*/ 5883705 w 6128435"/>
              <a:gd name="connsiteY78" fmla="*/ 4101899 h 6858000"/>
              <a:gd name="connsiteX79" fmla="*/ 5885314 w 6128435"/>
              <a:gd name="connsiteY79" fmla="*/ 4108387 h 6858000"/>
              <a:gd name="connsiteX80" fmla="*/ 5894095 w 6128435"/>
              <a:gd name="connsiteY80" fmla="*/ 4128857 h 6858000"/>
              <a:gd name="connsiteX81" fmla="*/ 5898339 w 6128435"/>
              <a:gd name="connsiteY81" fmla="*/ 4140800 h 6858000"/>
              <a:gd name="connsiteX82" fmla="*/ 5899734 w 6128435"/>
              <a:gd name="connsiteY82" fmla="*/ 4145632 h 6858000"/>
              <a:gd name="connsiteX83" fmla="*/ 5903513 w 6128435"/>
              <a:gd name="connsiteY83" fmla="*/ 4187661 h 6858000"/>
              <a:gd name="connsiteX84" fmla="*/ 5917114 w 6128435"/>
              <a:gd name="connsiteY84" fmla="*/ 4213096 h 6858000"/>
              <a:gd name="connsiteX85" fmla="*/ 5921153 w 6128435"/>
              <a:gd name="connsiteY85" fmla="*/ 4236222 h 6858000"/>
              <a:gd name="connsiteX86" fmla="*/ 5924233 w 6128435"/>
              <a:gd name="connsiteY86" fmla="*/ 4242060 h 6858000"/>
              <a:gd name="connsiteX87" fmla="*/ 5928910 w 6128435"/>
              <a:gd name="connsiteY87" fmla="*/ 4300973 h 6858000"/>
              <a:gd name="connsiteX88" fmla="*/ 5939320 w 6128435"/>
              <a:gd name="connsiteY88" fmla="*/ 4340435 h 6858000"/>
              <a:gd name="connsiteX89" fmla="*/ 5946705 w 6128435"/>
              <a:gd name="connsiteY89" fmla="*/ 4428051 h 6858000"/>
              <a:gd name="connsiteX90" fmla="*/ 5949261 w 6128435"/>
              <a:gd name="connsiteY90" fmla="*/ 4449185 h 6858000"/>
              <a:gd name="connsiteX91" fmla="*/ 5957504 w 6128435"/>
              <a:gd name="connsiteY91" fmla="*/ 4465911 h 6858000"/>
              <a:gd name="connsiteX92" fmla="*/ 5964689 w 6128435"/>
              <a:gd name="connsiteY92" fmla="*/ 4468532 h 6858000"/>
              <a:gd name="connsiteX93" fmla="*/ 5967062 w 6128435"/>
              <a:gd name="connsiteY93" fmla="*/ 4479923 h 6858000"/>
              <a:gd name="connsiteX94" fmla="*/ 5968960 w 6128435"/>
              <a:gd name="connsiteY94" fmla="*/ 4482655 h 6858000"/>
              <a:gd name="connsiteX95" fmla="*/ 5978567 w 6128435"/>
              <a:gd name="connsiteY95" fmla="*/ 4498605 h 6858000"/>
              <a:gd name="connsiteX96" fmla="*/ 5980106 w 6128435"/>
              <a:gd name="connsiteY96" fmla="*/ 4585087 h 6858000"/>
              <a:gd name="connsiteX97" fmla="*/ 5998138 w 6128435"/>
              <a:gd name="connsiteY97" fmla="*/ 4697518 h 6858000"/>
              <a:gd name="connsiteX98" fmla="*/ 6013516 w 6128435"/>
              <a:gd name="connsiteY98" fmla="*/ 4786619 h 6858000"/>
              <a:gd name="connsiteX99" fmla="*/ 6025404 w 6128435"/>
              <a:gd name="connsiteY99" fmla="*/ 4858148 h 6858000"/>
              <a:gd name="connsiteX100" fmla="*/ 6007749 w 6128435"/>
              <a:gd name="connsiteY100" fmla="*/ 4964715 h 6858000"/>
              <a:gd name="connsiteX101" fmla="*/ 6005269 w 6128435"/>
              <a:gd name="connsiteY101" fmla="*/ 5150567 h 6858000"/>
              <a:gd name="connsiteX102" fmla="*/ 6001127 w 6128435"/>
              <a:gd name="connsiteY102" fmla="*/ 5164609 h 6858000"/>
              <a:gd name="connsiteX103" fmla="*/ 5996647 w 6128435"/>
              <a:gd name="connsiteY103" fmla="*/ 5185640 h 6858000"/>
              <a:gd name="connsiteX104" fmla="*/ 5998514 w 6128435"/>
              <a:gd name="connsiteY104" fmla="*/ 5189673 h 6858000"/>
              <a:gd name="connsiteX105" fmla="*/ 5995970 w 6128435"/>
              <a:gd name="connsiteY105" fmla="*/ 5221547 h 6858000"/>
              <a:gd name="connsiteX106" fmla="*/ 5997218 w 6128435"/>
              <a:gd name="connsiteY106" fmla="*/ 5222031 h 6858000"/>
              <a:gd name="connsiteX107" fmla="*/ 6002116 w 6128435"/>
              <a:gd name="connsiteY107" fmla="*/ 5231223 h 6858000"/>
              <a:gd name="connsiteX108" fmla="*/ 6008541 w 6128435"/>
              <a:gd name="connsiteY108" fmla="*/ 5248680 h 6858000"/>
              <a:gd name="connsiteX109" fmla="*/ 6039260 w 6128435"/>
              <a:gd name="connsiteY109" fmla="*/ 5289518 h 6858000"/>
              <a:gd name="connsiteX110" fmla="*/ 6036748 w 6128435"/>
              <a:gd name="connsiteY110" fmla="*/ 5322752 h 6858000"/>
              <a:gd name="connsiteX111" fmla="*/ 6036943 w 6128435"/>
              <a:gd name="connsiteY111" fmla="*/ 5329480 h 6858000"/>
              <a:gd name="connsiteX112" fmla="*/ 6037236 w 6128435"/>
              <a:gd name="connsiteY112" fmla="*/ 5329634 h 6858000"/>
              <a:gd name="connsiteX113" fmla="*/ 6038019 w 6128435"/>
              <a:gd name="connsiteY113" fmla="*/ 5336764 h 6858000"/>
              <a:gd name="connsiteX114" fmla="*/ 6037298 w 6128435"/>
              <a:gd name="connsiteY114" fmla="*/ 5341753 h 6858000"/>
              <a:gd name="connsiteX115" fmla="*/ 6037677 w 6128435"/>
              <a:gd name="connsiteY115" fmla="*/ 5354807 h 6858000"/>
              <a:gd name="connsiteX116" fmla="*/ 6039728 w 6128435"/>
              <a:gd name="connsiteY116" fmla="*/ 5359416 h 6858000"/>
              <a:gd name="connsiteX117" fmla="*/ 6043311 w 6128435"/>
              <a:gd name="connsiteY117" fmla="*/ 5361407 h 6858000"/>
              <a:gd name="connsiteX118" fmla="*/ 6042954 w 6128435"/>
              <a:gd name="connsiteY118" fmla="*/ 5362576 h 6858000"/>
              <a:gd name="connsiteX119" fmla="*/ 6053435 w 6128435"/>
              <a:gd name="connsiteY119" fmla="*/ 5387547 h 6858000"/>
              <a:gd name="connsiteX120" fmla="*/ 6065933 w 6128435"/>
              <a:gd name="connsiteY120" fmla="*/ 5443002 h 6858000"/>
              <a:gd name="connsiteX121" fmla="*/ 6068640 w 6128435"/>
              <a:gd name="connsiteY121" fmla="*/ 5474503 h 6858000"/>
              <a:gd name="connsiteX122" fmla="*/ 6080922 w 6128435"/>
              <a:gd name="connsiteY122" fmla="*/ 5561070 h 6858000"/>
              <a:gd name="connsiteX123" fmla="*/ 6096949 w 6128435"/>
              <a:gd name="connsiteY123" fmla="*/ 5648179 h 6858000"/>
              <a:gd name="connsiteX124" fmla="*/ 6125703 w 6128435"/>
              <a:gd name="connsiteY124" fmla="*/ 5692894 h 6858000"/>
              <a:gd name="connsiteX125" fmla="*/ 6126670 w 6128435"/>
              <a:gd name="connsiteY125" fmla="*/ 5697882 h 6858000"/>
              <a:gd name="connsiteX126" fmla="*/ 6124061 w 6128435"/>
              <a:gd name="connsiteY126" fmla="*/ 5710294 h 6858000"/>
              <a:gd name="connsiteX127" fmla="*/ 6122213 w 6128435"/>
              <a:gd name="connsiteY127" fmla="*/ 5714762 h 6858000"/>
              <a:gd name="connsiteX128" fmla="*/ 6121353 w 6128435"/>
              <a:gd name="connsiteY128" fmla="*/ 5721725 h 6858000"/>
              <a:gd name="connsiteX129" fmla="*/ 6121607 w 6128435"/>
              <a:gd name="connsiteY129" fmla="*/ 5721959 h 6858000"/>
              <a:gd name="connsiteX130" fmla="*/ 6120262 w 6128435"/>
              <a:gd name="connsiteY130" fmla="*/ 5728358 h 6858000"/>
              <a:gd name="connsiteX131" fmla="*/ 6110194 w 6128435"/>
              <a:gd name="connsiteY131" fmla="*/ 5758853 h 6858000"/>
              <a:gd name="connsiteX132" fmla="*/ 6127519 w 6128435"/>
              <a:gd name="connsiteY132" fmla="*/ 5865775 h 6858000"/>
              <a:gd name="connsiteX133" fmla="*/ 6128435 w 6128435"/>
              <a:gd name="connsiteY133" fmla="*/ 5870164 h 6858000"/>
              <a:gd name="connsiteX134" fmla="*/ 6119217 w 6128435"/>
              <a:gd name="connsiteY134" fmla="*/ 5888542 h 6858000"/>
              <a:gd name="connsiteX135" fmla="*/ 6115966 w 6128435"/>
              <a:gd name="connsiteY135" fmla="*/ 5898387 h 6858000"/>
              <a:gd name="connsiteX136" fmla="*/ 6111924 w 6128435"/>
              <a:gd name="connsiteY136" fmla="*/ 5900444 h 6858000"/>
              <a:gd name="connsiteX137" fmla="*/ 6108716 w 6128435"/>
              <a:gd name="connsiteY137" fmla="*/ 5915345 h 6858000"/>
              <a:gd name="connsiteX138" fmla="*/ 6109524 w 6128435"/>
              <a:gd name="connsiteY138" fmla="*/ 5917328 h 6858000"/>
              <a:gd name="connsiteX139" fmla="*/ 6102493 w 6128435"/>
              <a:gd name="connsiteY139" fmla="*/ 5928602 h 6858000"/>
              <a:gd name="connsiteX140" fmla="*/ 6056863 w 6128435"/>
              <a:gd name="connsiteY140" fmla="*/ 6000643 h 6858000"/>
              <a:gd name="connsiteX141" fmla="*/ 6045436 w 6128435"/>
              <a:gd name="connsiteY141" fmla="*/ 6124480 h 6858000"/>
              <a:gd name="connsiteX142" fmla="*/ 6030489 w 6128435"/>
              <a:gd name="connsiteY142" fmla="*/ 6317666 h 6858000"/>
              <a:gd name="connsiteX143" fmla="*/ 6007492 w 6128435"/>
              <a:gd name="connsiteY143" fmla="*/ 6440818 h 6858000"/>
              <a:gd name="connsiteX144" fmla="*/ 6009467 w 6128435"/>
              <a:gd name="connsiteY144" fmla="*/ 6487076 h 6858000"/>
              <a:gd name="connsiteX145" fmla="*/ 5995064 w 6128435"/>
              <a:gd name="connsiteY145" fmla="*/ 6540791 h 6858000"/>
              <a:gd name="connsiteX146" fmla="*/ 5996309 w 6128435"/>
              <a:gd name="connsiteY146" fmla="*/ 6543961 h 6858000"/>
              <a:gd name="connsiteX147" fmla="*/ 5996048 w 6128435"/>
              <a:gd name="connsiteY147" fmla="*/ 6555444 h 6858000"/>
              <a:gd name="connsiteX148" fmla="*/ 6002524 w 6128435"/>
              <a:gd name="connsiteY148" fmla="*/ 6560188 h 6858000"/>
              <a:gd name="connsiteX149" fmla="*/ 6006823 w 6128435"/>
              <a:gd name="connsiteY149" fmla="*/ 6578546 h 6858000"/>
              <a:gd name="connsiteX150" fmla="*/ 6004510 w 6128435"/>
              <a:gd name="connsiteY150" fmla="*/ 6599256 h 6858000"/>
              <a:gd name="connsiteX151" fmla="*/ 5986207 w 6128435"/>
              <a:gd name="connsiteY151" fmla="*/ 6695855 h 6858000"/>
              <a:gd name="connsiteX152" fmla="*/ 5979428 w 6128435"/>
              <a:gd name="connsiteY152" fmla="*/ 6754678 h 6858000"/>
              <a:gd name="connsiteX153" fmla="*/ 5983398 w 6128435"/>
              <a:gd name="connsiteY153" fmla="*/ 6778641 h 6858000"/>
              <a:gd name="connsiteX154" fmla="*/ 5984543 w 6128435"/>
              <a:gd name="connsiteY154" fmla="*/ 6811016 h 6858000"/>
              <a:gd name="connsiteX155" fmla="*/ 5981802 w 6128435"/>
              <a:gd name="connsiteY155" fmla="*/ 6838578 h 6858000"/>
              <a:gd name="connsiteX156" fmla="*/ 5979671 w 6128435"/>
              <a:gd name="connsiteY156" fmla="*/ 6858000 h 6858000"/>
              <a:gd name="connsiteX157" fmla="*/ 0 w 6128435"/>
              <a:gd name="connsiteY157" fmla="*/ 6858000 h 6858000"/>
              <a:gd name="connsiteX158" fmla="*/ 0 w 6128435"/>
              <a:gd name="connsiteY158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481505 w 6128435"/>
              <a:gd name="connsiteY51" fmla="*/ 3095286 h 6858000"/>
              <a:gd name="connsiteX52" fmla="*/ 5532836 w 6128435"/>
              <a:gd name="connsiteY52" fmla="*/ 3353840 h 6858000"/>
              <a:gd name="connsiteX53" fmla="*/ 5561229 w 6128435"/>
              <a:gd name="connsiteY53" fmla="*/ 3395784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11924 w 6128435"/>
              <a:gd name="connsiteY135" fmla="*/ 5900444 h 6858000"/>
              <a:gd name="connsiteX136" fmla="*/ 6108716 w 6128435"/>
              <a:gd name="connsiteY136" fmla="*/ 5915345 h 6858000"/>
              <a:gd name="connsiteX137" fmla="*/ 6109524 w 6128435"/>
              <a:gd name="connsiteY137" fmla="*/ 5917328 h 6858000"/>
              <a:gd name="connsiteX138" fmla="*/ 6102493 w 6128435"/>
              <a:gd name="connsiteY138" fmla="*/ 5928602 h 6858000"/>
              <a:gd name="connsiteX139" fmla="*/ 6056863 w 6128435"/>
              <a:gd name="connsiteY139" fmla="*/ 6000643 h 6858000"/>
              <a:gd name="connsiteX140" fmla="*/ 6045436 w 6128435"/>
              <a:gd name="connsiteY140" fmla="*/ 6124480 h 6858000"/>
              <a:gd name="connsiteX141" fmla="*/ 6030489 w 6128435"/>
              <a:gd name="connsiteY141" fmla="*/ 6317666 h 6858000"/>
              <a:gd name="connsiteX142" fmla="*/ 6007492 w 6128435"/>
              <a:gd name="connsiteY142" fmla="*/ 6440818 h 6858000"/>
              <a:gd name="connsiteX143" fmla="*/ 6009467 w 6128435"/>
              <a:gd name="connsiteY143" fmla="*/ 6487076 h 6858000"/>
              <a:gd name="connsiteX144" fmla="*/ 5995064 w 6128435"/>
              <a:gd name="connsiteY144" fmla="*/ 6540791 h 6858000"/>
              <a:gd name="connsiteX145" fmla="*/ 5996309 w 6128435"/>
              <a:gd name="connsiteY145" fmla="*/ 6543961 h 6858000"/>
              <a:gd name="connsiteX146" fmla="*/ 5996048 w 6128435"/>
              <a:gd name="connsiteY146" fmla="*/ 6555444 h 6858000"/>
              <a:gd name="connsiteX147" fmla="*/ 6002524 w 6128435"/>
              <a:gd name="connsiteY147" fmla="*/ 6560188 h 6858000"/>
              <a:gd name="connsiteX148" fmla="*/ 6006823 w 6128435"/>
              <a:gd name="connsiteY148" fmla="*/ 6578546 h 6858000"/>
              <a:gd name="connsiteX149" fmla="*/ 6004510 w 6128435"/>
              <a:gd name="connsiteY149" fmla="*/ 6599256 h 6858000"/>
              <a:gd name="connsiteX150" fmla="*/ 5986207 w 6128435"/>
              <a:gd name="connsiteY150" fmla="*/ 6695855 h 6858000"/>
              <a:gd name="connsiteX151" fmla="*/ 5979428 w 6128435"/>
              <a:gd name="connsiteY151" fmla="*/ 6754678 h 6858000"/>
              <a:gd name="connsiteX152" fmla="*/ 5983398 w 6128435"/>
              <a:gd name="connsiteY152" fmla="*/ 6778641 h 6858000"/>
              <a:gd name="connsiteX153" fmla="*/ 5984543 w 6128435"/>
              <a:gd name="connsiteY153" fmla="*/ 6811016 h 6858000"/>
              <a:gd name="connsiteX154" fmla="*/ 5981802 w 6128435"/>
              <a:gd name="connsiteY154" fmla="*/ 6838578 h 6858000"/>
              <a:gd name="connsiteX155" fmla="*/ 5979671 w 6128435"/>
              <a:gd name="connsiteY155" fmla="*/ 6858000 h 6858000"/>
              <a:gd name="connsiteX156" fmla="*/ 0 w 6128435"/>
              <a:gd name="connsiteY156" fmla="*/ 6858000 h 6858000"/>
              <a:gd name="connsiteX157" fmla="*/ 0 w 6128435"/>
              <a:gd name="connsiteY15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481505 w 6128435"/>
              <a:gd name="connsiteY51" fmla="*/ 3095286 h 6858000"/>
              <a:gd name="connsiteX52" fmla="*/ 5516007 w 6128435"/>
              <a:gd name="connsiteY52" fmla="*/ 3258473 h 6858000"/>
              <a:gd name="connsiteX53" fmla="*/ 5561229 w 6128435"/>
              <a:gd name="connsiteY53" fmla="*/ 3395784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11924 w 6128435"/>
              <a:gd name="connsiteY135" fmla="*/ 5900444 h 6858000"/>
              <a:gd name="connsiteX136" fmla="*/ 6108716 w 6128435"/>
              <a:gd name="connsiteY136" fmla="*/ 5915345 h 6858000"/>
              <a:gd name="connsiteX137" fmla="*/ 6109524 w 6128435"/>
              <a:gd name="connsiteY137" fmla="*/ 5917328 h 6858000"/>
              <a:gd name="connsiteX138" fmla="*/ 6102493 w 6128435"/>
              <a:gd name="connsiteY138" fmla="*/ 5928602 h 6858000"/>
              <a:gd name="connsiteX139" fmla="*/ 6056863 w 6128435"/>
              <a:gd name="connsiteY139" fmla="*/ 6000643 h 6858000"/>
              <a:gd name="connsiteX140" fmla="*/ 6045436 w 6128435"/>
              <a:gd name="connsiteY140" fmla="*/ 6124480 h 6858000"/>
              <a:gd name="connsiteX141" fmla="*/ 6030489 w 6128435"/>
              <a:gd name="connsiteY141" fmla="*/ 6317666 h 6858000"/>
              <a:gd name="connsiteX142" fmla="*/ 6007492 w 6128435"/>
              <a:gd name="connsiteY142" fmla="*/ 6440818 h 6858000"/>
              <a:gd name="connsiteX143" fmla="*/ 6009467 w 6128435"/>
              <a:gd name="connsiteY143" fmla="*/ 6487076 h 6858000"/>
              <a:gd name="connsiteX144" fmla="*/ 5995064 w 6128435"/>
              <a:gd name="connsiteY144" fmla="*/ 6540791 h 6858000"/>
              <a:gd name="connsiteX145" fmla="*/ 5996309 w 6128435"/>
              <a:gd name="connsiteY145" fmla="*/ 6543961 h 6858000"/>
              <a:gd name="connsiteX146" fmla="*/ 5996048 w 6128435"/>
              <a:gd name="connsiteY146" fmla="*/ 6555444 h 6858000"/>
              <a:gd name="connsiteX147" fmla="*/ 6002524 w 6128435"/>
              <a:gd name="connsiteY147" fmla="*/ 6560188 h 6858000"/>
              <a:gd name="connsiteX148" fmla="*/ 6006823 w 6128435"/>
              <a:gd name="connsiteY148" fmla="*/ 6578546 h 6858000"/>
              <a:gd name="connsiteX149" fmla="*/ 6004510 w 6128435"/>
              <a:gd name="connsiteY149" fmla="*/ 6599256 h 6858000"/>
              <a:gd name="connsiteX150" fmla="*/ 5986207 w 6128435"/>
              <a:gd name="connsiteY150" fmla="*/ 6695855 h 6858000"/>
              <a:gd name="connsiteX151" fmla="*/ 5979428 w 6128435"/>
              <a:gd name="connsiteY151" fmla="*/ 6754678 h 6858000"/>
              <a:gd name="connsiteX152" fmla="*/ 5983398 w 6128435"/>
              <a:gd name="connsiteY152" fmla="*/ 6778641 h 6858000"/>
              <a:gd name="connsiteX153" fmla="*/ 5984543 w 6128435"/>
              <a:gd name="connsiteY153" fmla="*/ 6811016 h 6858000"/>
              <a:gd name="connsiteX154" fmla="*/ 5981802 w 6128435"/>
              <a:gd name="connsiteY154" fmla="*/ 6838578 h 6858000"/>
              <a:gd name="connsiteX155" fmla="*/ 5979671 w 6128435"/>
              <a:gd name="connsiteY155" fmla="*/ 6858000 h 6858000"/>
              <a:gd name="connsiteX156" fmla="*/ 0 w 6128435"/>
              <a:gd name="connsiteY156" fmla="*/ 6858000 h 6858000"/>
              <a:gd name="connsiteX157" fmla="*/ 0 w 6128435"/>
              <a:gd name="connsiteY15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481505 w 6128435"/>
              <a:gd name="connsiteY51" fmla="*/ 3095286 h 6858000"/>
              <a:gd name="connsiteX52" fmla="*/ 5516007 w 6128435"/>
              <a:gd name="connsiteY52" fmla="*/ 3258473 h 6858000"/>
              <a:gd name="connsiteX53" fmla="*/ 5566839 w 6128435"/>
              <a:gd name="connsiteY53" fmla="*/ 3345295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11924 w 6128435"/>
              <a:gd name="connsiteY135" fmla="*/ 5900444 h 6858000"/>
              <a:gd name="connsiteX136" fmla="*/ 6108716 w 6128435"/>
              <a:gd name="connsiteY136" fmla="*/ 5915345 h 6858000"/>
              <a:gd name="connsiteX137" fmla="*/ 6109524 w 6128435"/>
              <a:gd name="connsiteY137" fmla="*/ 5917328 h 6858000"/>
              <a:gd name="connsiteX138" fmla="*/ 6102493 w 6128435"/>
              <a:gd name="connsiteY138" fmla="*/ 5928602 h 6858000"/>
              <a:gd name="connsiteX139" fmla="*/ 6056863 w 6128435"/>
              <a:gd name="connsiteY139" fmla="*/ 6000643 h 6858000"/>
              <a:gd name="connsiteX140" fmla="*/ 6045436 w 6128435"/>
              <a:gd name="connsiteY140" fmla="*/ 6124480 h 6858000"/>
              <a:gd name="connsiteX141" fmla="*/ 6030489 w 6128435"/>
              <a:gd name="connsiteY141" fmla="*/ 6317666 h 6858000"/>
              <a:gd name="connsiteX142" fmla="*/ 6007492 w 6128435"/>
              <a:gd name="connsiteY142" fmla="*/ 6440818 h 6858000"/>
              <a:gd name="connsiteX143" fmla="*/ 6009467 w 6128435"/>
              <a:gd name="connsiteY143" fmla="*/ 6487076 h 6858000"/>
              <a:gd name="connsiteX144" fmla="*/ 5995064 w 6128435"/>
              <a:gd name="connsiteY144" fmla="*/ 6540791 h 6858000"/>
              <a:gd name="connsiteX145" fmla="*/ 5996309 w 6128435"/>
              <a:gd name="connsiteY145" fmla="*/ 6543961 h 6858000"/>
              <a:gd name="connsiteX146" fmla="*/ 5996048 w 6128435"/>
              <a:gd name="connsiteY146" fmla="*/ 6555444 h 6858000"/>
              <a:gd name="connsiteX147" fmla="*/ 6002524 w 6128435"/>
              <a:gd name="connsiteY147" fmla="*/ 6560188 h 6858000"/>
              <a:gd name="connsiteX148" fmla="*/ 6006823 w 6128435"/>
              <a:gd name="connsiteY148" fmla="*/ 6578546 h 6858000"/>
              <a:gd name="connsiteX149" fmla="*/ 6004510 w 6128435"/>
              <a:gd name="connsiteY149" fmla="*/ 6599256 h 6858000"/>
              <a:gd name="connsiteX150" fmla="*/ 5986207 w 6128435"/>
              <a:gd name="connsiteY150" fmla="*/ 6695855 h 6858000"/>
              <a:gd name="connsiteX151" fmla="*/ 5979428 w 6128435"/>
              <a:gd name="connsiteY151" fmla="*/ 6754678 h 6858000"/>
              <a:gd name="connsiteX152" fmla="*/ 5983398 w 6128435"/>
              <a:gd name="connsiteY152" fmla="*/ 6778641 h 6858000"/>
              <a:gd name="connsiteX153" fmla="*/ 5984543 w 6128435"/>
              <a:gd name="connsiteY153" fmla="*/ 6811016 h 6858000"/>
              <a:gd name="connsiteX154" fmla="*/ 5981802 w 6128435"/>
              <a:gd name="connsiteY154" fmla="*/ 6838578 h 6858000"/>
              <a:gd name="connsiteX155" fmla="*/ 5979671 w 6128435"/>
              <a:gd name="connsiteY155" fmla="*/ 6858000 h 6858000"/>
              <a:gd name="connsiteX156" fmla="*/ 0 w 6128435"/>
              <a:gd name="connsiteY156" fmla="*/ 6858000 h 6858000"/>
              <a:gd name="connsiteX157" fmla="*/ 0 w 6128435"/>
              <a:gd name="connsiteY15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503944 w 6128435"/>
              <a:gd name="connsiteY51" fmla="*/ 3123335 h 6858000"/>
              <a:gd name="connsiteX52" fmla="*/ 5516007 w 6128435"/>
              <a:gd name="connsiteY52" fmla="*/ 3258473 h 6858000"/>
              <a:gd name="connsiteX53" fmla="*/ 5566839 w 6128435"/>
              <a:gd name="connsiteY53" fmla="*/ 3345295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11924 w 6128435"/>
              <a:gd name="connsiteY135" fmla="*/ 5900444 h 6858000"/>
              <a:gd name="connsiteX136" fmla="*/ 6108716 w 6128435"/>
              <a:gd name="connsiteY136" fmla="*/ 5915345 h 6858000"/>
              <a:gd name="connsiteX137" fmla="*/ 6109524 w 6128435"/>
              <a:gd name="connsiteY137" fmla="*/ 5917328 h 6858000"/>
              <a:gd name="connsiteX138" fmla="*/ 6102493 w 6128435"/>
              <a:gd name="connsiteY138" fmla="*/ 5928602 h 6858000"/>
              <a:gd name="connsiteX139" fmla="*/ 6056863 w 6128435"/>
              <a:gd name="connsiteY139" fmla="*/ 6000643 h 6858000"/>
              <a:gd name="connsiteX140" fmla="*/ 6045436 w 6128435"/>
              <a:gd name="connsiteY140" fmla="*/ 6124480 h 6858000"/>
              <a:gd name="connsiteX141" fmla="*/ 6030489 w 6128435"/>
              <a:gd name="connsiteY141" fmla="*/ 6317666 h 6858000"/>
              <a:gd name="connsiteX142" fmla="*/ 6007492 w 6128435"/>
              <a:gd name="connsiteY142" fmla="*/ 6440818 h 6858000"/>
              <a:gd name="connsiteX143" fmla="*/ 6009467 w 6128435"/>
              <a:gd name="connsiteY143" fmla="*/ 6487076 h 6858000"/>
              <a:gd name="connsiteX144" fmla="*/ 5995064 w 6128435"/>
              <a:gd name="connsiteY144" fmla="*/ 6540791 h 6858000"/>
              <a:gd name="connsiteX145" fmla="*/ 5996309 w 6128435"/>
              <a:gd name="connsiteY145" fmla="*/ 6543961 h 6858000"/>
              <a:gd name="connsiteX146" fmla="*/ 5996048 w 6128435"/>
              <a:gd name="connsiteY146" fmla="*/ 6555444 h 6858000"/>
              <a:gd name="connsiteX147" fmla="*/ 6002524 w 6128435"/>
              <a:gd name="connsiteY147" fmla="*/ 6560188 h 6858000"/>
              <a:gd name="connsiteX148" fmla="*/ 6006823 w 6128435"/>
              <a:gd name="connsiteY148" fmla="*/ 6578546 h 6858000"/>
              <a:gd name="connsiteX149" fmla="*/ 6004510 w 6128435"/>
              <a:gd name="connsiteY149" fmla="*/ 6599256 h 6858000"/>
              <a:gd name="connsiteX150" fmla="*/ 5986207 w 6128435"/>
              <a:gd name="connsiteY150" fmla="*/ 6695855 h 6858000"/>
              <a:gd name="connsiteX151" fmla="*/ 5979428 w 6128435"/>
              <a:gd name="connsiteY151" fmla="*/ 6754678 h 6858000"/>
              <a:gd name="connsiteX152" fmla="*/ 5983398 w 6128435"/>
              <a:gd name="connsiteY152" fmla="*/ 6778641 h 6858000"/>
              <a:gd name="connsiteX153" fmla="*/ 5984543 w 6128435"/>
              <a:gd name="connsiteY153" fmla="*/ 6811016 h 6858000"/>
              <a:gd name="connsiteX154" fmla="*/ 5981802 w 6128435"/>
              <a:gd name="connsiteY154" fmla="*/ 6838578 h 6858000"/>
              <a:gd name="connsiteX155" fmla="*/ 5979671 w 6128435"/>
              <a:gd name="connsiteY155" fmla="*/ 6858000 h 6858000"/>
              <a:gd name="connsiteX156" fmla="*/ 0 w 6128435"/>
              <a:gd name="connsiteY156" fmla="*/ 6858000 h 6858000"/>
              <a:gd name="connsiteX157" fmla="*/ 0 w 6128435"/>
              <a:gd name="connsiteY15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503944 w 6128435"/>
              <a:gd name="connsiteY51" fmla="*/ 3123335 h 6858000"/>
              <a:gd name="connsiteX52" fmla="*/ 5516007 w 6128435"/>
              <a:gd name="connsiteY52" fmla="*/ 3258473 h 6858000"/>
              <a:gd name="connsiteX53" fmla="*/ 5566839 w 6128435"/>
              <a:gd name="connsiteY53" fmla="*/ 3345295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08716 w 6128435"/>
              <a:gd name="connsiteY135" fmla="*/ 5915345 h 6858000"/>
              <a:gd name="connsiteX136" fmla="*/ 6109524 w 6128435"/>
              <a:gd name="connsiteY136" fmla="*/ 5917328 h 6858000"/>
              <a:gd name="connsiteX137" fmla="*/ 6102493 w 6128435"/>
              <a:gd name="connsiteY137" fmla="*/ 5928602 h 6858000"/>
              <a:gd name="connsiteX138" fmla="*/ 6056863 w 6128435"/>
              <a:gd name="connsiteY138" fmla="*/ 6000643 h 6858000"/>
              <a:gd name="connsiteX139" fmla="*/ 6045436 w 6128435"/>
              <a:gd name="connsiteY139" fmla="*/ 6124480 h 6858000"/>
              <a:gd name="connsiteX140" fmla="*/ 6030489 w 6128435"/>
              <a:gd name="connsiteY140" fmla="*/ 6317666 h 6858000"/>
              <a:gd name="connsiteX141" fmla="*/ 6007492 w 6128435"/>
              <a:gd name="connsiteY141" fmla="*/ 6440818 h 6858000"/>
              <a:gd name="connsiteX142" fmla="*/ 6009467 w 6128435"/>
              <a:gd name="connsiteY142" fmla="*/ 6487076 h 6858000"/>
              <a:gd name="connsiteX143" fmla="*/ 5995064 w 6128435"/>
              <a:gd name="connsiteY143" fmla="*/ 6540791 h 6858000"/>
              <a:gd name="connsiteX144" fmla="*/ 5996309 w 6128435"/>
              <a:gd name="connsiteY144" fmla="*/ 6543961 h 6858000"/>
              <a:gd name="connsiteX145" fmla="*/ 5996048 w 6128435"/>
              <a:gd name="connsiteY145" fmla="*/ 6555444 h 6858000"/>
              <a:gd name="connsiteX146" fmla="*/ 6002524 w 6128435"/>
              <a:gd name="connsiteY146" fmla="*/ 6560188 h 6858000"/>
              <a:gd name="connsiteX147" fmla="*/ 6006823 w 6128435"/>
              <a:gd name="connsiteY147" fmla="*/ 6578546 h 6858000"/>
              <a:gd name="connsiteX148" fmla="*/ 6004510 w 6128435"/>
              <a:gd name="connsiteY148" fmla="*/ 6599256 h 6858000"/>
              <a:gd name="connsiteX149" fmla="*/ 5986207 w 6128435"/>
              <a:gd name="connsiteY149" fmla="*/ 6695855 h 6858000"/>
              <a:gd name="connsiteX150" fmla="*/ 5979428 w 6128435"/>
              <a:gd name="connsiteY150" fmla="*/ 6754678 h 6858000"/>
              <a:gd name="connsiteX151" fmla="*/ 5983398 w 6128435"/>
              <a:gd name="connsiteY151" fmla="*/ 6778641 h 6858000"/>
              <a:gd name="connsiteX152" fmla="*/ 5984543 w 6128435"/>
              <a:gd name="connsiteY152" fmla="*/ 6811016 h 6858000"/>
              <a:gd name="connsiteX153" fmla="*/ 5981802 w 6128435"/>
              <a:gd name="connsiteY153" fmla="*/ 6838578 h 6858000"/>
              <a:gd name="connsiteX154" fmla="*/ 5979671 w 6128435"/>
              <a:gd name="connsiteY154" fmla="*/ 6858000 h 6858000"/>
              <a:gd name="connsiteX155" fmla="*/ 0 w 6128435"/>
              <a:gd name="connsiteY155" fmla="*/ 6858000 h 6858000"/>
              <a:gd name="connsiteX156" fmla="*/ 0 w 6128435"/>
              <a:gd name="connsiteY156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503944 w 6128435"/>
              <a:gd name="connsiteY51" fmla="*/ 3123335 h 6858000"/>
              <a:gd name="connsiteX52" fmla="*/ 5516007 w 6128435"/>
              <a:gd name="connsiteY52" fmla="*/ 3258473 h 6858000"/>
              <a:gd name="connsiteX53" fmla="*/ 5566839 w 6128435"/>
              <a:gd name="connsiteY53" fmla="*/ 3345295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08716 w 6128435"/>
              <a:gd name="connsiteY135" fmla="*/ 5915345 h 6858000"/>
              <a:gd name="connsiteX136" fmla="*/ 6102493 w 6128435"/>
              <a:gd name="connsiteY136" fmla="*/ 5928602 h 6858000"/>
              <a:gd name="connsiteX137" fmla="*/ 6056863 w 6128435"/>
              <a:gd name="connsiteY137" fmla="*/ 6000643 h 6858000"/>
              <a:gd name="connsiteX138" fmla="*/ 6045436 w 6128435"/>
              <a:gd name="connsiteY138" fmla="*/ 6124480 h 6858000"/>
              <a:gd name="connsiteX139" fmla="*/ 6030489 w 6128435"/>
              <a:gd name="connsiteY139" fmla="*/ 6317666 h 6858000"/>
              <a:gd name="connsiteX140" fmla="*/ 6007492 w 6128435"/>
              <a:gd name="connsiteY140" fmla="*/ 6440818 h 6858000"/>
              <a:gd name="connsiteX141" fmla="*/ 6009467 w 6128435"/>
              <a:gd name="connsiteY141" fmla="*/ 6487076 h 6858000"/>
              <a:gd name="connsiteX142" fmla="*/ 5995064 w 6128435"/>
              <a:gd name="connsiteY142" fmla="*/ 6540791 h 6858000"/>
              <a:gd name="connsiteX143" fmla="*/ 5996309 w 6128435"/>
              <a:gd name="connsiteY143" fmla="*/ 6543961 h 6858000"/>
              <a:gd name="connsiteX144" fmla="*/ 5996048 w 6128435"/>
              <a:gd name="connsiteY144" fmla="*/ 6555444 h 6858000"/>
              <a:gd name="connsiteX145" fmla="*/ 6002524 w 6128435"/>
              <a:gd name="connsiteY145" fmla="*/ 6560188 h 6858000"/>
              <a:gd name="connsiteX146" fmla="*/ 6006823 w 6128435"/>
              <a:gd name="connsiteY146" fmla="*/ 6578546 h 6858000"/>
              <a:gd name="connsiteX147" fmla="*/ 6004510 w 6128435"/>
              <a:gd name="connsiteY147" fmla="*/ 6599256 h 6858000"/>
              <a:gd name="connsiteX148" fmla="*/ 5986207 w 6128435"/>
              <a:gd name="connsiteY148" fmla="*/ 6695855 h 6858000"/>
              <a:gd name="connsiteX149" fmla="*/ 5979428 w 6128435"/>
              <a:gd name="connsiteY149" fmla="*/ 6754678 h 6858000"/>
              <a:gd name="connsiteX150" fmla="*/ 5983398 w 6128435"/>
              <a:gd name="connsiteY150" fmla="*/ 6778641 h 6858000"/>
              <a:gd name="connsiteX151" fmla="*/ 5984543 w 6128435"/>
              <a:gd name="connsiteY151" fmla="*/ 6811016 h 6858000"/>
              <a:gd name="connsiteX152" fmla="*/ 5981802 w 6128435"/>
              <a:gd name="connsiteY152" fmla="*/ 6838578 h 6858000"/>
              <a:gd name="connsiteX153" fmla="*/ 5979671 w 6128435"/>
              <a:gd name="connsiteY153" fmla="*/ 6858000 h 6858000"/>
              <a:gd name="connsiteX154" fmla="*/ 0 w 6128435"/>
              <a:gd name="connsiteY154" fmla="*/ 6858000 h 6858000"/>
              <a:gd name="connsiteX155" fmla="*/ 0 w 6128435"/>
              <a:gd name="connsiteY15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503944 w 6128435"/>
              <a:gd name="connsiteY51" fmla="*/ 3123335 h 6858000"/>
              <a:gd name="connsiteX52" fmla="*/ 5516007 w 6128435"/>
              <a:gd name="connsiteY52" fmla="*/ 3258473 h 6858000"/>
              <a:gd name="connsiteX53" fmla="*/ 5566839 w 6128435"/>
              <a:gd name="connsiteY53" fmla="*/ 3345295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02493 w 6128435"/>
              <a:gd name="connsiteY135" fmla="*/ 5928602 h 6858000"/>
              <a:gd name="connsiteX136" fmla="*/ 6056863 w 6128435"/>
              <a:gd name="connsiteY136" fmla="*/ 6000643 h 6858000"/>
              <a:gd name="connsiteX137" fmla="*/ 6045436 w 6128435"/>
              <a:gd name="connsiteY137" fmla="*/ 6124480 h 6858000"/>
              <a:gd name="connsiteX138" fmla="*/ 6030489 w 6128435"/>
              <a:gd name="connsiteY138" fmla="*/ 6317666 h 6858000"/>
              <a:gd name="connsiteX139" fmla="*/ 6007492 w 6128435"/>
              <a:gd name="connsiteY139" fmla="*/ 6440818 h 6858000"/>
              <a:gd name="connsiteX140" fmla="*/ 6009467 w 6128435"/>
              <a:gd name="connsiteY140" fmla="*/ 6487076 h 6858000"/>
              <a:gd name="connsiteX141" fmla="*/ 5995064 w 6128435"/>
              <a:gd name="connsiteY141" fmla="*/ 6540791 h 6858000"/>
              <a:gd name="connsiteX142" fmla="*/ 5996309 w 6128435"/>
              <a:gd name="connsiteY142" fmla="*/ 6543961 h 6858000"/>
              <a:gd name="connsiteX143" fmla="*/ 5996048 w 6128435"/>
              <a:gd name="connsiteY143" fmla="*/ 6555444 h 6858000"/>
              <a:gd name="connsiteX144" fmla="*/ 6002524 w 6128435"/>
              <a:gd name="connsiteY144" fmla="*/ 6560188 h 6858000"/>
              <a:gd name="connsiteX145" fmla="*/ 6006823 w 6128435"/>
              <a:gd name="connsiteY145" fmla="*/ 6578546 h 6858000"/>
              <a:gd name="connsiteX146" fmla="*/ 6004510 w 6128435"/>
              <a:gd name="connsiteY146" fmla="*/ 6599256 h 6858000"/>
              <a:gd name="connsiteX147" fmla="*/ 5986207 w 6128435"/>
              <a:gd name="connsiteY147" fmla="*/ 6695855 h 6858000"/>
              <a:gd name="connsiteX148" fmla="*/ 5979428 w 6128435"/>
              <a:gd name="connsiteY148" fmla="*/ 6754678 h 6858000"/>
              <a:gd name="connsiteX149" fmla="*/ 5983398 w 6128435"/>
              <a:gd name="connsiteY149" fmla="*/ 6778641 h 6858000"/>
              <a:gd name="connsiteX150" fmla="*/ 5984543 w 6128435"/>
              <a:gd name="connsiteY150" fmla="*/ 6811016 h 6858000"/>
              <a:gd name="connsiteX151" fmla="*/ 5981802 w 6128435"/>
              <a:gd name="connsiteY151" fmla="*/ 6838578 h 6858000"/>
              <a:gd name="connsiteX152" fmla="*/ 5979671 w 6128435"/>
              <a:gd name="connsiteY152" fmla="*/ 6858000 h 6858000"/>
              <a:gd name="connsiteX153" fmla="*/ 0 w 6128435"/>
              <a:gd name="connsiteY153" fmla="*/ 6858000 h 6858000"/>
              <a:gd name="connsiteX154" fmla="*/ 0 w 6128435"/>
              <a:gd name="connsiteY154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503944 w 6128435"/>
              <a:gd name="connsiteY51" fmla="*/ 3123335 h 6858000"/>
              <a:gd name="connsiteX52" fmla="*/ 5516007 w 6128435"/>
              <a:gd name="connsiteY52" fmla="*/ 3258473 h 6858000"/>
              <a:gd name="connsiteX53" fmla="*/ 5566839 w 6128435"/>
              <a:gd name="connsiteY53" fmla="*/ 3345295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02493 w 6128435"/>
              <a:gd name="connsiteY134" fmla="*/ 5928602 h 6858000"/>
              <a:gd name="connsiteX135" fmla="*/ 6056863 w 6128435"/>
              <a:gd name="connsiteY135" fmla="*/ 6000643 h 6858000"/>
              <a:gd name="connsiteX136" fmla="*/ 6045436 w 6128435"/>
              <a:gd name="connsiteY136" fmla="*/ 6124480 h 6858000"/>
              <a:gd name="connsiteX137" fmla="*/ 6030489 w 6128435"/>
              <a:gd name="connsiteY137" fmla="*/ 6317666 h 6858000"/>
              <a:gd name="connsiteX138" fmla="*/ 6007492 w 6128435"/>
              <a:gd name="connsiteY138" fmla="*/ 6440818 h 6858000"/>
              <a:gd name="connsiteX139" fmla="*/ 6009467 w 6128435"/>
              <a:gd name="connsiteY139" fmla="*/ 6487076 h 6858000"/>
              <a:gd name="connsiteX140" fmla="*/ 5995064 w 6128435"/>
              <a:gd name="connsiteY140" fmla="*/ 6540791 h 6858000"/>
              <a:gd name="connsiteX141" fmla="*/ 5996309 w 6128435"/>
              <a:gd name="connsiteY141" fmla="*/ 6543961 h 6858000"/>
              <a:gd name="connsiteX142" fmla="*/ 5996048 w 6128435"/>
              <a:gd name="connsiteY142" fmla="*/ 6555444 h 6858000"/>
              <a:gd name="connsiteX143" fmla="*/ 6002524 w 6128435"/>
              <a:gd name="connsiteY143" fmla="*/ 6560188 h 6858000"/>
              <a:gd name="connsiteX144" fmla="*/ 6006823 w 6128435"/>
              <a:gd name="connsiteY144" fmla="*/ 6578546 h 6858000"/>
              <a:gd name="connsiteX145" fmla="*/ 6004510 w 6128435"/>
              <a:gd name="connsiteY145" fmla="*/ 6599256 h 6858000"/>
              <a:gd name="connsiteX146" fmla="*/ 5986207 w 6128435"/>
              <a:gd name="connsiteY146" fmla="*/ 6695855 h 6858000"/>
              <a:gd name="connsiteX147" fmla="*/ 5979428 w 6128435"/>
              <a:gd name="connsiteY147" fmla="*/ 6754678 h 6858000"/>
              <a:gd name="connsiteX148" fmla="*/ 5983398 w 6128435"/>
              <a:gd name="connsiteY148" fmla="*/ 6778641 h 6858000"/>
              <a:gd name="connsiteX149" fmla="*/ 5984543 w 6128435"/>
              <a:gd name="connsiteY149" fmla="*/ 6811016 h 6858000"/>
              <a:gd name="connsiteX150" fmla="*/ 5981802 w 6128435"/>
              <a:gd name="connsiteY150" fmla="*/ 6838578 h 6858000"/>
              <a:gd name="connsiteX151" fmla="*/ 5979671 w 6128435"/>
              <a:gd name="connsiteY151" fmla="*/ 6858000 h 6858000"/>
              <a:gd name="connsiteX152" fmla="*/ 0 w 6128435"/>
              <a:gd name="connsiteY152" fmla="*/ 6858000 h 6858000"/>
              <a:gd name="connsiteX153" fmla="*/ 0 w 6128435"/>
              <a:gd name="connsiteY153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16589 w 6127519"/>
              <a:gd name="connsiteY43" fmla="*/ 2810822 h 6858000"/>
              <a:gd name="connsiteX44" fmla="*/ 5418542 w 6127519"/>
              <a:gd name="connsiteY44" fmla="*/ 2817745 h 6858000"/>
              <a:gd name="connsiteX45" fmla="*/ 5418847 w 6127519"/>
              <a:gd name="connsiteY45" fmla="*/ 2817825 h 6858000"/>
              <a:gd name="connsiteX46" fmla="*/ 5457023 w 6127519"/>
              <a:gd name="connsiteY46" fmla="*/ 2858292 h 6858000"/>
              <a:gd name="connsiteX47" fmla="*/ 5479298 w 6127519"/>
              <a:gd name="connsiteY47" fmla="*/ 2947791 h 6858000"/>
              <a:gd name="connsiteX48" fmla="*/ 5481770 w 6127519"/>
              <a:gd name="connsiteY48" fmla="*/ 2951352 h 6858000"/>
              <a:gd name="connsiteX49" fmla="*/ 5482045 w 6127519"/>
              <a:gd name="connsiteY49" fmla="*/ 2984371 h 6858000"/>
              <a:gd name="connsiteX50" fmla="*/ 5482415 w 6127519"/>
              <a:gd name="connsiteY50" fmla="*/ 3004079 h 6858000"/>
              <a:gd name="connsiteX51" fmla="*/ 5503944 w 6127519"/>
              <a:gd name="connsiteY51" fmla="*/ 3123335 h 6858000"/>
              <a:gd name="connsiteX52" fmla="*/ 5516007 w 6127519"/>
              <a:gd name="connsiteY52" fmla="*/ 3258473 h 6858000"/>
              <a:gd name="connsiteX53" fmla="*/ 5566839 w 6127519"/>
              <a:gd name="connsiteY53" fmla="*/ 3345295 h 6858000"/>
              <a:gd name="connsiteX54" fmla="*/ 5589758 w 6127519"/>
              <a:gd name="connsiteY54" fmla="*/ 3506453 h 6858000"/>
              <a:gd name="connsiteX55" fmla="*/ 5596144 w 6127519"/>
              <a:gd name="connsiteY55" fmla="*/ 3534624 h 6858000"/>
              <a:gd name="connsiteX56" fmla="*/ 5597750 w 6127519"/>
              <a:gd name="connsiteY56" fmla="*/ 3534129 h 6858000"/>
              <a:gd name="connsiteX57" fmla="*/ 5599700 w 6127519"/>
              <a:gd name="connsiteY57" fmla="*/ 3547221 h 6858000"/>
              <a:gd name="connsiteX58" fmla="*/ 5615031 w 6127519"/>
              <a:gd name="connsiteY58" fmla="*/ 3557482 h 6858000"/>
              <a:gd name="connsiteX59" fmla="*/ 5618377 w 6127519"/>
              <a:gd name="connsiteY59" fmla="*/ 3588431 h 6858000"/>
              <a:gd name="connsiteX60" fmla="*/ 5612155 w 6127519"/>
              <a:gd name="connsiteY60" fmla="*/ 3589869 h 6858000"/>
              <a:gd name="connsiteX61" fmla="*/ 5620843 w 6127519"/>
              <a:gd name="connsiteY61" fmla="*/ 3606745 h 6858000"/>
              <a:gd name="connsiteX62" fmla="*/ 5655472 w 6127519"/>
              <a:gd name="connsiteY62" fmla="*/ 3678877 h 6858000"/>
              <a:gd name="connsiteX63" fmla="*/ 5680448 w 6127519"/>
              <a:gd name="connsiteY63" fmla="*/ 3717760 h 6858000"/>
              <a:gd name="connsiteX64" fmla="*/ 5683015 w 6127519"/>
              <a:gd name="connsiteY64" fmla="*/ 3762025 h 6858000"/>
              <a:gd name="connsiteX65" fmla="*/ 5696643 w 6127519"/>
              <a:gd name="connsiteY65" fmla="*/ 3773888 h 6858000"/>
              <a:gd name="connsiteX66" fmla="*/ 5699203 w 6127519"/>
              <a:gd name="connsiteY66" fmla="*/ 3775823 h 6858000"/>
              <a:gd name="connsiteX67" fmla="*/ 5704824 w 6127519"/>
              <a:gd name="connsiteY67" fmla="*/ 3785966 h 6858000"/>
              <a:gd name="connsiteX68" fmla="*/ 5712204 w 6127519"/>
              <a:gd name="connsiteY68" fmla="*/ 3785830 h 6858000"/>
              <a:gd name="connsiteX69" fmla="*/ 5724816 w 6127519"/>
              <a:gd name="connsiteY69" fmla="*/ 3798949 h 6858000"/>
              <a:gd name="connsiteX70" fmla="*/ 5733539 w 6127519"/>
              <a:gd name="connsiteY70" fmla="*/ 3818457 h 6858000"/>
              <a:gd name="connsiteX71" fmla="*/ 5768491 w 6127519"/>
              <a:gd name="connsiteY71" fmla="*/ 3914399 h 6858000"/>
              <a:gd name="connsiteX72" fmla="*/ 5793123 w 6127519"/>
              <a:gd name="connsiteY72" fmla="*/ 3969952 h 6858000"/>
              <a:gd name="connsiteX73" fmla="*/ 5808321 w 6127519"/>
              <a:gd name="connsiteY73" fmla="*/ 3988153 h 6858000"/>
              <a:gd name="connsiteX74" fmla="*/ 5825621 w 6127519"/>
              <a:gd name="connsiteY74" fmla="*/ 4015525 h 6858000"/>
              <a:gd name="connsiteX75" fmla="*/ 5860672 w 6127519"/>
              <a:gd name="connsiteY75" fmla="*/ 4061579 h 6858000"/>
              <a:gd name="connsiteX76" fmla="*/ 5872173 w 6127519"/>
              <a:gd name="connsiteY76" fmla="*/ 4088497 h 6858000"/>
              <a:gd name="connsiteX77" fmla="*/ 5883705 w 6127519"/>
              <a:gd name="connsiteY77" fmla="*/ 4101899 h 6858000"/>
              <a:gd name="connsiteX78" fmla="*/ 5885314 w 6127519"/>
              <a:gd name="connsiteY78" fmla="*/ 4108387 h 6858000"/>
              <a:gd name="connsiteX79" fmla="*/ 5894095 w 6127519"/>
              <a:gd name="connsiteY79" fmla="*/ 4128857 h 6858000"/>
              <a:gd name="connsiteX80" fmla="*/ 5898339 w 6127519"/>
              <a:gd name="connsiteY80" fmla="*/ 4140800 h 6858000"/>
              <a:gd name="connsiteX81" fmla="*/ 5899734 w 6127519"/>
              <a:gd name="connsiteY81" fmla="*/ 4145632 h 6858000"/>
              <a:gd name="connsiteX82" fmla="*/ 5903513 w 6127519"/>
              <a:gd name="connsiteY82" fmla="*/ 4187661 h 6858000"/>
              <a:gd name="connsiteX83" fmla="*/ 5917114 w 6127519"/>
              <a:gd name="connsiteY83" fmla="*/ 4213096 h 6858000"/>
              <a:gd name="connsiteX84" fmla="*/ 5921153 w 6127519"/>
              <a:gd name="connsiteY84" fmla="*/ 4236222 h 6858000"/>
              <a:gd name="connsiteX85" fmla="*/ 5924233 w 6127519"/>
              <a:gd name="connsiteY85" fmla="*/ 4242060 h 6858000"/>
              <a:gd name="connsiteX86" fmla="*/ 5928910 w 6127519"/>
              <a:gd name="connsiteY86" fmla="*/ 4300973 h 6858000"/>
              <a:gd name="connsiteX87" fmla="*/ 5939320 w 6127519"/>
              <a:gd name="connsiteY87" fmla="*/ 4340435 h 6858000"/>
              <a:gd name="connsiteX88" fmla="*/ 5946705 w 6127519"/>
              <a:gd name="connsiteY88" fmla="*/ 4428051 h 6858000"/>
              <a:gd name="connsiteX89" fmla="*/ 5949261 w 6127519"/>
              <a:gd name="connsiteY89" fmla="*/ 4449185 h 6858000"/>
              <a:gd name="connsiteX90" fmla="*/ 5957504 w 6127519"/>
              <a:gd name="connsiteY90" fmla="*/ 4465911 h 6858000"/>
              <a:gd name="connsiteX91" fmla="*/ 5964689 w 6127519"/>
              <a:gd name="connsiteY91" fmla="*/ 4468532 h 6858000"/>
              <a:gd name="connsiteX92" fmla="*/ 5967062 w 6127519"/>
              <a:gd name="connsiteY92" fmla="*/ 4479923 h 6858000"/>
              <a:gd name="connsiteX93" fmla="*/ 5968960 w 6127519"/>
              <a:gd name="connsiteY93" fmla="*/ 4482655 h 6858000"/>
              <a:gd name="connsiteX94" fmla="*/ 5978567 w 6127519"/>
              <a:gd name="connsiteY94" fmla="*/ 4498605 h 6858000"/>
              <a:gd name="connsiteX95" fmla="*/ 5980106 w 6127519"/>
              <a:gd name="connsiteY95" fmla="*/ 4585087 h 6858000"/>
              <a:gd name="connsiteX96" fmla="*/ 5998138 w 6127519"/>
              <a:gd name="connsiteY96" fmla="*/ 4697518 h 6858000"/>
              <a:gd name="connsiteX97" fmla="*/ 6013516 w 6127519"/>
              <a:gd name="connsiteY97" fmla="*/ 4786619 h 6858000"/>
              <a:gd name="connsiteX98" fmla="*/ 6025404 w 6127519"/>
              <a:gd name="connsiteY98" fmla="*/ 4858148 h 6858000"/>
              <a:gd name="connsiteX99" fmla="*/ 6007749 w 6127519"/>
              <a:gd name="connsiteY99" fmla="*/ 4964715 h 6858000"/>
              <a:gd name="connsiteX100" fmla="*/ 6005269 w 6127519"/>
              <a:gd name="connsiteY100" fmla="*/ 5150567 h 6858000"/>
              <a:gd name="connsiteX101" fmla="*/ 6001127 w 6127519"/>
              <a:gd name="connsiteY101" fmla="*/ 5164609 h 6858000"/>
              <a:gd name="connsiteX102" fmla="*/ 5996647 w 6127519"/>
              <a:gd name="connsiteY102" fmla="*/ 5185640 h 6858000"/>
              <a:gd name="connsiteX103" fmla="*/ 5998514 w 6127519"/>
              <a:gd name="connsiteY103" fmla="*/ 5189673 h 6858000"/>
              <a:gd name="connsiteX104" fmla="*/ 5995970 w 6127519"/>
              <a:gd name="connsiteY104" fmla="*/ 5221547 h 6858000"/>
              <a:gd name="connsiteX105" fmla="*/ 5997218 w 6127519"/>
              <a:gd name="connsiteY105" fmla="*/ 5222031 h 6858000"/>
              <a:gd name="connsiteX106" fmla="*/ 6002116 w 6127519"/>
              <a:gd name="connsiteY106" fmla="*/ 5231223 h 6858000"/>
              <a:gd name="connsiteX107" fmla="*/ 6008541 w 6127519"/>
              <a:gd name="connsiteY107" fmla="*/ 5248680 h 6858000"/>
              <a:gd name="connsiteX108" fmla="*/ 6039260 w 6127519"/>
              <a:gd name="connsiteY108" fmla="*/ 5289518 h 6858000"/>
              <a:gd name="connsiteX109" fmla="*/ 6036748 w 6127519"/>
              <a:gd name="connsiteY109" fmla="*/ 5322752 h 6858000"/>
              <a:gd name="connsiteX110" fmla="*/ 6036943 w 6127519"/>
              <a:gd name="connsiteY110" fmla="*/ 5329480 h 6858000"/>
              <a:gd name="connsiteX111" fmla="*/ 6037236 w 6127519"/>
              <a:gd name="connsiteY111" fmla="*/ 5329634 h 6858000"/>
              <a:gd name="connsiteX112" fmla="*/ 6038019 w 6127519"/>
              <a:gd name="connsiteY112" fmla="*/ 5336764 h 6858000"/>
              <a:gd name="connsiteX113" fmla="*/ 6037298 w 6127519"/>
              <a:gd name="connsiteY113" fmla="*/ 5341753 h 6858000"/>
              <a:gd name="connsiteX114" fmla="*/ 6037677 w 6127519"/>
              <a:gd name="connsiteY114" fmla="*/ 5354807 h 6858000"/>
              <a:gd name="connsiteX115" fmla="*/ 6039728 w 6127519"/>
              <a:gd name="connsiteY115" fmla="*/ 5359416 h 6858000"/>
              <a:gd name="connsiteX116" fmla="*/ 6043311 w 6127519"/>
              <a:gd name="connsiteY116" fmla="*/ 5361407 h 6858000"/>
              <a:gd name="connsiteX117" fmla="*/ 6042954 w 6127519"/>
              <a:gd name="connsiteY117" fmla="*/ 5362576 h 6858000"/>
              <a:gd name="connsiteX118" fmla="*/ 6053435 w 6127519"/>
              <a:gd name="connsiteY118" fmla="*/ 5387547 h 6858000"/>
              <a:gd name="connsiteX119" fmla="*/ 6065933 w 6127519"/>
              <a:gd name="connsiteY119" fmla="*/ 5443002 h 6858000"/>
              <a:gd name="connsiteX120" fmla="*/ 6068640 w 6127519"/>
              <a:gd name="connsiteY120" fmla="*/ 5474503 h 6858000"/>
              <a:gd name="connsiteX121" fmla="*/ 6080922 w 6127519"/>
              <a:gd name="connsiteY121" fmla="*/ 5561070 h 6858000"/>
              <a:gd name="connsiteX122" fmla="*/ 6096949 w 6127519"/>
              <a:gd name="connsiteY122" fmla="*/ 5648179 h 6858000"/>
              <a:gd name="connsiteX123" fmla="*/ 6125703 w 6127519"/>
              <a:gd name="connsiteY123" fmla="*/ 5692894 h 6858000"/>
              <a:gd name="connsiteX124" fmla="*/ 6126670 w 6127519"/>
              <a:gd name="connsiteY124" fmla="*/ 5697882 h 6858000"/>
              <a:gd name="connsiteX125" fmla="*/ 6124061 w 6127519"/>
              <a:gd name="connsiteY125" fmla="*/ 5710294 h 6858000"/>
              <a:gd name="connsiteX126" fmla="*/ 6122213 w 6127519"/>
              <a:gd name="connsiteY126" fmla="*/ 5714762 h 6858000"/>
              <a:gd name="connsiteX127" fmla="*/ 6121353 w 6127519"/>
              <a:gd name="connsiteY127" fmla="*/ 5721725 h 6858000"/>
              <a:gd name="connsiteX128" fmla="*/ 6121607 w 6127519"/>
              <a:gd name="connsiteY128" fmla="*/ 5721959 h 6858000"/>
              <a:gd name="connsiteX129" fmla="*/ 6120262 w 6127519"/>
              <a:gd name="connsiteY129" fmla="*/ 5728358 h 6858000"/>
              <a:gd name="connsiteX130" fmla="*/ 6110194 w 6127519"/>
              <a:gd name="connsiteY130" fmla="*/ 5758853 h 6858000"/>
              <a:gd name="connsiteX131" fmla="*/ 6127519 w 6127519"/>
              <a:gd name="connsiteY131" fmla="*/ 5865775 h 6858000"/>
              <a:gd name="connsiteX132" fmla="*/ 6119217 w 6127519"/>
              <a:gd name="connsiteY132" fmla="*/ 5888542 h 6858000"/>
              <a:gd name="connsiteX133" fmla="*/ 6102493 w 6127519"/>
              <a:gd name="connsiteY133" fmla="*/ 5928602 h 6858000"/>
              <a:gd name="connsiteX134" fmla="*/ 6056863 w 6127519"/>
              <a:gd name="connsiteY134" fmla="*/ 6000643 h 6858000"/>
              <a:gd name="connsiteX135" fmla="*/ 6045436 w 6127519"/>
              <a:gd name="connsiteY135" fmla="*/ 6124480 h 6858000"/>
              <a:gd name="connsiteX136" fmla="*/ 6030489 w 6127519"/>
              <a:gd name="connsiteY136" fmla="*/ 6317666 h 6858000"/>
              <a:gd name="connsiteX137" fmla="*/ 6007492 w 6127519"/>
              <a:gd name="connsiteY137" fmla="*/ 6440818 h 6858000"/>
              <a:gd name="connsiteX138" fmla="*/ 6009467 w 6127519"/>
              <a:gd name="connsiteY138" fmla="*/ 6487076 h 6858000"/>
              <a:gd name="connsiteX139" fmla="*/ 5995064 w 6127519"/>
              <a:gd name="connsiteY139" fmla="*/ 6540791 h 6858000"/>
              <a:gd name="connsiteX140" fmla="*/ 5996309 w 6127519"/>
              <a:gd name="connsiteY140" fmla="*/ 6543961 h 6858000"/>
              <a:gd name="connsiteX141" fmla="*/ 5996048 w 6127519"/>
              <a:gd name="connsiteY141" fmla="*/ 6555444 h 6858000"/>
              <a:gd name="connsiteX142" fmla="*/ 6002524 w 6127519"/>
              <a:gd name="connsiteY142" fmla="*/ 6560188 h 6858000"/>
              <a:gd name="connsiteX143" fmla="*/ 6006823 w 6127519"/>
              <a:gd name="connsiteY143" fmla="*/ 6578546 h 6858000"/>
              <a:gd name="connsiteX144" fmla="*/ 6004510 w 6127519"/>
              <a:gd name="connsiteY144" fmla="*/ 6599256 h 6858000"/>
              <a:gd name="connsiteX145" fmla="*/ 5986207 w 6127519"/>
              <a:gd name="connsiteY145" fmla="*/ 6695855 h 6858000"/>
              <a:gd name="connsiteX146" fmla="*/ 5979428 w 6127519"/>
              <a:gd name="connsiteY146" fmla="*/ 6754678 h 6858000"/>
              <a:gd name="connsiteX147" fmla="*/ 5983398 w 6127519"/>
              <a:gd name="connsiteY147" fmla="*/ 6778641 h 6858000"/>
              <a:gd name="connsiteX148" fmla="*/ 5984543 w 6127519"/>
              <a:gd name="connsiteY148" fmla="*/ 6811016 h 6858000"/>
              <a:gd name="connsiteX149" fmla="*/ 5981802 w 6127519"/>
              <a:gd name="connsiteY149" fmla="*/ 6838578 h 6858000"/>
              <a:gd name="connsiteX150" fmla="*/ 5979671 w 6127519"/>
              <a:gd name="connsiteY150" fmla="*/ 6858000 h 6858000"/>
              <a:gd name="connsiteX151" fmla="*/ 0 w 6127519"/>
              <a:gd name="connsiteY151" fmla="*/ 6858000 h 6858000"/>
              <a:gd name="connsiteX152" fmla="*/ 0 w 6127519"/>
              <a:gd name="connsiteY152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5995970 w 6127689"/>
              <a:gd name="connsiteY104" fmla="*/ 5221547 h 6858000"/>
              <a:gd name="connsiteX105" fmla="*/ 5997218 w 6127689"/>
              <a:gd name="connsiteY105" fmla="*/ 5222031 h 6858000"/>
              <a:gd name="connsiteX106" fmla="*/ 6002116 w 6127689"/>
              <a:gd name="connsiteY106" fmla="*/ 5231223 h 6858000"/>
              <a:gd name="connsiteX107" fmla="*/ 6008541 w 6127689"/>
              <a:gd name="connsiteY107" fmla="*/ 5248680 h 6858000"/>
              <a:gd name="connsiteX108" fmla="*/ 6039260 w 6127689"/>
              <a:gd name="connsiteY108" fmla="*/ 5289518 h 6858000"/>
              <a:gd name="connsiteX109" fmla="*/ 6036748 w 6127689"/>
              <a:gd name="connsiteY109" fmla="*/ 5322752 h 6858000"/>
              <a:gd name="connsiteX110" fmla="*/ 6036943 w 6127689"/>
              <a:gd name="connsiteY110" fmla="*/ 5329480 h 6858000"/>
              <a:gd name="connsiteX111" fmla="*/ 6037236 w 6127689"/>
              <a:gd name="connsiteY111" fmla="*/ 5329634 h 6858000"/>
              <a:gd name="connsiteX112" fmla="*/ 6038019 w 6127689"/>
              <a:gd name="connsiteY112" fmla="*/ 5336764 h 6858000"/>
              <a:gd name="connsiteX113" fmla="*/ 6037298 w 6127689"/>
              <a:gd name="connsiteY113" fmla="*/ 5341753 h 6858000"/>
              <a:gd name="connsiteX114" fmla="*/ 6037677 w 6127689"/>
              <a:gd name="connsiteY114" fmla="*/ 5354807 h 6858000"/>
              <a:gd name="connsiteX115" fmla="*/ 6039728 w 6127689"/>
              <a:gd name="connsiteY115" fmla="*/ 5359416 h 6858000"/>
              <a:gd name="connsiteX116" fmla="*/ 6043311 w 6127689"/>
              <a:gd name="connsiteY116" fmla="*/ 5361407 h 6858000"/>
              <a:gd name="connsiteX117" fmla="*/ 6042954 w 6127689"/>
              <a:gd name="connsiteY117" fmla="*/ 5362576 h 6858000"/>
              <a:gd name="connsiteX118" fmla="*/ 6053435 w 6127689"/>
              <a:gd name="connsiteY118" fmla="*/ 5387547 h 6858000"/>
              <a:gd name="connsiteX119" fmla="*/ 6065933 w 6127689"/>
              <a:gd name="connsiteY119" fmla="*/ 5443002 h 6858000"/>
              <a:gd name="connsiteX120" fmla="*/ 6068640 w 6127689"/>
              <a:gd name="connsiteY120" fmla="*/ 5474503 h 6858000"/>
              <a:gd name="connsiteX121" fmla="*/ 6080922 w 6127689"/>
              <a:gd name="connsiteY121" fmla="*/ 5561070 h 6858000"/>
              <a:gd name="connsiteX122" fmla="*/ 6096949 w 6127689"/>
              <a:gd name="connsiteY122" fmla="*/ 5648179 h 6858000"/>
              <a:gd name="connsiteX123" fmla="*/ 6125703 w 6127689"/>
              <a:gd name="connsiteY123" fmla="*/ 5692894 h 6858000"/>
              <a:gd name="connsiteX124" fmla="*/ 6126670 w 6127689"/>
              <a:gd name="connsiteY124" fmla="*/ 5697882 h 6858000"/>
              <a:gd name="connsiteX125" fmla="*/ 6124061 w 6127689"/>
              <a:gd name="connsiteY125" fmla="*/ 5710294 h 6858000"/>
              <a:gd name="connsiteX126" fmla="*/ 6122213 w 6127689"/>
              <a:gd name="connsiteY126" fmla="*/ 5714762 h 6858000"/>
              <a:gd name="connsiteX127" fmla="*/ 6121353 w 6127689"/>
              <a:gd name="connsiteY127" fmla="*/ 5721725 h 6858000"/>
              <a:gd name="connsiteX128" fmla="*/ 6121607 w 6127689"/>
              <a:gd name="connsiteY128" fmla="*/ 5721959 h 6858000"/>
              <a:gd name="connsiteX129" fmla="*/ 6120262 w 6127689"/>
              <a:gd name="connsiteY129" fmla="*/ 5728358 h 6858000"/>
              <a:gd name="connsiteX130" fmla="*/ 6127024 w 6127689"/>
              <a:gd name="connsiteY130" fmla="*/ 5786902 h 6858000"/>
              <a:gd name="connsiteX131" fmla="*/ 6127519 w 6127689"/>
              <a:gd name="connsiteY131" fmla="*/ 5865775 h 6858000"/>
              <a:gd name="connsiteX132" fmla="*/ 6119217 w 6127689"/>
              <a:gd name="connsiteY132" fmla="*/ 5888542 h 6858000"/>
              <a:gd name="connsiteX133" fmla="*/ 6102493 w 6127689"/>
              <a:gd name="connsiteY133" fmla="*/ 5928602 h 6858000"/>
              <a:gd name="connsiteX134" fmla="*/ 6056863 w 6127689"/>
              <a:gd name="connsiteY134" fmla="*/ 6000643 h 6858000"/>
              <a:gd name="connsiteX135" fmla="*/ 6045436 w 6127689"/>
              <a:gd name="connsiteY135" fmla="*/ 6124480 h 6858000"/>
              <a:gd name="connsiteX136" fmla="*/ 6030489 w 6127689"/>
              <a:gd name="connsiteY136" fmla="*/ 6317666 h 6858000"/>
              <a:gd name="connsiteX137" fmla="*/ 6007492 w 6127689"/>
              <a:gd name="connsiteY137" fmla="*/ 6440818 h 6858000"/>
              <a:gd name="connsiteX138" fmla="*/ 6009467 w 6127689"/>
              <a:gd name="connsiteY138" fmla="*/ 6487076 h 6858000"/>
              <a:gd name="connsiteX139" fmla="*/ 5995064 w 6127689"/>
              <a:gd name="connsiteY139" fmla="*/ 6540791 h 6858000"/>
              <a:gd name="connsiteX140" fmla="*/ 5996309 w 6127689"/>
              <a:gd name="connsiteY140" fmla="*/ 6543961 h 6858000"/>
              <a:gd name="connsiteX141" fmla="*/ 5996048 w 6127689"/>
              <a:gd name="connsiteY141" fmla="*/ 6555444 h 6858000"/>
              <a:gd name="connsiteX142" fmla="*/ 6002524 w 6127689"/>
              <a:gd name="connsiteY142" fmla="*/ 6560188 h 6858000"/>
              <a:gd name="connsiteX143" fmla="*/ 6006823 w 6127689"/>
              <a:gd name="connsiteY143" fmla="*/ 6578546 h 6858000"/>
              <a:gd name="connsiteX144" fmla="*/ 6004510 w 6127689"/>
              <a:gd name="connsiteY144" fmla="*/ 6599256 h 6858000"/>
              <a:gd name="connsiteX145" fmla="*/ 5986207 w 6127689"/>
              <a:gd name="connsiteY145" fmla="*/ 6695855 h 6858000"/>
              <a:gd name="connsiteX146" fmla="*/ 5979428 w 6127689"/>
              <a:gd name="connsiteY146" fmla="*/ 6754678 h 6858000"/>
              <a:gd name="connsiteX147" fmla="*/ 5983398 w 6127689"/>
              <a:gd name="connsiteY147" fmla="*/ 6778641 h 6858000"/>
              <a:gd name="connsiteX148" fmla="*/ 5984543 w 6127689"/>
              <a:gd name="connsiteY148" fmla="*/ 6811016 h 6858000"/>
              <a:gd name="connsiteX149" fmla="*/ 5981802 w 6127689"/>
              <a:gd name="connsiteY149" fmla="*/ 6838578 h 6858000"/>
              <a:gd name="connsiteX150" fmla="*/ 5979671 w 6127689"/>
              <a:gd name="connsiteY150" fmla="*/ 6858000 h 6858000"/>
              <a:gd name="connsiteX151" fmla="*/ 0 w 6127689"/>
              <a:gd name="connsiteY151" fmla="*/ 6858000 h 6858000"/>
              <a:gd name="connsiteX152" fmla="*/ 0 w 6127689"/>
              <a:gd name="connsiteY152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5995970 w 6127689"/>
              <a:gd name="connsiteY104" fmla="*/ 5221547 h 6858000"/>
              <a:gd name="connsiteX105" fmla="*/ 5997218 w 6127689"/>
              <a:gd name="connsiteY105" fmla="*/ 5222031 h 6858000"/>
              <a:gd name="connsiteX106" fmla="*/ 6002116 w 6127689"/>
              <a:gd name="connsiteY106" fmla="*/ 5231223 h 6858000"/>
              <a:gd name="connsiteX107" fmla="*/ 6039260 w 6127689"/>
              <a:gd name="connsiteY107" fmla="*/ 5289518 h 6858000"/>
              <a:gd name="connsiteX108" fmla="*/ 6036748 w 6127689"/>
              <a:gd name="connsiteY108" fmla="*/ 5322752 h 6858000"/>
              <a:gd name="connsiteX109" fmla="*/ 6036943 w 6127689"/>
              <a:gd name="connsiteY109" fmla="*/ 5329480 h 6858000"/>
              <a:gd name="connsiteX110" fmla="*/ 6037236 w 6127689"/>
              <a:gd name="connsiteY110" fmla="*/ 5329634 h 6858000"/>
              <a:gd name="connsiteX111" fmla="*/ 6038019 w 6127689"/>
              <a:gd name="connsiteY111" fmla="*/ 5336764 h 6858000"/>
              <a:gd name="connsiteX112" fmla="*/ 6037298 w 6127689"/>
              <a:gd name="connsiteY112" fmla="*/ 5341753 h 6858000"/>
              <a:gd name="connsiteX113" fmla="*/ 6037677 w 6127689"/>
              <a:gd name="connsiteY113" fmla="*/ 5354807 h 6858000"/>
              <a:gd name="connsiteX114" fmla="*/ 6039728 w 6127689"/>
              <a:gd name="connsiteY114" fmla="*/ 5359416 h 6858000"/>
              <a:gd name="connsiteX115" fmla="*/ 6043311 w 6127689"/>
              <a:gd name="connsiteY115" fmla="*/ 5361407 h 6858000"/>
              <a:gd name="connsiteX116" fmla="*/ 6042954 w 6127689"/>
              <a:gd name="connsiteY116" fmla="*/ 5362576 h 6858000"/>
              <a:gd name="connsiteX117" fmla="*/ 6053435 w 6127689"/>
              <a:gd name="connsiteY117" fmla="*/ 5387547 h 6858000"/>
              <a:gd name="connsiteX118" fmla="*/ 6065933 w 6127689"/>
              <a:gd name="connsiteY118" fmla="*/ 5443002 h 6858000"/>
              <a:gd name="connsiteX119" fmla="*/ 6068640 w 6127689"/>
              <a:gd name="connsiteY119" fmla="*/ 5474503 h 6858000"/>
              <a:gd name="connsiteX120" fmla="*/ 6080922 w 6127689"/>
              <a:gd name="connsiteY120" fmla="*/ 5561070 h 6858000"/>
              <a:gd name="connsiteX121" fmla="*/ 6096949 w 6127689"/>
              <a:gd name="connsiteY121" fmla="*/ 5648179 h 6858000"/>
              <a:gd name="connsiteX122" fmla="*/ 6125703 w 6127689"/>
              <a:gd name="connsiteY122" fmla="*/ 5692894 h 6858000"/>
              <a:gd name="connsiteX123" fmla="*/ 6126670 w 6127689"/>
              <a:gd name="connsiteY123" fmla="*/ 5697882 h 6858000"/>
              <a:gd name="connsiteX124" fmla="*/ 6124061 w 6127689"/>
              <a:gd name="connsiteY124" fmla="*/ 5710294 h 6858000"/>
              <a:gd name="connsiteX125" fmla="*/ 6122213 w 6127689"/>
              <a:gd name="connsiteY125" fmla="*/ 5714762 h 6858000"/>
              <a:gd name="connsiteX126" fmla="*/ 6121353 w 6127689"/>
              <a:gd name="connsiteY126" fmla="*/ 5721725 h 6858000"/>
              <a:gd name="connsiteX127" fmla="*/ 6121607 w 6127689"/>
              <a:gd name="connsiteY127" fmla="*/ 5721959 h 6858000"/>
              <a:gd name="connsiteX128" fmla="*/ 6120262 w 6127689"/>
              <a:gd name="connsiteY128" fmla="*/ 5728358 h 6858000"/>
              <a:gd name="connsiteX129" fmla="*/ 6127024 w 6127689"/>
              <a:gd name="connsiteY129" fmla="*/ 5786902 h 6858000"/>
              <a:gd name="connsiteX130" fmla="*/ 6127519 w 6127689"/>
              <a:gd name="connsiteY130" fmla="*/ 5865775 h 6858000"/>
              <a:gd name="connsiteX131" fmla="*/ 6119217 w 6127689"/>
              <a:gd name="connsiteY131" fmla="*/ 5888542 h 6858000"/>
              <a:gd name="connsiteX132" fmla="*/ 6102493 w 6127689"/>
              <a:gd name="connsiteY132" fmla="*/ 5928602 h 6858000"/>
              <a:gd name="connsiteX133" fmla="*/ 6056863 w 6127689"/>
              <a:gd name="connsiteY133" fmla="*/ 6000643 h 6858000"/>
              <a:gd name="connsiteX134" fmla="*/ 6045436 w 6127689"/>
              <a:gd name="connsiteY134" fmla="*/ 6124480 h 6858000"/>
              <a:gd name="connsiteX135" fmla="*/ 6030489 w 6127689"/>
              <a:gd name="connsiteY135" fmla="*/ 6317666 h 6858000"/>
              <a:gd name="connsiteX136" fmla="*/ 6007492 w 6127689"/>
              <a:gd name="connsiteY136" fmla="*/ 6440818 h 6858000"/>
              <a:gd name="connsiteX137" fmla="*/ 6009467 w 6127689"/>
              <a:gd name="connsiteY137" fmla="*/ 6487076 h 6858000"/>
              <a:gd name="connsiteX138" fmla="*/ 5995064 w 6127689"/>
              <a:gd name="connsiteY138" fmla="*/ 6540791 h 6858000"/>
              <a:gd name="connsiteX139" fmla="*/ 5996309 w 6127689"/>
              <a:gd name="connsiteY139" fmla="*/ 6543961 h 6858000"/>
              <a:gd name="connsiteX140" fmla="*/ 5996048 w 6127689"/>
              <a:gd name="connsiteY140" fmla="*/ 6555444 h 6858000"/>
              <a:gd name="connsiteX141" fmla="*/ 6002524 w 6127689"/>
              <a:gd name="connsiteY141" fmla="*/ 6560188 h 6858000"/>
              <a:gd name="connsiteX142" fmla="*/ 6006823 w 6127689"/>
              <a:gd name="connsiteY142" fmla="*/ 6578546 h 6858000"/>
              <a:gd name="connsiteX143" fmla="*/ 6004510 w 6127689"/>
              <a:gd name="connsiteY143" fmla="*/ 6599256 h 6858000"/>
              <a:gd name="connsiteX144" fmla="*/ 5986207 w 6127689"/>
              <a:gd name="connsiteY144" fmla="*/ 6695855 h 6858000"/>
              <a:gd name="connsiteX145" fmla="*/ 5979428 w 6127689"/>
              <a:gd name="connsiteY145" fmla="*/ 6754678 h 6858000"/>
              <a:gd name="connsiteX146" fmla="*/ 5983398 w 6127689"/>
              <a:gd name="connsiteY146" fmla="*/ 6778641 h 6858000"/>
              <a:gd name="connsiteX147" fmla="*/ 5984543 w 6127689"/>
              <a:gd name="connsiteY147" fmla="*/ 6811016 h 6858000"/>
              <a:gd name="connsiteX148" fmla="*/ 5981802 w 6127689"/>
              <a:gd name="connsiteY148" fmla="*/ 6838578 h 6858000"/>
              <a:gd name="connsiteX149" fmla="*/ 5979671 w 6127689"/>
              <a:gd name="connsiteY149" fmla="*/ 6858000 h 6858000"/>
              <a:gd name="connsiteX150" fmla="*/ 0 w 6127689"/>
              <a:gd name="connsiteY150" fmla="*/ 6858000 h 6858000"/>
              <a:gd name="connsiteX151" fmla="*/ 0 w 6127689"/>
              <a:gd name="connsiteY151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5995970 w 6127689"/>
              <a:gd name="connsiteY104" fmla="*/ 5221547 h 6858000"/>
              <a:gd name="connsiteX105" fmla="*/ 5997218 w 6127689"/>
              <a:gd name="connsiteY105" fmla="*/ 5222031 h 6858000"/>
              <a:gd name="connsiteX106" fmla="*/ 6039260 w 6127689"/>
              <a:gd name="connsiteY106" fmla="*/ 5289518 h 6858000"/>
              <a:gd name="connsiteX107" fmla="*/ 6036748 w 6127689"/>
              <a:gd name="connsiteY107" fmla="*/ 5322752 h 6858000"/>
              <a:gd name="connsiteX108" fmla="*/ 6036943 w 6127689"/>
              <a:gd name="connsiteY108" fmla="*/ 5329480 h 6858000"/>
              <a:gd name="connsiteX109" fmla="*/ 6037236 w 6127689"/>
              <a:gd name="connsiteY109" fmla="*/ 5329634 h 6858000"/>
              <a:gd name="connsiteX110" fmla="*/ 6038019 w 6127689"/>
              <a:gd name="connsiteY110" fmla="*/ 5336764 h 6858000"/>
              <a:gd name="connsiteX111" fmla="*/ 6037298 w 6127689"/>
              <a:gd name="connsiteY111" fmla="*/ 5341753 h 6858000"/>
              <a:gd name="connsiteX112" fmla="*/ 6037677 w 6127689"/>
              <a:gd name="connsiteY112" fmla="*/ 5354807 h 6858000"/>
              <a:gd name="connsiteX113" fmla="*/ 6039728 w 6127689"/>
              <a:gd name="connsiteY113" fmla="*/ 5359416 h 6858000"/>
              <a:gd name="connsiteX114" fmla="*/ 6043311 w 6127689"/>
              <a:gd name="connsiteY114" fmla="*/ 5361407 h 6858000"/>
              <a:gd name="connsiteX115" fmla="*/ 6042954 w 6127689"/>
              <a:gd name="connsiteY115" fmla="*/ 5362576 h 6858000"/>
              <a:gd name="connsiteX116" fmla="*/ 6053435 w 6127689"/>
              <a:gd name="connsiteY116" fmla="*/ 5387547 h 6858000"/>
              <a:gd name="connsiteX117" fmla="*/ 6065933 w 6127689"/>
              <a:gd name="connsiteY117" fmla="*/ 5443002 h 6858000"/>
              <a:gd name="connsiteX118" fmla="*/ 6068640 w 6127689"/>
              <a:gd name="connsiteY118" fmla="*/ 5474503 h 6858000"/>
              <a:gd name="connsiteX119" fmla="*/ 6080922 w 6127689"/>
              <a:gd name="connsiteY119" fmla="*/ 5561070 h 6858000"/>
              <a:gd name="connsiteX120" fmla="*/ 6096949 w 6127689"/>
              <a:gd name="connsiteY120" fmla="*/ 5648179 h 6858000"/>
              <a:gd name="connsiteX121" fmla="*/ 6125703 w 6127689"/>
              <a:gd name="connsiteY121" fmla="*/ 5692894 h 6858000"/>
              <a:gd name="connsiteX122" fmla="*/ 6126670 w 6127689"/>
              <a:gd name="connsiteY122" fmla="*/ 5697882 h 6858000"/>
              <a:gd name="connsiteX123" fmla="*/ 6124061 w 6127689"/>
              <a:gd name="connsiteY123" fmla="*/ 5710294 h 6858000"/>
              <a:gd name="connsiteX124" fmla="*/ 6122213 w 6127689"/>
              <a:gd name="connsiteY124" fmla="*/ 5714762 h 6858000"/>
              <a:gd name="connsiteX125" fmla="*/ 6121353 w 6127689"/>
              <a:gd name="connsiteY125" fmla="*/ 5721725 h 6858000"/>
              <a:gd name="connsiteX126" fmla="*/ 6121607 w 6127689"/>
              <a:gd name="connsiteY126" fmla="*/ 5721959 h 6858000"/>
              <a:gd name="connsiteX127" fmla="*/ 6120262 w 6127689"/>
              <a:gd name="connsiteY127" fmla="*/ 5728358 h 6858000"/>
              <a:gd name="connsiteX128" fmla="*/ 6127024 w 6127689"/>
              <a:gd name="connsiteY128" fmla="*/ 5786902 h 6858000"/>
              <a:gd name="connsiteX129" fmla="*/ 6127519 w 6127689"/>
              <a:gd name="connsiteY129" fmla="*/ 5865775 h 6858000"/>
              <a:gd name="connsiteX130" fmla="*/ 6119217 w 6127689"/>
              <a:gd name="connsiteY130" fmla="*/ 5888542 h 6858000"/>
              <a:gd name="connsiteX131" fmla="*/ 6102493 w 6127689"/>
              <a:gd name="connsiteY131" fmla="*/ 5928602 h 6858000"/>
              <a:gd name="connsiteX132" fmla="*/ 6056863 w 6127689"/>
              <a:gd name="connsiteY132" fmla="*/ 6000643 h 6858000"/>
              <a:gd name="connsiteX133" fmla="*/ 6045436 w 6127689"/>
              <a:gd name="connsiteY133" fmla="*/ 6124480 h 6858000"/>
              <a:gd name="connsiteX134" fmla="*/ 6030489 w 6127689"/>
              <a:gd name="connsiteY134" fmla="*/ 6317666 h 6858000"/>
              <a:gd name="connsiteX135" fmla="*/ 6007492 w 6127689"/>
              <a:gd name="connsiteY135" fmla="*/ 6440818 h 6858000"/>
              <a:gd name="connsiteX136" fmla="*/ 6009467 w 6127689"/>
              <a:gd name="connsiteY136" fmla="*/ 6487076 h 6858000"/>
              <a:gd name="connsiteX137" fmla="*/ 5995064 w 6127689"/>
              <a:gd name="connsiteY137" fmla="*/ 6540791 h 6858000"/>
              <a:gd name="connsiteX138" fmla="*/ 5996309 w 6127689"/>
              <a:gd name="connsiteY138" fmla="*/ 6543961 h 6858000"/>
              <a:gd name="connsiteX139" fmla="*/ 5996048 w 6127689"/>
              <a:gd name="connsiteY139" fmla="*/ 6555444 h 6858000"/>
              <a:gd name="connsiteX140" fmla="*/ 6002524 w 6127689"/>
              <a:gd name="connsiteY140" fmla="*/ 6560188 h 6858000"/>
              <a:gd name="connsiteX141" fmla="*/ 6006823 w 6127689"/>
              <a:gd name="connsiteY141" fmla="*/ 6578546 h 6858000"/>
              <a:gd name="connsiteX142" fmla="*/ 6004510 w 6127689"/>
              <a:gd name="connsiteY142" fmla="*/ 6599256 h 6858000"/>
              <a:gd name="connsiteX143" fmla="*/ 5986207 w 6127689"/>
              <a:gd name="connsiteY143" fmla="*/ 6695855 h 6858000"/>
              <a:gd name="connsiteX144" fmla="*/ 5979428 w 6127689"/>
              <a:gd name="connsiteY144" fmla="*/ 6754678 h 6858000"/>
              <a:gd name="connsiteX145" fmla="*/ 5983398 w 6127689"/>
              <a:gd name="connsiteY145" fmla="*/ 6778641 h 6858000"/>
              <a:gd name="connsiteX146" fmla="*/ 5984543 w 6127689"/>
              <a:gd name="connsiteY146" fmla="*/ 6811016 h 6858000"/>
              <a:gd name="connsiteX147" fmla="*/ 5981802 w 6127689"/>
              <a:gd name="connsiteY147" fmla="*/ 6838578 h 6858000"/>
              <a:gd name="connsiteX148" fmla="*/ 5979671 w 6127689"/>
              <a:gd name="connsiteY148" fmla="*/ 6858000 h 6858000"/>
              <a:gd name="connsiteX149" fmla="*/ 0 w 6127689"/>
              <a:gd name="connsiteY149" fmla="*/ 6858000 h 6858000"/>
              <a:gd name="connsiteX150" fmla="*/ 0 w 6127689"/>
              <a:gd name="connsiteY150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5995970 w 6127689"/>
              <a:gd name="connsiteY104" fmla="*/ 5221547 h 6858000"/>
              <a:gd name="connsiteX105" fmla="*/ 5997218 w 6127689"/>
              <a:gd name="connsiteY105" fmla="*/ 5222031 h 6858000"/>
              <a:gd name="connsiteX106" fmla="*/ 6036748 w 6127689"/>
              <a:gd name="connsiteY106" fmla="*/ 5322752 h 6858000"/>
              <a:gd name="connsiteX107" fmla="*/ 6036943 w 6127689"/>
              <a:gd name="connsiteY107" fmla="*/ 5329480 h 6858000"/>
              <a:gd name="connsiteX108" fmla="*/ 6037236 w 6127689"/>
              <a:gd name="connsiteY108" fmla="*/ 5329634 h 6858000"/>
              <a:gd name="connsiteX109" fmla="*/ 6038019 w 6127689"/>
              <a:gd name="connsiteY109" fmla="*/ 5336764 h 6858000"/>
              <a:gd name="connsiteX110" fmla="*/ 6037298 w 6127689"/>
              <a:gd name="connsiteY110" fmla="*/ 5341753 h 6858000"/>
              <a:gd name="connsiteX111" fmla="*/ 6037677 w 6127689"/>
              <a:gd name="connsiteY111" fmla="*/ 5354807 h 6858000"/>
              <a:gd name="connsiteX112" fmla="*/ 6039728 w 6127689"/>
              <a:gd name="connsiteY112" fmla="*/ 5359416 h 6858000"/>
              <a:gd name="connsiteX113" fmla="*/ 6043311 w 6127689"/>
              <a:gd name="connsiteY113" fmla="*/ 5361407 h 6858000"/>
              <a:gd name="connsiteX114" fmla="*/ 6042954 w 6127689"/>
              <a:gd name="connsiteY114" fmla="*/ 5362576 h 6858000"/>
              <a:gd name="connsiteX115" fmla="*/ 6053435 w 6127689"/>
              <a:gd name="connsiteY115" fmla="*/ 5387547 h 6858000"/>
              <a:gd name="connsiteX116" fmla="*/ 6065933 w 6127689"/>
              <a:gd name="connsiteY116" fmla="*/ 5443002 h 6858000"/>
              <a:gd name="connsiteX117" fmla="*/ 6068640 w 6127689"/>
              <a:gd name="connsiteY117" fmla="*/ 5474503 h 6858000"/>
              <a:gd name="connsiteX118" fmla="*/ 6080922 w 6127689"/>
              <a:gd name="connsiteY118" fmla="*/ 5561070 h 6858000"/>
              <a:gd name="connsiteX119" fmla="*/ 6096949 w 6127689"/>
              <a:gd name="connsiteY119" fmla="*/ 5648179 h 6858000"/>
              <a:gd name="connsiteX120" fmla="*/ 6125703 w 6127689"/>
              <a:gd name="connsiteY120" fmla="*/ 5692894 h 6858000"/>
              <a:gd name="connsiteX121" fmla="*/ 6126670 w 6127689"/>
              <a:gd name="connsiteY121" fmla="*/ 5697882 h 6858000"/>
              <a:gd name="connsiteX122" fmla="*/ 6124061 w 6127689"/>
              <a:gd name="connsiteY122" fmla="*/ 5710294 h 6858000"/>
              <a:gd name="connsiteX123" fmla="*/ 6122213 w 6127689"/>
              <a:gd name="connsiteY123" fmla="*/ 5714762 h 6858000"/>
              <a:gd name="connsiteX124" fmla="*/ 6121353 w 6127689"/>
              <a:gd name="connsiteY124" fmla="*/ 5721725 h 6858000"/>
              <a:gd name="connsiteX125" fmla="*/ 6121607 w 6127689"/>
              <a:gd name="connsiteY125" fmla="*/ 5721959 h 6858000"/>
              <a:gd name="connsiteX126" fmla="*/ 6120262 w 6127689"/>
              <a:gd name="connsiteY126" fmla="*/ 5728358 h 6858000"/>
              <a:gd name="connsiteX127" fmla="*/ 6127024 w 6127689"/>
              <a:gd name="connsiteY127" fmla="*/ 5786902 h 6858000"/>
              <a:gd name="connsiteX128" fmla="*/ 6127519 w 6127689"/>
              <a:gd name="connsiteY128" fmla="*/ 5865775 h 6858000"/>
              <a:gd name="connsiteX129" fmla="*/ 6119217 w 6127689"/>
              <a:gd name="connsiteY129" fmla="*/ 5888542 h 6858000"/>
              <a:gd name="connsiteX130" fmla="*/ 6102493 w 6127689"/>
              <a:gd name="connsiteY130" fmla="*/ 5928602 h 6858000"/>
              <a:gd name="connsiteX131" fmla="*/ 6056863 w 6127689"/>
              <a:gd name="connsiteY131" fmla="*/ 6000643 h 6858000"/>
              <a:gd name="connsiteX132" fmla="*/ 6045436 w 6127689"/>
              <a:gd name="connsiteY132" fmla="*/ 6124480 h 6858000"/>
              <a:gd name="connsiteX133" fmla="*/ 6030489 w 6127689"/>
              <a:gd name="connsiteY133" fmla="*/ 6317666 h 6858000"/>
              <a:gd name="connsiteX134" fmla="*/ 6007492 w 6127689"/>
              <a:gd name="connsiteY134" fmla="*/ 6440818 h 6858000"/>
              <a:gd name="connsiteX135" fmla="*/ 6009467 w 6127689"/>
              <a:gd name="connsiteY135" fmla="*/ 6487076 h 6858000"/>
              <a:gd name="connsiteX136" fmla="*/ 5995064 w 6127689"/>
              <a:gd name="connsiteY136" fmla="*/ 6540791 h 6858000"/>
              <a:gd name="connsiteX137" fmla="*/ 5996309 w 6127689"/>
              <a:gd name="connsiteY137" fmla="*/ 6543961 h 6858000"/>
              <a:gd name="connsiteX138" fmla="*/ 5996048 w 6127689"/>
              <a:gd name="connsiteY138" fmla="*/ 6555444 h 6858000"/>
              <a:gd name="connsiteX139" fmla="*/ 6002524 w 6127689"/>
              <a:gd name="connsiteY139" fmla="*/ 6560188 h 6858000"/>
              <a:gd name="connsiteX140" fmla="*/ 6006823 w 6127689"/>
              <a:gd name="connsiteY140" fmla="*/ 6578546 h 6858000"/>
              <a:gd name="connsiteX141" fmla="*/ 6004510 w 6127689"/>
              <a:gd name="connsiteY141" fmla="*/ 6599256 h 6858000"/>
              <a:gd name="connsiteX142" fmla="*/ 5986207 w 6127689"/>
              <a:gd name="connsiteY142" fmla="*/ 6695855 h 6858000"/>
              <a:gd name="connsiteX143" fmla="*/ 5979428 w 6127689"/>
              <a:gd name="connsiteY143" fmla="*/ 6754678 h 6858000"/>
              <a:gd name="connsiteX144" fmla="*/ 5983398 w 6127689"/>
              <a:gd name="connsiteY144" fmla="*/ 6778641 h 6858000"/>
              <a:gd name="connsiteX145" fmla="*/ 5984543 w 6127689"/>
              <a:gd name="connsiteY145" fmla="*/ 6811016 h 6858000"/>
              <a:gd name="connsiteX146" fmla="*/ 5981802 w 6127689"/>
              <a:gd name="connsiteY146" fmla="*/ 6838578 h 6858000"/>
              <a:gd name="connsiteX147" fmla="*/ 5979671 w 6127689"/>
              <a:gd name="connsiteY147" fmla="*/ 6858000 h 6858000"/>
              <a:gd name="connsiteX148" fmla="*/ 0 w 6127689"/>
              <a:gd name="connsiteY148" fmla="*/ 6858000 h 6858000"/>
              <a:gd name="connsiteX149" fmla="*/ 0 w 6127689"/>
              <a:gd name="connsiteY149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5995970 w 6127689"/>
              <a:gd name="connsiteY104" fmla="*/ 5221547 h 6858000"/>
              <a:gd name="connsiteX105" fmla="*/ 6042096 w 6127689"/>
              <a:gd name="connsiteY105" fmla="*/ 5233251 h 6858000"/>
              <a:gd name="connsiteX106" fmla="*/ 6036748 w 6127689"/>
              <a:gd name="connsiteY106" fmla="*/ 5322752 h 6858000"/>
              <a:gd name="connsiteX107" fmla="*/ 6036943 w 6127689"/>
              <a:gd name="connsiteY107" fmla="*/ 5329480 h 6858000"/>
              <a:gd name="connsiteX108" fmla="*/ 6037236 w 6127689"/>
              <a:gd name="connsiteY108" fmla="*/ 5329634 h 6858000"/>
              <a:gd name="connsiteX109" fmla="*/ 6038019 w 6127689"/>
              <a:gd name="connsiteY109" fmla="*/ 5336764 h 6858000"/>
              <a:gd name="connsiteX110" fmla="*/ 6037298 w 6127689"/>
              <a:gd name="connsiteY110" fmla="*/ 5341753 h 6858000"/>
              <a:gd name="connsiteX111" fmla="*/ 6037677 w 6127689"/>
              <a:gd name="connsiteY111" fmla="*/ 5354807 h 6858000"/>
              <a:gd name="connsiteX112" fmla="*/ 6039728 w 6127689"/>
              <a:gd name="connsiteY112" fmla="*/ 5359416 h 6858000"/>
              <a:gd name="connsiteX113" fmla="*/ 6043311 w 6127689"/>
              <a:gd name="connsiteY113" fmla="*/ 5361407 h 6858000"/>
              <a:gd name="connsiteX114" fmla="*/ 6042954 w 6127689"/>
              <a:gd name="connsiteY114" fmla="*/ 5362576 h 6858000"/>
              <a:gd name="connsiteX115" fmla="*/ 6053435 w 6127689"/>
              <a:gd name="connsiteY115" fmla="*/ 5387547 h 6858000"/>
              <a:gd name="connsiteX116" fmla="*/ 6065933 w 6127689"/>
              <a:gd name="connsiteY116" fmla="*/ 5443002 h 6858000"/>
              <a:gd name="connsiteX117" fmla="*/ 6068640 w 6127689"/>
              <a:gd name="connsiteY117" fmla="*/ 5474503 h 6858000"/>
              <a:gd name="connsiteX118" fmla="*/ 6080922 w 6127689"/>
              <a:gd name="connsiteY118" fmla="*/ 5561070 h 6858000"/>
              <a:gd name="connsiteX119" fmla="*/ 6096949 w 6127689"/>
              <a:gd name="connsiteY119" fmla="*/ 5648179 h 6858000"/>
              <a:gd name="connsiteX120" fmla="*/ 6125703 w 6127689"/>
              <a:gd name="connsiteY120" fmla="*/ 5692894 h 6858000"/>
              <a:gd name="connsiteX121" fmla="*/ 6126670 w 6127689"/>
              <a:gd name="connsiteY121" fmla="*/ 5697882 h 6858000"/>
              <a:gd name="connsiteX122" fmla="*/ 6124061 w 6127689"/>
              <a:gd name="connsiteY122" fmla="*/ 5710294 h 6858000"/>
              <a:gd name="connsiteX123" fmla="*/ 6122213 w 6127689"/>
              <a:gd name="connsiteY123" fmla="*/ 5714762 h 6858000"/>
              <a:gd name="connsiteX124" fmla="*/ 6121353 w 6127689"/>
              <a:gd name="connsiteY124" fmla="*/ 5721725 h 6858000"/>
              <a:gd name="connsiteX125" fmla="*/ 6121607 w 6127689"/>
              <a:gd name="connsiteY125" fmla="*/ 5721959 h 6858000"/>
              <a:gd name="connsiteX126" fmla="*/ 6120262 w 6127689"/>
              <a:gd name="connsiteY126" fmla="*/ 5728358 h 6858000"/>
              <a:gd name="connsiteX127" fmla="*/ 6127024 w 6127689"/>
              <a:gd name="connsiteY127" fmla="*/ 5786902 h 6858000"/>
              <a:gd name="connsiteX128" fmla="*/ 6127519 w 6127689"/>
              <a:gd name="connsiteY128" fmla="*/ 5865775 h 6858000"/>
              <a:gd name="connsiteX129" fmla="*/ 6119217 w 6127689"/>
              <a:gd name="connsiteY129" fmla="*/ 5888542 h 6858000"/>
              <a:gd name="connsiteX130" fmla="*/ 6102493 w 6127689"/>
              <a:gd name="connsiteY130" fmla="*/ 5928602 h 6858000"/>
              <a:gd name="connsiteX131" fmla="*/ 6056863 w 6127689"/>
              <a:gd name="connsiteY131" fmla="*/ 6000643 h 6858000"/>
              <a:gd name="connsiteX132" fmla="*/ 6045436 w 6127689"/>
              <a:gd name="connsiteY132" fmla="*/ 6124480 h 6858000"/>
              <a:gd name="connsiteX133" fmla="*/ 6030489 w 6127689"/>
              <a:gd name="connsiteY133" fmla="*/ 6317666 h 6858000"/>
              <a:gd name="connsiteX134" fmla="*/ 6007492 w 6127689"/>
              <a:gd name="connsiteY134" fmla="*/ 6440818 h 6858000"/>
              <a:gd name="connsiteX135" fmla="*/ 6009467 w 6127689"/>
              <a:gd name="connsiteY135" fmla="*/ 6487076 h 6858000"/>
              <a:gd name="connsiteX136" fmla="*/ 5995064 w 6127689"/>
              <a:gd name="connsiteY136" fmla="*/ 6540791 h 6858000"/>
              <a:gd name="connsiteX137" fmla="*/ 5996309 w 6127689"/>
              <a:gd name="connsiteY137" fmla="*/ 6543961 h 6858000"/>
              <a:gd name="connsiteX138" fmla="*/ 5996048 w 6127689"/>
              <a:gd name="connsiteY138" fmla="*/ 6555444 h 6858000"/>
              <a:gd name="connsiteX139" fmla="*/ 6002524 w 6127689"/>
              <a:gd name="connsiteY139" fmla="*/ 6560188 h 6858000"/>
              <a:gd name="connsiteX140" fmla="*/ 6006823 w 6127689"/>
              <a:gd name="connsiteY140" fmla="*/ 6578546 h 6858000"/>
              <a:gd name="connsiteX141" fmla="*/ 6004510 w 6127689"/>
              <a:gd name="connsiteY141" fmla="*/ 6599256 h 6858000"/>
              <a:gd name="connsiteX142" fmla="*/ 5986207 w 6127689"/>
              <a:gd name="connsiteY142" fmla="*/ 6695855 h 6858000"/>
              <a:gd name="connsiteX143" fmla="*/ 5979428 w 6127689"/>
              <a:gd name="connsiteY143" fmla="*/ 6754678 h 6858000"/>
              <a:gd name="connsiteX144" fmla="*/ 5983398 w 6127689"/>
              <a:gd name="connsiteY144" fmla="*/ 6778641 h 6858000"/>
              <a:gd name="connsiteX145" fmla="*/ 5984543 w 6127689"/>
              <a:gd name="connsiteY145" fmla="*/ 6811016 h 6858000"/>
              <a:gd name="connsiteX146" fmla="*/ 5981802 w 6127689"/>
              <a:gd name="connsiteY146" fmla="*/ 6838578 h 6858000"/>
              <a:gd name="connsiteX147" fmla="*/ 5979671 w 6127689"/>
              <a:gd name="connsiteY147" fmla="*/ 6858000 h 6858000"/>
              <a:gd name="connsiteX148" fmla="*/ 0 w 6127689"/>
              <a:gd name="connsiteY148" fmla="*/ 6858000 h 6858000"/>
              <a:gd name="connsiteX149" fmla="*/ 0 w 6127689"/>
              <a:gd name="connsiteY149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5995970 w 6127689"/>
              <a:gd name="connsiteY104" fmla="*/ 5221547 h 6858000"/>
              <a:gd name="connsiteX105" fmla="*/ 6036748 w 6127689"/>
              <a:gd name="connsiteY105" fmla="*/ 5322752 h 6858000"/>
              <a:gd name="connsiteX106" fmla="*/ 6036943 w 6127689"/>
              <a:gd name="connsiteY106" fmla="*/ 5329480 h 6858000"/>
              <a:gd name="connsiteX107" fmla="*/ 6037236 w 6127689"/>
              <a:gd name="connsiteY107" fmla="*/ 5329634 h 6858000"/>
              <a:gd name="connsiteX108" fmla="*/ 6038019 w 6127689"/>
              <a:gd name="connsiteY108" fmla="*/ 5336764 h 6858000"/>
              <a:gd name="connsiteX109" fmla="*/ 6037298 w 6127689"/>
              <a:gd name="connsiteY109" fmla="*/ 5341753 h 6858000"/>
              <a:gd name="connsiteX110" fmla="*/ 6037677 w 6127689"/>
              <a:gd name="connsiteY110" fmla="*/ 5354807 h 6858000"/>
              <a:gd name="connsiteX111" fmla="*/ 6039728 w 6127689"/>
              <a:gd name="connsiteY111" fmla="*/ 5359416 h 6858000"/>
              <a:gd name="connsiteX112" fmla="*/ 6043311 w 6127689"/>
              <a:gd name="connsiteY112" fmla="*/ 5361407 h 6858000"/>
              <a:gd name="connsiteX113" fmla="*/ 6042954 w 6127689"/>
              <a:gd name="connsiteY113" fmla="*/ 5362576 h 6858000"/>
              <a:gd name="connsiteX114" fmla="*/ 6053435 w 6127689"/>
              <a:gd name="connsiteY114" fmla="*/ 5387547 h 6858000"/>
              <a:gd name="connsiteX115" fmla="*/ 6065933 w 6127689"/>
              <a:gd name="connsiteY115" fmla="*/ 5443002 h 6858000"/>
              <a:gd name="connsiteX116" fmla="*/ 6068640 w 6127689"/>
              <a:gd name="connsiteY116" fmla="*/ 5474503 h 6858000"/>
              <a:gd name="connsiteX117" fmla="*/ 6080922 w 6127689"/>
              <a:gd name="connsiteY117" fmla="*/ 5561070 h 6858000"/>
              <a:gd name="connsiteX118" fmla="*/ 6096949 w 6127689"/>
              <a:gd name="connsiteY118" fmla="*/ 5648179 h 6858000"/>
              <a:gd name="connsiteX119" fmla="*/ 6125703 w 6127689"/>
              <a:gd name="connsiteY119" fmla="*/ 5692894 h 6858000"/>
              <a:gd name="connsiteX120" fmla="*/ 6126670 w 6127689"/>
              <a:gd name="connsiteY120" fmla="*/ 5697882 h 6858000"/>
              <a:gd name="connsiteX121" fmla="*/ 6124061 w 6127689"/>
              <a:gd name="connsiteY121" fmla="*/ 5710294 h 6858000"/>
              <a:gd name="connsiteX122" fmla="*/ 6122213 w 6127689"/>
              <a:gd name="connsiteY122" fmla="*/ 5714762 h 6858000"/>
              <a:gd name="connsiteX123" fmla="*/ 6121353 w 6127689"/>
              <a:gd name="connsiteY123" fmla="*/ 5721725 h 6858000"/>
              <a:gd name="connsiteX124" fmla="*/ 6121607 w 6127689"/>
              <a:gd name="connsiteY124" fmla="*/ 5721959 h 6858000"/>
              <a:gd name="connsiteX125" fmla="*/ 6120262 w 6127689"/>
              <a:gd name="connsiteY125" fmla="*/ 5728358 h 6858000"/>
              <a:gd name="connsiteX126" fmla="*/ 6127024 w 6127689"/>
              <a:gd name="connsiteY126" fmla="*/ 5786902 h 6858000"/>
              <a:gd name="connsiteX127" fmla="*/ 6127519 w 6127689"/>
              <a:gd name="connsiteY127" fmla="*/ 5865775 h 6858000"/>
              <a:gd name="connsiteX128" fmla="*/ 6119217 w 6127689"/>
              <a:gd name="connsiteY128" fmla="*/ 5888542 h 6858000"/>
              <a:gd name="connsiteX129" fmla="*/ 6102493 w 6127689"/>
              <a:gd name="connsiteY129" fmla="*/ 5928602 h 6858000"/>
              <a:gd name="connsiteX130" fmla="*/ 6056863 w 6127689"/>
              <a:gd name="connsiteY130" fmla="*/ 6000643 h 6858000"/>
              <a:gd name="connsiteX131" fmla="*/ 6045436 w 6127689"/>
              <a:gd name="connsiteY131" fmla="*/ 6124480 h 6858000"/>
              <a:gd name="connsiteX132" fmla="*/ 6030489 w 6127689"/>
              <a:gd name="connsiteY132" fmla="*/ 6317666 h 6858000"/>
              <a:gd name="connsiteX133" fmla="*/ 6007492 w 6127689"/>
              <a:gd name="connsiteY133" fmla="*/ 6440818 h 6858000"/>
              <a:gd name="connsiteX134" fmla="*/ 6009467 w 6127689"/>
              <a:gd name="connsiteY134" fmla="*/ 6487076 h 6858000"/>
              <a:gd name="connsiteX135" fmla="*/ 5995064 w 6127689"/>
              <a:gd name="connsiteY135" fmla="*/ 6540791 h 6858000"/>
              <a:gd name="connsiteX136" fmla="*/ 5996309 w 6127689"/>
              <a:gd name="connsiteY136" fmla="*/ 6543961 h 6858000"/>
              <a:gd name="connsiteX137" fmla="*/ 5996048 w 6127689"/>
              <a:gd name="connsiteY137" fmla="*/ 6555444 h 6858000"/>
              <a:gd name="connsiteX138" fmla="*/ 6002524 w 6127689"/>
              <a:gd name="connsiteY138" fmla="*/ 6560188 h 6858000"/>
              <a:gd name="connsiteX139" fmla="*/ 6006823 w 6127689"/>
              <a:gd name="connsiteY139" fmla="*/ 6578546 h 6858000"/>
              <a:gd name="connsiteX140" fmla="*/ 6004510 w 6127689"/>
              <a:gd name="connsiteY140" fmla="*/ 6599256 h 6858000"/>
              <a:gd name="connsiteX141" fmla="*/ 5986207 w 6127689"/>
              <a:gd name="connsiteY141" fmla="*/ 6695855 h 6858000"/>
              <a:gd name="connsiteX142" fmla="*/ 5979428 w 6127689"/>
              <a:gd name="connsiteY142" fmla="*/ 6754678 h 6858000"/>
              <a:gd name="connsiteX143" fmla="*/ 5983398 w 6127689"/>
              <a:gd name="connsiteY143" fmla="*/ 6778641 h 6858000"/>
              <a:gd name="connsiteX144" fmla="*/ 5984543 w 6127689"/>
              <a:gd name="connsiteY144" fmla="*/ 6811016 h 6858000"/>
              <a:gd name="connsiteX145" fmla="*/ 5981802 w 6127689"/>
              <a:gd name="connsiteY145" fmla="*/ 6838578 h 6858000"/>
              <a:gd name="connsiteX146" fmla="*/ 5979671 w 6127689"/>
              <a:gd name="connsiteY146" fmla="*/ 6858000 h 6858000"/>
              <a:gd name="connsiteX147" fmla="*/ 0 w 6127689"/>
              <a:gd name="connsiteY147" fmla="*/ 6858000 h 6858000"/>
              <a:gd name="connsiteX148" fmla="*/ 0 w 6127689"/>
              <a:gd name="connsiteY148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6018409 w 6127689"/>
              <a:gd name="connsiteY104" fmla="*/ 5227157 h 6858000"/>
              <a:gd name="connsiteX105" fmla="*/ 6036748 w 6127689"/>
              <a:gd name="connsiteY105" fmla="*/ 5322752 h 6858000"/>
              <a:gd name="connsiteX106" fmla="*/ 6036943 w 6127689"/>
              <a:gd name="connsiteY106" fmla="*/ 5329480 h 6858000"/>
              <a:gd name="connsiteX107" fmla="*/ 6037236 w 6127689"/>
              <a:gd name="connsiteY107" fmla="*/ 5329634 h 6858000"/>
              <a:gd name="connsiteX108" fmla="*/ 6038019 w 6127689"/>
              <a:gd name="connsiteY108" fmla="*/ 5336764 h 6858000"/>
              <a:gd name="connsiteX109" fmla="*/ 6037298 w 6127689"/>
              <a:gd name="connsiteY109" fmla="*/ 5341753 h 6858000"/>
              <a:gd name="connsiteX110" fmla="*/ 6037677 w 6127689"/>
              <a:gd name="connsiteY110" fmla="*/ 5354807 h 6858000"/>
              <a:gd name="connsiteX111" fmla="*/ 6039728 w 6127689"/>
              <a:gd name="connsiteY111" fmla="*/ 5359416 h 6858000"/>
              <a:gd name="connsiteX112" fmla="*/ 6043311 w 6127689"/>
              <a:gd name="connsiteY112" fmla="*/ 5361407 h 6858000"/>
              <a:gd name="connsiteX113" fmla="*/ 6042954 w 6127689"/>
              <a:gd name="connsiteY113" fmla="*/ 5362576 h 6858000"/>
              <a:gd name="connsiteX114" fmla="*/ 6053435 w 6127689"/>
              <a:gd name="connsiteY114" fmla="*/ 5387547 h 6858000"/>
              <a:gd name="connsiteX115" fmla="*/ 6065933 w 6127689"/>
              <a:gd name="connsiteY115" fmla="*/ 5443002 h 6858000"/>
              <a:gd name="connsiteX116" fmla="*/ 6068640 w 6127689"/>
              <a:gd name="connsiteY116" fmla="*/ 5474503 h 6858000"/>
              <a:gd name="connsiteX117" fmla="*/ 6080922 w 6127689"/>
              <a:gd name="connsiteY117" fmla="*/ 5561070 h 6858000"/>
              <a:gd name="connsiteX118" fmla="*/ 6096949 w 6127689"/>
              <a:gd name="connsiteY118" fmla="*/ 5648179 h 6858000"/>
              <a:gd name="connsiteX119" fmla="*/ 6125703 w 6127689"/>
              <a:gd name="connsiteY119" fmla="*/ 5692894 h 6858000"/>
              <a:gd name="connsiteX120" fmla="*/ 6126670 w 6127689"/>
              <a:gd name="connsiteY120" fmla="*/ 5697882 h 6858000"/>
              <a:gd name="connsiteX121" fmla="*/ 6124061 w 6127689"/>
              <a:gd name="connsiteY121" fmla="*/ 5710294 h 6858000"/>
              <a:gd name="connsiteX122" fmla="*/ 6122213 w 6127689"/>
              <a:gd name="connsiteY122" fmla="*/ 5714762 h 6858000"/>
              <a:gd name="connsiteX123" fmla="*/ 6121353 w 6127689"/>
              <a:gd name="connsiteY123" fmla="*/ 5721725 h 6858000"/>
              <a:gd name="connsiteX124" fmla="*/ 6121607 w 6127689"/>
              <a:gd name="connsiteY124" fmla="*/ 5721959 h 6858000"/>
              <a:gd name="connsiteX125" fmla="*/ 6120262 w 6127689"/>
              <a:gd name="connsiteY125" fmla="*/ 5728358 h 6858000"/>
              <a:gd name="connsiteX126" fmla="*/ 6127024 w 6127689"/>
              <a:gd name="connsiteY126" fmla="*/ 5786902 h 6858000"/>
              <a:gd name="connsiteX127" fmla="*/ 6127519 w 6127689"/>
              <a:gd name="connsiteY127" fmla="*/ 5865775 h 6858000"/>
              <a:gd name="connsiteX128" fmla="*/ 6119217 w 6127689"/>
              <a:gd name="connsiteY128" fmla="*/ 5888542 h 6858000"/>
              <a:gd name="connsiteX129" fmla="*/ 6102493 w 6127689"/>
              <a:gd name="connsiteY129" fmla="*/ 5928602 h 6858000"/>
              <a:gd name="connsiteX130" fmla="*/ 6056863 w 6127689"/>
              <a:gd name="connsiteY130" fmla="*/ 6000643 h 6858000"/>
              <a:gd name="connsiteX131" fmla="*/ 6045436 w 6127689"/>
              <a:gd name="connsiteY131" fmla="*/ 6124480 h 6858000"/>
              <a:gd name="connsiteX132" fmla="*/ 6030489 w 6127689"/>
              <a:gd name="connsiteY132" fmla="*/ 6317666 h 6858000"/>
              <a:gd name="connsiteX133" fmla="*/ 6007492 w 6127689"/>
              <a:gd name="connsiteY133" fmla="*/ 6440818 h 6858000"/>
              <a:gd name="connsiteX134" fmla="*/ 6009467 w 6127689"/>
              <a:gd name="connsiteY134" fmla="*/ 6487076 h 6858000"/>
              <a:gd name="connsiteX135" fmla="*/ 5995064 w 6127689"/>
              <a:gd name="connsiteY135" fmla="*/ 6540791 h 6858000"/>
              <a:gd name="connsiteX136" fmla="*/ 5996309 w 6127689"/>
              <a:gd name="connsiteY136" fmla="*/ 6543961 h 6858000"/>
              <a:gd name="connsiteX137" fmla="*/ 5996048 w 6127689"/>
              <a:gd name="connsiteY137" fmla="*/ 6555444 h 6858000"/>
              <a:gd name="connsiteX138" fmla="*/ 6002524 w 6127689"/>
              <a:gd name="connsiteY138" fmla="*/ 6560188 h 6858000"/>
              <a:gd name="connsiteX139" fmla="*/ 6006823 w 6127689"/>
              <a:gd name="connsiteY139" fmla="*/ 6578546 h 6858000"/>
              <a:gd name="connsiteX140" fmla="*/ 6004510 w 6127689"/>
              <a:gd name="connsiteY140" fmla="*/ 6599256 h 6858000"/>
              <a:gd name="connsiteX141" fmla="*/ 5986207 w 6127689"/>
              <a:gd name="connsiteY141" fmla="*/ 6695855 h 6858000"/>
              <a:gd name="connsiteX142" fmla="*/ 5979428 w 6127689"/>
              <a:gd name="connsiteY142" fmla="*/ 6754678 h 6858000"/>
              <a:gd name="connsiteX143" fmla="*/ 5983398 w 6127689"/>
              <a:gd name="connsiteY143" fmla="*/ 6778641 h 6858000"/>
              <a:gd name="connsiteX144" fmla="*/ 5984543 w 6127689"/>
              <a:gd name="connsiteY144" fmla="*/ 6811016 h 6858000"/>
              <a:gd name="connsiteX145" fmla="*/ 5981802 w 6127689"/>
              <a:gd name="connsiteY145" fmla="*/ 6838578 h 6858000"/>
              <a:gd name="connsiteX146" fmla="*/ 5979671 w 6127689"/>
              <a:gd name="connsiteY146" fmla="*/ 6858000 h 6858000"/>
              <a:gd name="connsiteX147" fmla="*/ 0 w 6127689"/>
              <a:gd name="connsiteY147" fmla="*/ 6858000 h 6858000"/>
              <a:gd name="connsiteX148" fmla="*/ 0 w 6127689"/>
              <a:gd name="connsiteY148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94095 w 6127689"/>
              <a:gd name="connsiteY78" fmla="*/ 4128857 h 6858000"/>
              <a:gd name="connsiteX79" fmla="*/ 5898339 w 6127689"/>
              <a:gd name="connsiteY79" fmla="*/ 4140800 h 6858000"/>
              <a:gd name="connsiteX80" fmla="*/ 5899734 w 6127689"/>
              <a:gd name="connsiteY80" fmla="*/ 4145632 h 6858000"/>
              <a:gd name="connsiteX81" fmla="*/ 5903513 w 6127689"/>
              <a:gd name="connsiteY81" fmla="*/ 4187661 h 6858000"/>
              <a:gd name="connsiteX82" fmla="*/ 5917114 w 6127689"/>
              <a:gd name="connsiteY82" fmla="*/ 4213096 h 6858000"/>
              <a:gd name="connsiteX83" fmla="*/ 5921153 w 6127689"/>
              <a:gd name="connsiteY83" fmla="*/ 4236222 h 6858000"/>
              <a:gd name="connsiteX84" fmla="*/ 5924233 w 6127689"/>
              <a:gd name="connsiteY84" fmla="*/ 4242060 h 6858000"/>
              <a:gd name="connsiteX85" fmla="*/ 5928910 w 6127689"/>
              <a:gd name="connsiteY85" fmla="*/ 4300973 h 6858000"/>
              <a:gd name="connsiteX86" fmla="*/ 5939320 w 6127689"/>
              <a:gd name="connsiteY86" fmla="*/ 4340435 h 6858000"/>
              <a:gd name="connsiteX87" fmla="*/ 5946705 w 6127689"/>
              <a:gd name="connsiteY87" fmla="*/ 4428051 h 6858000"/>
              <a:gd name="connsiteX88" fmla="*/ 5949261 w 6127689"/>
              <a:gd name="connsiteY88" fmla="*/ 4449185 h 6858000"/>
              <a:gd name="connsiteX89" fmla="*/ 5957504 w 6127689"/>
              <a:gd name="connsiteY89" fmla="*/ 4465911 h 6858000"/>
              <a:gd name="connsiteX90" fmla="*/ 5964689 w 6127689"/>
              <a:gd name="connsiteY90" fmla="*/ 4468532 h 6858000"/>
              <a:gd name="connsiteX91" fmla="*/ 5967062 w 6127689"/>
              <a:gd name="connsiteY91" fmla="*/ 4479923 h 6858000"/>
              <a:gd name="connsiteX92" fmla="*/ 5968960 w 6127689"/>
              <a:gd name="connsiteY92" fmla="*/ 4482655 h 6858000"/>
              <a:gd name="connsiteX93" fmla="*/ 5978567 w 6127689"/>
              <a:gd name="connsiteY93" fmla="*/ 4498605 h 6858000"/>
              <a:gd name="connsiteX94" fmla="*/ 5980106 w 6127689"/>
              <a:gd name="connsiteY94" fmla="*/ 4585087 h 6858000"/>
              <a:gd name="connsiteX95" fmla="*/ 5998138 w 6127689"/>
              <a:gd name="connsiteY95" fmla="*/ 4697518 h 6858000"/>
              <a:gd name="connsiteX96" fmla="*/ 6013516 w 6127689"/>
              <a:gd name="connsiteY96" fmla="*/ 4786619 h 6858000"/>
              <a:gd name="connsiteX97" fmla="*/ 6025404 w 6127689"/>
              <a:gd name="connsiteY97" fmla="*/ 4858148 h 6858000"/>
              <a:gd name="connsiteX98" fmla="*/ 6007749 w 6127689"/>
              <a:gd name="connsiteY98" fmla="*/ 4964715 h 6858000"/>
              <a:gd name="connsiteX99" fmla="*/ 6005269 w 6127689"/>
              <a:gd name="connsiteY99" fmla="*/ 5150567 h 6858000"/>
              <a:gd name="connsiteX100" fmla="*/ 6001127 w 6127689"/>
              <a:gd name="connsiteY100" fmla="*/ 5164609 h 6858000"/>
              <a:gd name="connsiteX101" fmla="*/ 5996647 w 6127689"/>
              <a:gd name="connsiteY101" fmla="*/ 5185640 h 6858000"/>
              <a:gd name="connsiteX102" fmla="*/ 5998514 w 6127689"/>
              <a:gd name="connsiteY102" fmla="*/ 5189673 h 6858000"/>
              <a:gd name="connsiteX103" fmla="*/ 6018409 w 6127689"/>
              <a:gd name="connsiteY103" fmla="*/ 5227157 h 6858000"/>
              <a:gd name="connsiteX104" fmla="*/ 6036748 w 6127689"/>
              <a:gd name="connsiteY104" fmla="*/ 5322752 h 6858000"/>
              <a:gd name="connsiteX105" fmla="*/ 6036943 w 6127689"/>
              <a:gd name="connsiteY105" fmla="*/ 5329480 h 6858000"/>
              <a:gd name="connsiteX106" fmla="*/ 6037236 w 6127689"/>
              <a:gd name="connsiteY106" fmla="*/ 5329634 h 6858000"/>
              <a:gd name="connsiteX107" fmla="*/ 6038019 w 6127689"/>
              <a:gd name="connsiteY107" fmla="*/ 5336764 h 6858000"/>
              <a:gd name="connsiteX108" fmla="*/ 6037298 w 6127689"/>
              <a:gd name="connsiteY108" fmla="*/ 5341753 h 6858000"/>
              <a:gd name="connsiteX109" fmla="*/ 6037677 w 6127689"/>
              <a:gd name="connsiteY109" fmla="*/ 5354807 h 6858000"/>
              <a:gd name="connsiteX110" fmla="*/ 6039728 w 6127689"/>
              <a:gd name="connsiteY110" fmla="*/ 5359416 h 6858000"/>
              <a:gd name="connsiteX111" fmla="*/ 6043311 w 6127689"/>
              <a:gd name="connsiteY111" fmla="*/ 5361407 h 6858000"/>
              <a:gd name="connsiteX112" fmla="*/ 6042954 w 6127689"/>
              <a:gd name="connsiteY112" fmla="*/ 5362576 h 6858000"/>
              <a:gd name="connsiteX113" fmla="*/ 6053435 w 6127689"/>
              <a:gd name="connsiteY113" fmla="*/ 5387547 h 6858000"/>
              <a:gd name="connsiteX114" fmla="*/ 6065933 w 6127689"/>
              <a:gd name="connsiteY114" fmla="*/ 5443002 h 6858000"/>
              <a:gd name="connsiteX115" fmla="*/ 6068640 w 6127689"/>
              <a:gd name="connsiteY115" fmla="*/ 5474503 h 6858000"/>
              <a:gd name="connsiteX116" fmla="*/ 6080922 w 6127689"/>
              <a:gd name="connsiteY116" fmla="*/ 5561070 h 6858000"/>
              <a:gd name="connsiteX117" fmla="*/ 6096949 w 6127689"/>
              <a:gd name="connsiteY117" fmla="*/ 5648179 h 6858000"/>
              <a:gd name="connsiteX118" fmla="*/ 6125703 w 6127689"/>
              <a:gd name="connsiteY118" fmla="*/ 5692894 h 6858000"/>
              <a:gd name="connsiteX119" fmla="*/ 6126670 w 6127689"/>
              <a:gd name="connsiteY119" fmla="*/ 5697882 h 6858000"/>
              <a:gd name="connsiteX120" fmla="*/ 6124061 w 6127689"/>
              <a:gd name="connsiteY120" fmla="*/ 5710294 h 6858000"/>
              <a:gd name="connsiteX121" fmla="*/ 6122213 w 6127689"/>
              <a:gd name="connsiteY121" fmla="*/ 5714762 h 6858000"/>
              <a:gd name="connsiteX122" fmla="*/ 6121353 w 6127689"/>
              <a:gd name="connsiteY122" fmla="*/ 5721725 h 6858000"/>
              <a:gd name="connsiteX123" fmla="*/ 6121607 w 6127689"/>
              <a:gd name="connsiteY123" fmla="*/ 5721959 h 6858000"/>
              <a:gd name="connsiteX124" fmla="*/ 6120262 w 6127689"/>
              <a:gd name="connsiteY124" fmla="*/ 5728358 h 6858000"/>
              <a:gd name="connsiteX125" fmla="*/ 6127024 w 6127689"/>
              <a:gd name="connsiteY125" fmla="*/ 5786902 h 6858000"/>
              <a:gd name="connsiteX126" fmla="*/ 6127519 w 6127689"/>
              <a:gd name="connsiteY126" fmla="*/ 5865775 h 6858000"/>
              <a:gd name="connsiteX127" fmla="*/ 6119217 w 6127689"/>
              <a:gd name="connsiteY127" fmla="*/ 5888542 h 6858000"/>
              <a:gd name="connsiteX128" fmla="*/ 6102493 w 6127689"/>
              <a:gd name="connsiteY128" fmla="*/ 5928602 h 6858000"/>
              <a:gd name="connsiteX129" fmla="*/ 6056863 w 6127689"/>
              <a:gd name="connsiteY129" fmla="*/ 6000643 h 6858000"/>
              <a:gd name="connsiteX130" fmla="*/ 6045436 w 6127689"/>
              <a:gd name="connsiteY130" fmla="*/ 6124480 h 6858000"/>
              <a:gd name="connsiteX131" fmla="*/ 6030489 w 6127689"/>
              <a:gd name="connsiteY131" fmla="*/ 6317666 h 6858000"/>
              <a:gd name="connsiteX132" fmla="*/ 6007492 w 6127689"/>
              <a:gd name="connsiteY132" fmla="*/ 6440818 h 6858000"/>
              <a:gd name="connsiteX133" fmla="*/ 6009467 w 6127689"/>
              <a:gd name="connsiteY133" fmla="*/ 6487076 h 6858000"/>
              <a:gd name="connsiteX134" fmla="*/ 5995064 w 6127689"/>
              <a:gd name="connsiteY134" fmla="*/ 6540791 h 6858000"/>
              <a:gd name="connsiteX135" fmla="*/ 5996309 w 6127689"/>
              <a:gd name="connsiteY135" fmla="*/ 6543961 h 6858000"/>
              <a:gd name="connsiteX136" fmla="*/ 5996048 w 6127689"/>
              <a:gd name="connsiteY136" fmla="*/ 6555444 h 6858000"/>
              <a:gd name="connsiteX137" fmla="*/ 6002524 w 6127689"/>
              <a:gd name="connsiteY137" fmla="*/ 6560188 h 6858000"/>
              <a:gd name="connsiteX138" fmla="*/ 6006823 w 6127689"/>
              <a:gd name="connsiteY138" fmla="*/ 6578546 h 6858000"/>
              <a:gd name="connsiteX139" fmla="*/ 6004510 w 6127689"/>
              <a:gd name="connsiteY139" fmla="*/ 6599256 h 6858000"/>
              <a:gd name="connsiteX140" fmla="*/ 5986207 w 6127689"/>
              <a:gd name="connsiteY140" fmla="*/ 6695855 h 6858000"/>
              <a:gd name="connsiteX141" fmla="*/ 5979428 w 6127689"/>
              <a:gd name="connsiteY141" fmla="*/ 6754678 h 6858000"/>
              <a:gd name="connsiteX142" fmla="*/ 5983398 w 6127689"/>
              <a:gd name="connsiteY142" fmla="*/ 6778641 h 6858000"/>
              <a:gd name="connsiteX143" fmla="*/ 5984543 w 6127689"/>
              <a:gd name="connsiteY143" fmla="*/ 6811016 h 6858000"/>
              <a:gd name="connsiteX144" fmla="*/ 5981802 w 6127689"/>
              <a:gd name="connsiteY144" fmla="*/ 6838578 h 6858000"/>
              <a:gd name="connsiteX145" fmla="*/ 5979671 w 6127689"/>
              <a:gd name="connsiteY145" fmla="*/ 6858000 h 6858000"/>
              <a:gd name="connsiteX146" fmla="*/ 0 w 6127689"/>
              <a:gd name="connsiteY146" fmla="*/ 6858000 h 6858000"/>
              <a:gd name="connsiteX147" fmla="*/ 0 w 6127689"/>
              <a:gd name="connsiteY147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94095 w 6127689"/>
              <a:gd name="connsiteY78" fmla="*/ 4128857 h 6858000"/>
              <a:gd name="connsiteX79" fmla="*/ 5898339 w 6127689"/>
              <a:gd name="connsiteY79" fmla="*/ 4140800 h 6858000"/>
              <a:gd name="connsiteX80" fmla="*/ 5899734 w 6127689"/>
              <a:gd name="connsiteY80" fmla="*/ 4145632 h 6858000"/>
              <a:gd name="connsiteX81" fmla="*/ 5903513 w 6127689"/>
              <a:gd name="connsiteY81" fmla="*/ 4187661 h 6858000"/>
              <a:gd name="connsiteX82" fmla="*/ 5917114 w 6127689"/>
              <a:gd name="connsiteY82" fmla="*/ 4213096 h 6858000"/>
              <a:gd name="connsiteX83" fmla="*/ 5924233 w 6127689"/>
              <a:gd name="connsiteY83" fmla="*/ 4242060 h 6858000"/>
              <a:gd name="connsiteX84" fmla="*/ 5928910 w 6127689"/>
              <a:gd name="connsiteY84" fmla="*/ 4300973 h 6858000"/>
              <a:gd name="connsiteX85" fmla="*/ 5939320 w 6127689"/>
              <a:gd name="connsiteY85" fmla="*/ 4340435 h 6858000"/>
              <a:gd name="connsiteX86" fmla="*/ 5946705 w 6127689"/>
              <a:gd name="connsiteY86" fmla="*/ 4428051 h 6858000"/>
              <a:gd name="connsiteX87" fmla="*/ 5949261 w 6127689"/>
              <a:gd name="connsiteY87" fmla="*/ 4449185 h 6858000"/>
              <a:gd name="connsiteX88" fmla="*/ 5957504 w 6127689"/>
              <a:gd name="connsiteY88" fmla="*/ 4465911 h 6858000"/>
              <a:gd name="connsiteX89" fmla="*/ 5964689 w 6127689"/>
              <a:gd name="connsiteY89" fmla="*/ 4468532 h 6858000"/>
              <a:gd name="connsiteX90" fmla="*/ 5967062 w 6127689"/>
              <a:gd name="connsiteY90" fmla="*/ 4479923 h 6858000"/>
              <a:gd name="connsiteX91" fmla="*/ 5968960 w 6127689"/>
              <a:gd name="connsiteY91" fmla="*/ 4482655 h 6858000"/>
              <a:gd name="connsiteX92" fmla="*/ 5978567 w 6127689"/>
              <a:gd name="connsiteY92" fmla="*/ 4498605 h 6858000"/>
              <a:gd name="connsiteX93" fmla="*/ 5980106 w 6127689"/>
              <a:gd name="connsiteY93" fmla="*/ 4585087 h 6858000"/>
              <a:gd name="connsiteX94" fmla="*/ 5998138 w 6127689"/>
              <a:gd name="connsiteY94" fmla="*/ 4697518 h 6858000"/>
              <a:gd name="connsiteX95" fmla="*/ 6013516 w 6127689"/>
              <a:gd name="connsiteY95" fmla="*/ 4786619 h 6858000"/>
              <a:gd name="connsiteX96" fmla="*/ 6025404 w 6127689"/>
              <a:gd name="connsiteY96" fmla="*/ 4858148 h 6858000"/>
              <a:gd name="connsiteX97" fmla="*/ 6007749 w 6127689"/>
              <a:gd name="connsiteY97" fmla="*/ 4964715 h 6858000"/>
              <a:gd name="connsiteX98" fmla="*/ 6005269 w 6127689"/>
              <a:gd name="connsiteY98" fmla="*/ 5150567 h 6858000"/>
              <a:gd name="connsiteX99" fmla="*/ 6001127 w 6127689"/>
              <a:gd name="connsiteY99" fmla="*/ 5164609 h 6858000"/>
              <a:gd name="connsiteX100" fmla="*/ 5996647 w 6127689"/>
              <a:gd name="connsiteY100" fmla="*/ 5185640 h 6858000"/>
              <a:gd name="connsiteX101" fmla="*/ 5998514 w 6127689"/>
              <a:gd name="connsiteY101" fmla="*/ 5189673 h 6858000"/>
              <a:gd name="connsiteX102" fmla="*/ 6018409 w 6127689"/>
              <a:gd name="connsiteY102" fmla="*/ 5227157 h 6858000"/>
              <a:gd name="connsiteX103" fmla="*/ 6036748 w 6127689"/>
              <a:gd name="connsiteY103" fmla="*/ 5322752 h 6858000"/>
              <a:gd name="connsiteX104" fmla="*/ 6036943 w 6127689"/>
              <a:gd name="connsiteY104" fmla="*/ 5329480 h 6858000"/>
              <a:gd name="connsiteX105" fmla="*/ 6037236 w 6127689"/>
              <a:gd name="connsiteY105" fmla="*/ 5329634 h 6858000"/>
              <a:gd name="connsiteX106" fmla="*/ 6038019 w 6127689"/>
              <a:gd name="connsiteY106" fmla="*/ 5336764 h 6858000"/>
              <a:gd name="connsiteX107" fmla="*/ 6037298 w 6127689"/>
              <a:gd name="connsiteY107" fmla="*/ 5341753 h 6858000"/>
              <a:gd name="connsiteX108" fmla="*/ 6037677 w 6127689"/>
              <a:gd name="connsiteY108" fmla="*/ 5354807 h 6858000"/>
              <a:gd name="connsiteX109" fmla="*/ 6039728 w 6127689"/>
              <a:gd name="connsiteY109" fmla="*/ 5359416 h 6858000"/>
              <a:gd name="connsiteX110" fmla="*/ 6043311 w 6127689"/>
              <a:gd name="connsiteY110" fmla="*/ 5361407 h 6858000"/>
              <a:gd name="connsiteX111" fmla="*/ 6042954 w 6127689"/>
              <a:gd name="connsiteY111" fmla="*/ 5362576 h 6858000"/>
              <a:gd name="connsiteX112" fmla="*/ 6053435 w 6127689"/>
              <a:gd name="connsiteY112" fmla="*/ 5387547 h 6858000"/>
              <a:gd name="connsiteX113" fmla="*/ 6065933 w 6127689"/>
              <a:gd name="connsiteY113" fmla="*/ 5443002 h 6858000"/>
              <a:gd name="connsiteX114" fmla="*/ 6068640 w 6127689"/>
              <a:gd name="connsiteY114" fmla="*/ 5474503 h 6858000"/>
              <a:gd name="connsiteX115" fmla="*/ 6080922 w 6127689"/>
              <a:gd name="connsiteY115" fmla="*/ 5561070 h 6858000"/>
              <a:gd name="connsiteX116" fmla="*/ 6096949 w 6127689"/>
              <a:gd name="connsiteY116" fmla="*/ 5648179 h 6858000"/>
              <a:gd name="connsiteX117" fmla="*/ 6125703 w 6127689"/>
              <a:gd name="connsiteY117" fmla="*/ 5692894 h 6858000"/>
              <a:gd name="connsiteX118" fmla="*/ 6126670 w 6127689"/>
              <a:gd name="connsiteY118" fmla="*/ 5697882 h 6858000"/>
              <a:gd name="connsiteX119" fmla="*/ 6124061 w 6127689"/>
              <a:gd name="connsiteY119" fmla="*/ 5710294 h 6858000"/>
              <a:gd name="connsiteX120" fmla="*/ 6122213 w 6127689"/>
              <a:gd name="connsiteY120" fmla="*/ 5714762 h 6858000"/>
              <a:gd name="connsiteX121" fmla="*/ 6121353 w 6127689"/>
              <a:gd name="connsiteY121" fmla="*/ 5721725 h 6858000"/>
              <a:gd name="connsiteX122" fmla="*/ 6121607 w 6127689"/>
              <a:gd name="connsiteY122" fmla="*/ 5721959 h 6858000"/>
              <a:gd name="connsiteX123" fmla="*/ 6120262 w 6127689"/>
              <a:gd name="connsiteY123" fmla="*/ 5728358 h 6858000"/>
              <a:gd name="connsiteX124" fmla="*/ 6127024 w 6127689"/>
              <a:gd name="connsiteY124" fmla="*/ 5786902 h 6858000"/>
              <a:gd name="connsiteX125" fmla="*/ 6127519 w 6127689"/>
              <a:gd name="connsiteY125" fmla="*/ 5865775 h 6858000"/>
              <a:gd name="connsiteX126" fmla="*/ 6119217 w 6127689"/>
              <a:gd name="connsiteY126" fmla="*/ 5888542 h 6858000"/>
              <a:gd name="connsiteX127" fmla="*/ 6102493 w 6127689"/>
              <a:gd name="connsiteY127" fmla="*/ 5928602 h 6858000"/>
              <a:gd name="connsiteX128" fmla="*/ 6056863 w 6127689"/>
              <a:gd name="connsiteY128" fmla="*/ 6000643 h 6858000"/>
              <a:gd name="connsiteX129" fmla="*/ 6045436 w 6127689"/>
              <a:gd name="connsiteY129" fmla="*/ 6124480 h 6858000"/>
              <a:gd name="connsiteX130" fmla="*/ 6030489 w 6127689"/>
              <a:gd name="connsiteY130" fmla="*/ 6317666 h 6858000"/>
              <a:gd name="connsiteX131" fmla="*/ 6007492 w 6127689"/>
              <a:gd name="connsiteY131" fmla="*/ 6440818 h 6858000"/>
              <a:gd name="connsiteX132" fmla="*/ 6009467 w 6127689"/>
              <a:gd name="connsiteY132" fmla="*/ 6487076 h 6858000"/>
              <a:gd name="connsiteX133" fmla="*/ 5995064 w 6127689"/>
              <a:gd name="connsiteY133" fmla="*/ 6540791 h 6858000"/>
              <a:gd name="connsiteX134" fmla="*/ 5996309 w 6127689"/>
              <a:gd name="connsiteY134" fmla="*/ 6543961 h 6858000"/>
              <a:gd name="connsiteX135" fmla="*/ 5996048 w 6127689"/>
              <a:gd name="connsiteY135" fmla="*/ 6555444 h 6858000"/>
              <a:gd name="connsiteX136" fmla="*/ 6002524 w 6127689"/>
              <a:gd name="connsiteY136" fmla="*/ 6560188 h 6858000"/>
              <a:gd name="connsiteX137" fmla="*/ 6006823 w 6127689"/>
              <a:gd name="connsiteY137" fmla="*/ 6578546 h 6858000"/>
              <a:gd name="connsiteX138" fmla="*/ 6004510 w 6127689"/>
              <a:gd name="connsiteY138" fmla="*/ 6599256 h 6858000"/>
              <a:gd name="connsiteX139" fmla="*/ 5986207 w 6127689"/>
              <a:gd name="connsiteY139" fmla="*/ 6695855 h 6858000"/>
              <a:gd name="connsiteX140" fmla="*/ 5979428 w 6127689"/>
              <a:gd name="connsiteY140" fmla="*/ 6754678 h 6858000"/>
              <a:gd name="connsiteX141" fmla="*/ 5983398 w 6127689"/>
              <a:gd name="connsiteY141" fmla="*/ 6778641 h 6858000"/>
              <a:gd name="connsiteX142" fmla="*/ 5984543 w 6127689"/>
              <a:gd name="connsiteY142" fmla="*/ 6811016 h 6858000"/>
              <a:gd name="connsiteX143" fmla="*/ 5981802 w 6127689"/>
              <a:gd name="connsiteY143" fmla="*/ 6838578 h 6858000"/>
              <a:gd name="connsiteX144" fmla="*/ 5979671 w 6127689"/>
              <a:gd name="connsiteY144" fmla="*/ 6858000 h 6858000"/>
              <a:gd name="connsiteX145" fmla="*/ 0 w 6127689"/>
              <a:gd name="connsiteY145" fmla="*/ 6858000 h 6858000"/>
              <a:gd name="connsiteX146" fmla="*/ 0 w 6127689"/>
              <a:gd name="connsiteY146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33539 w 6127689"/>
              <a:gd name="connsiteY69" fmla="*/ 3818457 h 6858000"/>
              <a:gd name="connsiteX70" fmla="*/ 5768491 w 6127689"/>
              <a:gd name="connsiteY70" fmla="*/ 3914399 h 6858000"/>
              <a:gd name="connsiteX71" fmla="*/ 5793123 w 6127689"/>
              <a:gd name="connsiteY71" fmla="*/ 3969952 h 6858000"/>
              <a:gd name="connsiteX72" fmla="*/ 5808321 w 6127689"/>
              <a:gd name="connsiteY72" fmla="*/ 3988153 h 6858000"/>
              <a:gd name="connsiteX73" fmla="*/ 5825621 w 6127689"/>
              <a:gd name="connsiteY73" fmla="*/ 4015525 h 6858000"/>
              <a:gd name="connsiteX74" fmla="*/ 5860672 w 6127689"/>
              <a:gd name="connsiteY74" fmla="*/ 4061579 h 6858000"/>
              <a:gd name="connsiteX75" fmla="*/ 5872173 w 6127689"/>
              <a:gd name="connsiteY75" fmla="*/ 4088497 h 6858000"/>
              <a:gd name="connsiteX76" fmla="*/ 5883705 w 6127689"/>
              <a:gd name="connsiteY76" fmla="*/ 4101899 h 6858000"/>
              <a:gd name="connsiteX77" fmla="*/ 5894095 w 6127689"/>
              <a:gd name="connsiteY77" fmla="*/ 4128857 h 6858000"/>
              <a:gd name="connsiteX78" fmla="*/ 5898339 w 6127689"/>
              <a:gd name="connsiteY78" fmla="*/ 4140800 h 6858000"/>
              <a:gd name="connsiteX79" fmla="*/ 5899734 w 6127689"/>
              <a:gd name="connsiteY79" fmla="*/ 4145632 h 6858000"/>
              <a:gd name="connsiteX80" fmla="*/ 5903513 w 6127689"/>
              <a:gd name="connsiteY80" fmla="*/ 4187661 h 6858000"/>
              <a:gd name="connsiteX81" fmla="*/ 5917114 w 6127689"/>
              <a:gd name="connsiteY81" fmla="*/ 4213096 h 6858000"/>
              <a:gd name="connsiteX82" fmla="*/ 5924233 w 6127689"/>
              <a:gd name="connsiteY82" fmla="*/ 4242060 h 6858000"/>
              <a:gd name="connsiteX83" fmla="*/ 5928910 w 6127689"/>
              <a:gd name="connsiteY83" fmla="*/ 4300973 h 6858000"/>
              <a:gd name="connsiteX84" fmla="*/ 5939320 w 6127689"/>
              <a:gd name="connsiteY84" fmla="*/ 4340435 h 6858000"/>
              <a:gd name="connsiteX85" fmla="*/ 5946705 w 6127689"/>
              <a:gd name="connsiteY85" fmla="*/ 4428051 h 6858000"/>
              <a:gd name="connsiteX86" fmla="*/ 5949261 w 6127689"/>
              <a:gd name="connsiteY86" fmla="*/ 4449185 h 6858000"/>
              <a:gd name="connsiteX87" fmla="*/ 5957504 w 6127689"/>
              <a:gd name="connsiteY87" fmla="*/ 4465911 h 6858000"/>
              <a:gd name="connsiteX88" fmla="*/ 5964689 w 6127689"/>
              <a:gd name="connsiteY88" fmla="*/ 4468532 h 6858000"/>
              <a:gd name="connsiteX89" fmla="*/ 5967062 w 6127689"/>
              <a:gd name="connsiteY89" fmla="*/ 4479923 h 6858000"/>
              <a:gd name="connsiteX90" fmla="*/ 5968960 w 6127689"/>
              <a:gd name="connsiteY90" fmla="*/ 4482655 h 6858000"/>
              <a:gd name="connsiteX91" fmla="*/ 5978567 w 6127689"/>
              <a:gd name="connsiteY91" fmla="*/ 4498605 h 6858000"/>
              <a:gd name="connsiteX92" fmla="*/ 5980106 w 6127689"/>
              <a:gd name="connsiteY92" fmla="*/ 4585087 h 6858000"/>
              <a:gd name="connsiteX93" fmla="*/ 5998138 w 6127689"/>
              <a:gd name="connsiteY93" fmla="*/ 4697518 h 6858000"/>
              <a:gd name="connsiteX94" fmla="*/ 6013516 w 6127689"/>
              <a:gd name="connsiteY94" fmla="*/ 4786619 h 6858000"/>
              <a:gd name="connsiteX95" fmla="*/ 6025404 w 6127689"/>
              <a:gd name="connsiteY95" fmla="*/ 4858148 h 6858000"/>
              <a:gd name="connsiteX96" fmla="*/ 6007749 w 6127689"/>
              <a:gd name="connsiteY96" fmla="*/ 4964715 h 6858000"/>
              <a:gd name="connsiteX97" fmla="*/ 6005269 w 6127689"/>
              <a:gd name="connsiteY97" fmla="*/ 5150567 h 6858000"/>
              <a:gd name="connsiteX98" fmla="*/ 6001127 w 6127689"/>
              <a:gd name="connsiteY98" fmla="*/ 5164609 h 6858000"/>
              <a:gd name="connsiteX99" fmla="*/ 5996647 w 6127689"/>
              <a:gd name="connsiteY99" fmla="*/ 5185640 h 6858000"/>
              <a:gd name="connsiteX100" fmla="*/ 5998514 w 6127689"/>
              <a:gd name="connsiteY100" fmla="*/ 5189673 h 6858000"/>
              <a:gd name="connsiteX101" fmla="*/ 6018409 w 6127689"/>
              <a:gd name="connsiteY101" fmla="*/ 5227157 h 6858000"/>
              <a:gd name="connsiteX102" fmla="*/ 6036748 w 6127689"/>
              <a:gd name="connsiteY102" fmla="*/ 5322752 h 6858000"/>
              <a:gd name="connsiteX103" fmla="*/ 6036943 w 6127689"/>
              <a:gd name="connsiteY103" fmla="*/ 5329480 h 6858000"/>
              <a:gd name="connsiteX104" fmla="*/ 6037236 w 6127689"/>
              <a:gd name="connsiteY104" fmla="*/ 5329634 h 6858000"/>
              <a:gd name="connsiteX105" fmla="*/ 6038019 w 6127689"/>
              <a:gd name="connsiteY105" fmla="*/ 5336764 h 6858000"/>
              <a:gd name="connsiteX106" fmla="*/ 6037298 w 6127689"/>
              <a:gd name="connsiteY106" fmla="*/ 5341753 h 6858000"/>
              <a:gd name="connsiteX107" fmla="*/ 6037677 w 6127689"/>
              <a:gd name="connsiteY107" fmla="*/ 5354807 h 6858000"/>
              <a:gd name="connsiteX108" fmla="*/ 6039728 w 6127689"/>
              <a:gd name="connsiteY108" fmla="*/ 5359416 h 6858000"/>
              <a:gd name="connsiteX109" fmla="*/ 6043311 w 6127689"/>
              <a:gd name="connsiteY109" fmla="*/ 5361407 h 6858000"/>
              <a:gd name="connsiteX110" fmla="*/ 6042954 w 6127689"/>
              <a:gd name="connsiteY110" fmla="*/ 5362576 h 6858000"/>
              <a:gd name="connsiteX111" fmla="*/ 6053435 w 6127689"/>
              <a:gd name="connsiteY111" fmla="*/ 5387547 h 6858000"/>
              <a:gd name="connsiteX112" fmla="*/ 6065933 w 6127689"/>
              <a:gd name="connsiteY112" fmla="*/ 5443002 h 6858000"/>
              <a:gd name="connsiteX113" fmla="*/ 6068640 w 6127689"/>
              <a:gd name="connsiteY113" fmla="*/ 5474503 h 6858000"/>
              <a:gd name="connsiteX114" fmla="*/ 6080922 w 6127689"/>
              <a:gd name="connsiteY114" fmla="*/ 5561070 h 6858000"/>
              <a:gd name="connsiteX115" fmla="*/ 6096949 w 6127689"/>
              <a:gd name="connsiteY115" fmla="*/ 5648179 h 6858000"/>
              <a:gd name="connsiteX116" fmla="*/ 6125703 w 6127689"/>
              <a:gd name="connsiteY116" fmla="*/ 5692894 h 6858000"/>
              <a:gd name="connsiteX117" fmla="*/ 6126670 w 6127689"/>
              <a:gd name="connsiteY117" fmla="*/ 5697882 h 6858000"/>
              <a:gd name="connsiteX118" fmla="*/ 6124061 w 6127689"/>
              <a:gd name="connsiteY118" fmla="*/ 5710294 h 6858000"/>
              <a:gd name="connsiteX119" fmla="*/ 6122213 w 6127689"/>
              <a:gd name="connsiteY119" fmla="*/ 5714762 h 6858000"/>
              <a:gd name="connsiteX120" fmla="*/ 6121353 w 6127689"/>
              <a:gd name="connsiteY120" fmla="*/ 5721725 h 6858000"/>
              <a:gd name="connsiteX121" fmla="*/ 6121607 w 6127689"/>
              <a:gd name="connsiteY121" fmla="*/ 5721959 h 6858000"/>
              <a:gd name="connsiteX122" fmla="*/ 6120262 w 6127689"/>
              <a:gd name="connsiteY122" fmla="*/ 5728358 h 6858000"/>
              <a:gd name="connsiteX123" fmla="*/ 6127024 w 6127689"/>
              <a:gd name="connsiteY123" fmla="*/ 5786902 h 6858000"/>
              <a:gd name="connsiteX124" fmla="*/ 6127519 w 6127689"/>
              <a:gd name="connsiteY124" fmla="*/ 5865775 h 6858000"/>
              <a:gd name="connsiteX125" fmla="*/ 6119217 w 6127689"/>
              <a:gd name="connsiteY125" fmla="*/ 5888542 h 6858000"/>
              <a:gd name="connsiteX126" fmla="*/ 6102493 w 6127689"/>
              <a:gd name="connsiteY126" fmla="*/ 5928602 h 6858000"/>
              <a:gd name="connsiteX127" fmla="*/ 6056863 w 6127689"/>
              <a:gd name="connsiteY127" fmla="*/ 6000643 h 6858000"/>
              <a:gd name="connsiteX128" fmla="*/ 6045436 w 6127689"/>
              <a:gd name="connsiteY128" fmla="*/ 6124480 h 6858000"/>
              <a:gd name="connsiteX129" fmla="*/ 6030489 w 6127689"/>
              <a:gd name="connsiteY129" fmla="*/ 6317666 h 6858000"/>
              <a:gd name="connsiteX130" fmla="*/ 6007492 w 6127689"/>
              <a:gd name="connsiteY130" fmla="*/ 6440818 h 6858000"/>
              <a:gd name="connsiteX131" fmla="*/ 6009467 w 6127689"/>
              <a:gd name="connsiteY131" fmla="*/ 6487076 h 6858000"/>
              <a:gd name="connsiteX132" fmla="*/ 5995064 w 6127689"/>
              <a:gd name="connsiteY132" fmla="*/ 6540791 h 6858000"/>
              <a:gd name="connsiteX133" fmla="*/ 5996309 w 6127689"/>
              <a:gd name="connsiteY133" fmla="*/ 6543961 h 6858000"/>
              <a:gd name="connsiteX134" fmla="*/ 5996048 w 6127689"/>
              <a:gd name="connsiteY134" fmla="*/ 6555444 h 6858000"/>
              <a:gd name="connsiteX135" fmla="*/ 6002524 w 6127689"/>
              <a:gd name="connsiteY135" fmla="*/ 6560188 h 6858000"/>
              <a:gd name="connsiteX136" fmla="*/ 6006823 w 6127689"/>
              <a:gd name="connsiteY136" fmla="*/ 6578546 h 6858000"/>
              <a:gd name="connsiteX137" fmla="*/ 6004510 w 6127689"/>
              <a:gd name="connsiteY137" fmla="*/ 6599256 h 6858000"/>
              <a:gd name="connsiteX138" fmla="*/ 5986207 w 6127689"/>
              <a:gd name="connsiteY138" fmla="*/ 6695855 h 6858000"/>
              <a:gd name="connsiteX139" fmla="*/ 5979428 w 6127689"/>
              <a:gd name="connsiteY139" fmla="*/ 6754678 h 6858000"/>
              <a:gd name="connsiteX140" fmla="*/ 5983398 w 6127689"/>
              <a:gd name="connsiteY140" fmla="*/ 6778641 h 6858000"/>
              <a:gd name="connsiteX141" fmla="*/ 5984543 w 6127689"/>
              <a:gd name="connsiteY141" fmla="*/ 6811016 h 6858000"/>
              <a:gd name="connsiteX142" fmla="*/ 5981802 w 6127689"/>
              <a:gd name="connsiteY142" fmla="*/ 6838578 h 6858000"/>
              <a:gd name="connsiteX143" fmla="*/ 5979671 w 6127689"/>
              <a:gd name="connsiteY143" fmla="*/ 6858000 h 6858000"/>
              <a:gd name="connsiteX144" fmla="*/ 0 w 6127689"/>
              <a:gd name="connsiteY144" fmla="*/ 6858000 h 6858000"/>
              <a:gd name="connsiteX145" fmla="*/ 0 w 6127689"/>
              <a:gd name="connsiteY145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3015 w 6127689"/>
              <a:gd name="connsiteY63" fmla="*/ 3762025 h 6858000"/>
              <a:gd name="connsiteX64" fmla="*/ 5696643 w 6127689"/>
              <a:gd name="connsiteY64" fmla="*/ 3773888 h 6858000"/>
              <a:gd name="connsiteX65" fmla="*/ 5699203 w 6127689"/>
              <a:gd name="connsiteY65" fmla="*/ 3775823 h 6858000"/>
              <a:gd name="connsiteX66" fmla="*/ 5704824 w 6127689"/>
              <a:gd name="connsiteY66" fmla="*/ 3785966 h 6858000"/>
              <a:gd name="connsiteX67" fmla="*/ 5712204 w 6127689"/>
              <a:gd name="connsiteY67" fmla="*/ 3785830 h 6858000"/>
              <a:gd name="connsiteX68" fmla="*/ 5733539 w 6127689"/>
              <a:gd name="connsiteY68" fmla="*/ 3818457 h 6858000"/>
              <a:gd name="connsiteX69" fmla="*/ 5768491 w 6127689"/>
              <a:gd name="connsiteY69" fmla="*/ 3914399 h 6858000"/>
              <a:gd name="connsiteX70" fmla="*/ 5793123 w 6127689"/>
              <a:gd name="connsiteY70" fmla="*/ 3969952 h 6858000"/>
              <a:gd name="connsiteX71" fmla="*/ 5808321 w 6127689"/>
              <a:gd name="connsiteY71" fmla="*/ 3988153 h 6858000"/>
              <a:gd name="connsiteX72" fmla="*/ 5825621 w 6127689"/>
              <a:gd name="connsiteY72" fmla="*/ 4015525 h 6858000"/>
              <a:gd name="connsiteX73" fmla="*/ 5860672 w 6127689"/>
              <a:gd name="connsiteY73" fmla="*/ 4061579 h 6858000"/>
              <a:gd name="connsiteX74" fmla="*/ 5872173 w 6127689"/>
              <a:gd name="connsiteY74" fmla="*/ 4088497 h 6858000"/>
              <a:gd name="connsiteX75" fmla="*/ 5883705 w 6127689"/>
              <a:gd name="connsiteY75" fmla="*/ 4101899 h 6858000"/>
              <a:gd name="connsiteX76" fmla="*/ 5894095 w 6127689"/>
              <a:gd name="connsiteY76" fmla="*/ 4128857 h 6858000"/>
              <a:gd name="connsiteX77" fmla="*/ 5898339 w 6127689"/>
              <a:gd name="connsiteY77" fmla="*/ 4140800 h 6858000"/>
              <a:gd name="connsiteX78" fmla="*/ 5899734 w 6127689"/>
              <a:gd name="connsiteY78" fmla="*/ 4145632 h 6858000"/>
              <a:gd name="connsiteX79" fmla="*/ 5903513 w 6127689"/>
              <a:gd name="connsiteY79" fmla="*/ 4187661 h 6858000"/>
              <a:gd name="connsiteX80" fmla="*/ 5917114 w 6127689"/>
              <a:gd name="connsiteY80" fmla="*/ 4213096 h 6858000"/>
              <a:gd name="connsiteX81" fmla="*/ 5924233 w 6127689"/>
              <a:gd name="connsiteY81" fmla="*/ 4242060 h 6858000"/>
              <a:gd name="connsiteX82" fmla="*/ 5928910 w 6127689"/>
              <a:gd name="connsiteY82" fmla="*/ 4300973 h 6858000"/>
              <a:gd name="connsiteX83" fmla="*/ 5939320 w 6127689"/>
              <a:gd name="connsiteY83" fmla="*/ 4340435 h 6858000"/>
              <a:gd name="connsiteX84" fmla="*/ 5946705 w 6127689"/>
              <a:gd name="connsiteY84" fmla="*/ 4428051 h 6858000"/>
              <a:gd name="connsiteX85" fmla="*/ 5949261 w 6127689"/>
              <a:gd name="connsiteY85" fmla="*/ 4449185 h 6858000"/>
              <a:gd name="connsiteX86" fmla="*/ 5957504 w 6127689"/>
              <a:gd name="connsiteY86" fmla="*/ 4465911 h 6858000"/>
              <a:gd name="connsiteX87" fmla="*/ 5964689 w 6127689"/>
              <a:gd name="connsiteY87" fmla="*/ 4468532 h 6858000"/>
              <a:gd name="connsiteX88" fmla="*/ 5967062 w 6127689"/>
              <a:gd name="connsiteY88" fmla="*/ 4479923 h 6858000"/>
              <a:gd name="connsiteX89" fmla="*/ 5968960 w 6127689"/>
              <a:gd name="connsiteY89" fmla="*/ 4482655 h 6858000"/>
              <a:gd name="connsiteX90" fmla="*/ 5978567 w 6127689"/>
              <a:gd name="connsiteY90" fmla="*/ 4498605 h 6858000"/>
              <a:gd name="connsiteX91" fmla="*/ 5980106 w 6127689"/>
              <a:gd name="connsiteY91" fmla="*/ 4585087 h 6858000"/>
              <a:gd name="connsiteX92" fmla="*/ 5998138 w 6127689"/>
              <a:gd name="connsiteY92" fmla="*/ 4697518 h 6858000"/>
              <a:gd name="connsiteX93" fmla="*/ 6013516 w 6127689"/>
              <a:gd name="connsiteY93" fmla="*/ 4786619 h 6858000"/>
              <a:gd name="connsiteX94" fmla="*/ 6025404 w 6127689"/>
              <a:gd name="connsiteY94" fmla="*/ 4858148 h 6858000"/>
              <a:gd name="connsiteX95" fmla="*/ 6007749 w 6127689"/>
              <a:gd name="connsiteY95" fmla="*/ 4964715 h 6858000"/>
              <a:gd name="connsiteX96" fmla="*/ 6005269 w 6127689"/>
              <a:gd name="connsiteY96" fmla="*/ 5150567 h 6858000"/>
              <a:gd name="connsiteX97" fmla="*/ 6001127 w 6127689"/>
              <a:gd name="connsiteY97" fmla="*/ 5164609 h 6858000"/>
              <a:gd name="connsiteX98" fmla="*/ 5996647 w 6127689"/>
              <a:gd name="connsiteY98" fmla="*/ 5185640 h 6858000"/>
              <a:gd name="connsiteX99" fmla="*/ 5998514 w 6127689"/>
              <a:gd name="connsiteY99" fmla="*/ 5189673 h 6858000"/>
              <a:gd name="connsiteX100" fmla="*/ 6018409 w 6127689"/>
              <a:gd name="connsiteY100" fmla="*/ 5227157 h 6858000"/>
              <a:gd name="connsiteX101" fmla="*/ 6036748 w 6127689"/>
              <a:gd name="connsiteY101" fmla="*/ 5322752 h 6858000"/>
              <a:gd name="connsiteX102" fmla="*/ 6036943 w 6127689"/>
              <a:gd name="connsiteY102" fmla="*/ 5329480 h 6858000"/>
              <a:gd name="connsiteX103" fmla="*/ 6037236 w 6127689"/>
              <a:gd name="connsiteY103" fmla="*/ 5329634 h 6858000"/>
              <a:gd name="connsiteX104" fmla="*/ 6038019 w 6127689"/>
              <a:gd name="connsiteY104" fmla="*/ 5336764 h 6858000"/>
              <a:gd name="connsiteX105" fmla="*/ 6037298 w 6127689"/>
              <a:gd name="connsiteY105" fmla="*/ 5341753 h 6858000"/>
              <a:gd name="connsiteX106" fmla="*/ 6037677 w 6127689"/>
              <a:gd name="connsiteY106" fmla="*/ 5354807 h 6858000"/>
              <a:gd name="connsiteX107" fmla="*/ 6039728 w 6127689"/>
              <a:gd name="connsiteY107" fmla="*/ 5359416 h 6858000"/>
              <a:gd name="connsiteX108" fmla="*/ 6043311 w 6127689"/>
              <a:gd name="connsiteY108" fmla="*/ 5361407 h 6858000"/>
              <a:gd name="connsiteX109" fmla="*/ 6042954 w 6127689"/>
              <a:gd name="connsiteY109" fmla="*/ 5362576 h 6858000"/>
              <a:gd name="connsiteX110" fmla="*/ 6053435 w 6127689"/>
              <a:gd name="connsiteY110" fmla="*/ 5387547 h 6858000"/>
              <a:gd name="connsiteX111" fmla="*/ 6065933 w 6127689"/>
              <a:gd name="connsiteY111" fmla="*/ 5443002 h 6858000"/>
              <a:gd name="connsiteX112" fmla="*/ 6068640 w 6127689"/>
              <a:gd name="connsiteY112" fmla="*/ 5474503 h 6858000"/>
              <a:gd name="connsiteX113" fmla="*/ 6080922 w 6127689"/>
              <a:gd name="connsiteY113" fmla="*/ 5561070 h 6858000"/>
              <a:gd name="connsiteX114" fmla="*/ 6096949 w 6127689"/>
              <a:gd name="connsiteY114" fmla="*/ 5648179 h 6858000"/>
              <a:gd name="connsiteX115" fmla="*/ 6125703 w 6127689"/>
              <a:gd name="connsiteY115" fmla="*/ 5692894 h 6858000"/>
              <a:gd name="connsiteX116" fmla="*/ 6126670 w 6127689"/>
              <a:gd name="connsiteY116" fmla="*/ 5697882 h 6858000"/>
              <a:gd name="connsiteX117" fmla="*/ 6124061 w 6127689"/>
              <a:gd name="connsiteY117" fmla="*/ 5710294 h 6858000"/>
              <a:gd name="connsiteX118" fmla="*/ 6122213 w 6127689"/>
              <a:gd name="connsiteY118" fmla="*/ 5714762 h 6858000"/>
              <a:gd name="connsiteX119" fmla="*/ 6121353 w 6127689"/>
              <a:gd name="connsiteY119" fmla="*/ 5721725 h 6858000"/>
              <a:gd name="connsiteX120" fmla="*/ 6121607 w 6127689"/>
              <a:gd name="connsiteY120" fmla="*/ 5721959 h 6858000"/>
              <a:gd name="connsiteX121" fmla="*/ 6120262 w 6127689"/>
              <a:gd name="connsiteY121" fmla="*/ 5728358 h 6858000"/>
              <a:gd name="connsiteX122" fmla="*/ 6127024 w 6127689"/>
              <a:gd name="connsiteY122" fmla="*/ 5786902 h 6858000"/>
              <a:gd name="connsiteX123" fmla="*/ 6127519 w 6127689"/>
              <a:gd name="connsiteY123" fmla="*/ 5865775 h 6858000"/>
              <a:gd name="connsiteX124" fmla="*/ 6119217 w 6127689"/>
              <a:gd name="connsiteY124" fmla="*/ 5888542 h 6858000"/>
              <a:gd name="connsiteX125" fmla="*/ 6102493 w 6127689"/>
              <a:gd name="connsiteY125" fmla="*/ 5928602 h 6858000"/>
              <a:gd name="connsiteX126" fmla="*/ 6056863 w 6127689"/>
              <a:gd name="connsiteY126" fmla="*/ 6000643 h 6858000"/>
              <a:gd name="connsiteX127" fmla="*/ 6045436 w 6127689"/>
              <a:gd name="connsiteY127" fmla="*/ 6124480 h 6858000"/>
              <a:gd name="connsiteX128" fmla="*/ 6030489 w 6127689"/>
              <a:gd name="connsiteY128" fmla="*/ 6317666 h 6858000"/>
              <a:gd name="connsiteX129" fmla="*/ 6007492 w 6127689"/>
              <a:gd name="connsiteY129" fmla="*/ 6440818 h 6858000"/>
              <a:gd name="connsiteX130" fmla="*/ 6009467 w 6127689"/>
              <a:gd name="connsiteY130" fmla="*/ 6487076 h 6858000"/>
              <a:gd name="connsiteX131" fmla="*/ 5995064 w 6127689"/>
              <a:gd name="connsiteY131" fmla="*/ 6540791 h 6858000"/>
              <a:gd name="connsiteX132" fmla="*/ 5996309 w 6127689"/>
              <a:gd name="connsiteY132" fmla="*/ 6543961 h 6858000"/>
              <a:gd name="connsiteX133" fmla="*/ 5996048 w 6127689"/>
              <a:gd name="connsiteY133" fmla="*/ 6555444 h 6858000"/>
              <a:gd name="connsiteX134" fmla="*/ 6002524 w 6127689"/>
              <a:gd name="connsiteY134" fmla="*/ 6560188 h 6858000"/>
              <a:gd name="connsiteX135" fmla="*/ 6006823 w 6127689"/>
              <a:gd name="connsiteY135" fmla="*/ 6578546 h 6858000"/>
              <a:gd name="connsiteX136" fmla="*/ 6004510 w 6127689"/>
              <a:gd name="connsiteY136" fmla="*/ 6599256 h 6858000"/>
              <a:gd name="connsiteX137" fmla="*/ 5986207 w 6127689"/>
              <a:gd name="connsiteY137" fmla="*/ 6695855 h 6858000"/>
              <a:gd name="connsiteX138" fmla="*/ 5979428 w 6127689"/>
              <a:gd name="connsiteY138" fmla="*/ 6754678 h 6858000"/>
              <a:gd name="connsiteX139" fmla="*/ 5983398 w 6127689"/>
              <a:gd name="connsiteY139" fmla="*/ 6778641 h 6858000"/>
              <a:gd name="connsiteX140" fmla="*/ 5984543 w 6127689"/>
              <a:gd name="connsiteY140" fmla="*/ 6811016 h 6858000"/>
              <a:gd name="connsiteX141" fmla="*/ 5981802 w 6127689"/>
              <a:gd name="connsiteY141" fmla="*/ 6838578 h 6858000"/>
              <a:gd name="connsiteX142" fmla="*/ 5979671 w 6127689"/>
              <a:gd name="connsiteY142" fmla="*/ 6858000 h 6858000"/>
              <a:gd name="connsiteX143" fmla="*/ 0 w 6127689"/>
              <a:gd name="connsiteY143" fmla="*/ 6858000 h 6858000"/>
              <a:gd name="connsiteX144" fmla="*/ 0 w 6127689"/>
              <a:gd name="connsiteY144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3015 w 6127689"/>
              <a:gd name="connsiteY63" fmla="*/ 3762025 h 6858000"/>
              <a:gd name="connsiteX64" fmla="*/ 5696643 w 6127689"/>
              <a:gd name="connsiteY64" fmla="*/ 3773888 h 6858000"/>
              <a:gd name="connsiteX65" fmla="*/ 5699203 w 6127689"/>
              <a:gd name="connsiteY65" fmla="*/ 3775823 h 6858000"/>
              <a:gd name="connsiteX66" fmla="*/ 5704824 w 6127689"/>
              <a:gd name="connsiteY66" fmla="*/ 3785966 h 6858000"/>
              <a:gd name="connsiteX67" fmla="*/ 5733539 w 6127689"/>
              <a:gd name="connsiteY67" fmla="*/ 3818457 h 6858000"/>
              <a:gd name="connsiteX68" fmla="*/ 5768491 w 6127689"/>
              <a:gd name="connsiteY68" fmla="*/ 3914399 h 6858000"/>
              <a:gd name="connsiteX69" fmla="*/ 5793123 w 6127689"/>
              <a:gd name="connsiteY69" fmla="*/ 3969952 h 6858000"/>
              <a:gd name="connsiteX70" fmla="*/ 5808321 w 6127689"/>
              <a:gd name="connsiteY70" fmla="*/ 3988153 h 6858000"/>
              <a:gd name="connsiteX71" fmla="*/ 5825621 w 6127689"/>
              <a:gd name="connsiteY71" fmla="*/ 4015525 h 6858000"/>
              <a:gd name="connsiteX72" fmla="*/ 5860672 w 6127689"/>
              <a:gd name="connsiteY72" fmla="*/ 4061579 h 6858000"/>
              <a:gd name="connsiteX73" fmla="*/ 5872173 w 6127689"/>
              <a:gd name="connsiteY73" fmla="*/ 4088497 h 6858000"/>
              <a:gd name="connsiteX74" fmla="*/ 5883705 w 6127689"/>
              <a:gd name="connsiteY74" fmla="*/ 4101899 h 6858000"/>
              <a:gd name="connsiteX75" fmla="*/ 5894095 w 6127689"/>
              <a:gd name="connsiteY75" fmla="*/ 4128857 h 6858000"/>
              <a:gd name="connsiteX76" fmla="*/ 5898339 w 6127689"/>
              <a:gd name="connsiteY76" fmla="*/ 4140800 h 6858000"/>
              <a:gd name="connsiteX77" fmla="*/ 5899734 w 6127689"/>
              <a:gd name="connsiteY77" fmla="*/ 4145632 h 6858000"/>
              <a:gd name="connsiteX78" fmla="*/ 5903513 w 6127689"/>
              <a:gd name="connsiteY78" fmla="*/ 4187661 h 6858000"/>
              <a:gd name="connsiteX79" fmla="*/ 5917114 w 6127689"/>
              <a:gd name="connsiteY79" fmla="*/ 4213096 h 6858000"/>
              <a:gd name="connsiteX80" fmla="*/ 5924233 w 6127689"/>
              <a:gd name="connsiteY80" fmla="*/ 4242060 h 6858000"/>
              <a:gd name="connsiteX81" fmla="*/ 5928910 w 6127689"/>
              <a:gd name="connsiteY81" fmla="*/ 4300973 h 6858000"/>
              <a:gd name="connsiteX82" fmla="*/ 5939320 w 6127689"/>
              <a:gd name="connsiteY82" fmla="*/ 4340435 h 6858000"/>
              <a:gd name="connsiteX83" fmla="*/ 5946705 w 6127689"/>
              <a:gd name="connsiteY83" fmla="*/ 4428051 h 6858000"/>
              <a:gd name="connsiteX84" fmla="*/ 5949261 w 6127689"/>
              <a:gd name="connsiteY84" fmla="*/ 4449185 h 6858000"/>
              <a:gd name="connsiteX85" fmla="*/ 5957504 w 6127689"/>
              <a:gd name="connsiteY85" fmla="*/ 4465911 h 6858000"/>
              <a:gd name="connsiteX86" fmla="*/ 5964689 w 6127689"/>
              <a:gd name="connsiteY86" fmla="*/ 4468532 h 6858000"/>
              <a:gd name="connsiteX87" fmla="*/ 5967062 w 6127689"/>
              <a:gd name="connsiteY87" fmla="*/ 4479923 h 6858000"/>
              <a:gd name="connsiteX88" fmla="*/ 5968960 w 6127689"/>
              <a:gd name="connsiteY88" fmla="*/ 4482655 h 6858000"/>
              <a:gd name="connsiteX89" fmla="*/ 5978567 w 6127689"/>
              <a:gd name="connsiteY89" fmla="*/ 4498605 h 6858000"/>
              <a:gd name="connsiteX90" fmla="*/ 5980106 w 6127689"/>
              <a:gd name="connsiteY90" fmla="*/ 4585087 h 6858000"/>
              <a:gd name="connsiteX91" fmla="*/ 5998138 w 6127689"/>
              <a:gd name="connsiteY91" fmla="*/ 4697518 h 6858000"/>
              <a:gd name="connsiteX92" fmla="*/ 6013516 w 6127689"/>
              <a:gd name="connsiteY92" fmla="*/ 4786619 h 6858000"/>
              <a:gd name="connsiteX93" fmla="*/ 6025404 w 6127689"/>
              <a:gd name="connsiteY93" fmla="*/ 4858148 h 6858000"/>
              <a:gd name="connsiteX94" fmla="*/ 6007749 w 6127689"/>
              <a:gd name="connsiteY94" fmla="*/ 4964715 h 6858000"/>
              <a:gd name="connsiteX95" fmla="*/ 6005269 w 6127689"/>
              <a:gd name="connsiteY95" fmla="*/ 5150567 h 6858000"/>
              <a:gd name="connsiteX96" fmla="*/ 6001127 w 6127689"/>
              <a:gd name="connsiteY96" fmla="*/ 5164609 h 6858000"/>
              <a:gd name="connsiteX97" fmla="*/ 5996647 w 6127689"/>
              <a:gd name="connsiteY97" fmla="*/ 5185640 h 6858000"/>
              <a:gd name="connsiteX98" fmla="*/ 5998514 w 6127689"/>
              <a:gd name="connsiteY98" fmla="*/ 5189673 h 6858000"/>
              <a:gd name="connsiteX99" fmla="*/ 6018409 w 6127689"/>
              <a:gd name="connsiteY99" fmla="*/ 5227157 h 6858000"/>
              <a:gd name="connsiteX100" fmla="*/ 6036748 w 6127689"/>
              <a:gd name="connsiteY100" fmla="*/ 5322752 h 6858000"/>
              <a:gd name="connsiteX101" fmla="*/ 6036943 w 6127689"/>
              <a:gd name="connsiteY101" fmla="*/ 5329480 h 6858000"/>
              <a:gd name="connsiteX102" fmla="*/ 6037236 w 6127689"/>
              <a:gd name="connsiteY102" fmla="*/ 5329634 h 6858000"/>
              <a:gd name="connsiteX103" fmla="*/ 6038019 w 6127689"/>
              <a:gd name="connsiteY103" fmla="*/ 5336764 h 6858000"/>
              <a:gd name="connsiteX104" fmla="*/ 6037298 w 6127689"/>
              <a:gd name="connsiteY104" fmla="*/ 5341753 h 6858000"/>
              <a:gd name="connsiteX105" fmla="*/ 6037677 w 6127689"/>
              <a:gd name="connsiteY105" fmla="*/ 5354807 h 6858000"/>
              <a:gd name="connsiteX106" fmla="*/ 6039728 w 6127689"/>
              <a:gd name="connsiteY106" fmla="*/ 5359416 h 6858000"/>
              <a:gd name="connsiteX107" fmla="*/ 6043311 w 6127689"/>
              <a:gd name="connsiteY107" fmla="*/ 5361407 h 6858000"/>
              <a:gd name="connsiteX108" fmla="*/ 6042954 w 6127689"/>
              <a:gd name="connsiteY108" fmla="*/ 5362576 h 6858000"/>
              <a:gd name="connsiteX109" fmla="*/ 6053435 w 6127689"/>
              <a:gd name="connsiteY109" fmla="*/ 5387547 h 6858000"/>
              <a:gd name="connsiteX110" fmla="*/ 6065933 w 6127689"/>
              <a:gd name="connsiteY110" fmla="*/ 5443002 h 6858000"/>
              <a:gd name="connsiteX111" fmla="*/ 6068640 w 6127689"/>
              <a:gd name="connsiteY111" fmla="*/ 5474503 h 6858000"/>
              <a:gd name="connsiteX112" fmla="*/ 6080922 w 6127689"/>
              <a:gd name="connsiteY112" fmla="*/ 5561070 h 6858000"/>
              <a:gd name="connsiteX113" fmla="*/ 6096949 w 6127689"/>
              <a:gd name="connsiteY113" fmla="*/ 5648179 h 6858000"/>
              <a:gd name="connsiteX114" fmla="*/ 6125703 w 6127689"/>
              <a:gd name="connsiteY114" fmla="*/ 5692894 h 6858000"/>
              <a:gd name="connsiteX115" fmla="*/ 6126670 w 6127689"/>
              <a:gd name="connsiteY115" fmla="*/ 5697882 h 6858000"/>
              <a:gd name="connsiteX116" fmla="*/ 6124061 w 6127689"/>
              <a:gd name="connsiteY116" fmla="*/ 5710294 h 6858000"/>
              <a:gd name="connsiteX117" fmla="*/ 6122213 w 6127689"/>
              <a:gd name="connsiteY117" fmla="*/ 5714762 h 6858000"/>
              <a:gd name="connsiteX118" fmla="*/ 6121353 w 6127689"/>
              <a:gd name="connsiteY118" fmla="*/ 5721725 h 6858000"/>
              <a:gd name="connsiteX119" fmla="*/ 6121607 w 6127689"/>
              <a:gd name="connsiteY119" fmla="*/ 5721959 h 6858000"/>
              <a:gd name="connsiteX120" fmla="*/ 6120262 w 6127689"/>
              <a:gd name="connsiteY120" fmla="*/ 5728358 h 6858000"/>
              <a:gd name="connsiteX121" fmla="*/ 6127024 w 6127689"/>
              <a:gd name="connsiteY121" fmla="*/ 5786902 h 6858000"/>
              <a:gd name="connsiteX122" fmla="*/ 6127519 w 6127689"/>
              <a:gd name="connsiteY122" fmla="*/ 5865775 h 6858000"/>
              <a:gd name="connsiteX123" fmla="*/ 6119217 w 6127689"/>
              <a:gd name="connsiteY123" fmla="*/ 5888542 h 6858000"/>
              <a:gd name="connsiteX124" fmla="*/ 6102493 w 6127689"/>
              <a:gd name="connsiteY124" fmla="*/ 5928602 h 6858000"/>
              <a:gd name="connsiteX125" fmla="*/ 6056863 w 6127689"/>
              <a:gd name="connsiteY125" fmla="*/ 6000643 h 6858000"/>
              <a:gd name="connsiteX126" fmla="*/ 6045436 w 6127689"/>
              <a:gd name="connsiteY126" fmla="*/ 6124480 h 6858000"/>
              <a:gd name="connsiteX127" fmla="*/ 6030489 w 6127689"/>
              <a:gd name="connsiteY127" fmla="*/ 6317666 h 6858000"/>
              <a:gd name="connsiteX128" fmla="*/ 6007492 w 6127689"/>
              <a:gd name="connsiteY128" fmla="*/ 6440818 h 6858000"/>
              <a:gd name="connsiteX129" fmla="*/ 6009467 w 6127689"/>
              <a:gd name="connsiteY129" fmla="*/ 6487076 h 6858000"/>
              <a:gd name="connsiteX130" fmla="*/ 5995064 w 6127689"/>
              <a:gd name="connsiteY130" fmla="*/ 6540791 h 6858000"/>
              <a:gd name="connsiteX131" fmla="*/ 5996309 w 6127689"/>
              <a:gd name="connsiteY131" fmla="*/ 6543961 h 6858000"/>
              <a:gd name="connsiteX132" fmla="*/ 5996048 w 6127689"/>
              <a:gd name="connsiteY132" fmla="*/ 6555444 h 6858000"/>
              <a:gd name="connsiteX133" fmla="*/ 6002524 w 6127689"/>
              <a:gd name="connsiteY133" fmla="*/ 6560188 h 6858000"/>
              <a:gd name="connsiteX134" fmla="*/ 6006823 w 6127689"/>
              <a:gd name="connsiteY134" fmla="*/ 6578546 h 6858000"/>
              <a:gd name="connsiteX135" fmla="*/ 6004510 w 6127689"/>
              <a:gd name="connsiteY135" fmla="*/ 6599256 h 6858000"/>
              <a:gd name="connsiteX136" fmla="*/ 5986207 w 6127689"/>
              <a:gd name="connsiteY136" fmla="*/ 6695855 h 6858000"/>
              <a:gd name="connsiteX137" fmla="*/ 5979428 w 6127689"/>
              <a:gd name="connsiteY137" fmla="*/ 6754678 h 6858000"/>
              <a:gd name="connsiteX138" fmla="*/ 5983398 w 6127689"/>
              <a:gd name="connsiteY138" fmla="*/ 6778641 h 6858000"/>
              <a:gd name="connsiteX139" fmla="*/ 5984543 w 6127689"/>
              <a:gd name="connsiteY139" fmla="*/ 6811016 h 6858000"/>
              <a:gd name="connsiteX140" fmla="*/ 5981802 w 6127689"/>
              <a:gd name="connsiteY140" fmla="*/ 6838578 h 6858000"/>
              <a:gd name="connsiteX141" fmla="*/ 5979671 w 6127689"/>
              <a:gd name="connsiteY141" fmla="*/ 6858000 h 6858000"/>
              <a:gd name="connsiteX142" fmla="*/ 0 w 6127689"/>
              <a:gd name="connsiteY142" fmla="*/ 6858000 h 6858000"/>
              <a:gd name="connsiteX143" fmla="*/ 0 w 6127689"/>
              <a:gd name="connsiteY143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3015 w 6127689"/>
              <a:gd name="connsiteY63" fmla="*/ 3762025 h 6858000"/>
              <a:gd name="connsiteX64" fmla="*/ 5696643 w 6127689"/>
              <a:gd name="connsiteY64" fmla="*/ 3773888 h 6858000"/>
              <a:gd name="connsiteX65" fmla="*/ 5699203 w 6127689"/>
              <a:gd name="connsiteY65" fmla="*/ 3775823 h 6858000"/>
              <a:gd name="connsiteX66" fmla="*/ 5704824 w 6127689"/>
              <a:gd name="connsiteY66" fmla="*/ 3785966 h 6858000"/>
              <a:gd name="connsiteX67" fmla="*/ 5733539 w 6127689"/>
              <a:gd name="connsiteY67" fmla="*/ 3818457 h 6858000"/>
              <a:gd name="connsiteX68" fmla="*/ 5768491 w 6127689"/>
              <a:gd name="connsiteY68" fmla="*/ 3914399 h 6858000"/>
              <a:gd name="connsiteX69" fmla="*/ 5793123 w 6127689"/>
              <a:gd name="connsiteY69" fmla="*/ 3969952 h 6858000"/>
              <a:gd name="connsiteX70" fmla="*/ 5808321 w 6127689"/>
              <a:gd name="connsiteY70" fmla="*/ 3988153 h 6858000"/>
              <a:gd name="connsiteX71" fmla="*/ 5825621 w 6127689"/>
              <a:gd name="connsiteY71" fmla="*/ 4015525 h 6858000"/>
              <a:gd name="connsiteX72" fmla="*/ 5860672 w 6127689"/>
              <a:gd name="connsiteY72" fmla="*/ 4061579 h 6858000"/>
              <a:gd name="connsiteX73" fmla="*/ 5872173 w 6127689"/>
              <a:gd name="connsiteY73" fmla="*/ 4088497 h 6858000"/>
              <a:gd name="connsiteX74" fmla="*/ 5883705 w 6127689"/>
              <a:gd name="connsiteY74" fmla="*/ 4101899 h 6858000"/>
              <a:gd name="connsiteX75" fmla="*/ 5894095 w 6127689"/>
              <a:gd name="connsiteY75" fmla="*/ 4128857 h 6858000"/>
              <a:gd name="connsiteX76" fmla="*/ 5898339 w 6127689"/>
              <a:gd name="connsiteY76" fmla="*/ 4140800 h 6858000"/>
              <a:gd name="connsiteX77" fmla="*/ 5903513 w 6127689"/>
              <a:gd name="connsiteY77" fmla="*/ 4187661 h 6858000"/>
              <a:gd name="connsiteX78" fmla="*/ 5917114 w 6127689"/>
              <a:gd name="connsiteY78" fmla="*/ 4213096 h 6858000"/>
              <a:gd name="connsiteX79" fmla="*/ 5924233 w 6127689"/>
              <a:gd name="connsiteY79" fmla="*/ 4242060 h 6858000"/>
              <a:gd name="connsiteX80" fmla="*/ 5928910 w 6127689"/>
              <a:gd name="connsiteY80" fmla="*/ 4300973 h 6858000"/>
              <a:gd name="connsiteX81" fmla="*/ 5939320 w 6127689"/>
              <a:gd name="connsiteY81" fmla="*/ 4340435 h 6858000"/>
              <a:gd name="connsiteX82" fmla="*/ 5946705 w 6127689"/>
              <a:gd name="connsiteY82" fmla="*/ 4428051 h 6858000"/>
              <a:gd name="connsiteX83" fmla="*/ 5949261 w 6127689"/>
              <a:gd name="connsiteY83" fmla="*/ 4449185 h 6858000"/>
              <a:gd name="connsiteX84" fmla="*/ 5957504 w 6127689"/>
              <a:gd name="connsiteY84" fmla="*/ 4465911 h 6858000"/>
              <a:gd name="connsiteX85" fmla="*/ 5964689 w 6127689"/>
              <a:gd name="connsiteY85" fmla="*/ 4468532 h 6858000"/>
              <a:gd name="connsiteX86" fmla="*/ 5967062 w 6127689"/>
              <a:gd name="connsiteY86" fmla="*/ 4479923 h 6858000"/>
              <a:gd name="connsiteX87" fmla="*/ 5968960 w 6127689"/>
              <a:gd name="connsiteY87" fmla="*/ 4482655 h 6858000"/>
              <a:gd name="connsiteX88" fmla="*/ 5978567 w 6127689"/>
              <a:gd name="connsiteY88" fmla="*/ 4498605 h 6858000"/>
              <a:gd name="connsiteX89" fmla="*/ 5980106 w 6127689"/>
              <a:gd name="connsiteY89" fmla="*/ 4585087 h 6858000"/>
              <a:gd name="connsiteX90" fmla="*/ 5998138 w 6127689"/>
              <a:gd name="connsiteY90" fmla="*/ 4697518 h 6858000"/>
              <a:gd name="connsiteX91" fmla="*/ 6013516 w 6127689"/>
              <a:gd name="connsiteY91" fmla="*/ 4786619 h 6858000"/>
              <a:gd name="connsiteX92" fmla="*/ 6025404 w 6127689"/>
              <a:gd name="connsiteY92" fmla="*/ 4858148 h 6858000"/>
              <a:gd name="connsiteX93" fmla="*/ 6007749 w 6127689"/>
              <a:gd name="connsiteY93" fmla="*/ 4964715 h 6858000"/>
              <a:gd name="connsiteX94" fmla="*/ 6005269 w 6127689"/>
              <a:gd name="connsiteY94" fmla="*/ 5150567 h 6858000"/>
              <a:gd name="connsiteX95" fmla="*/ 6001127 w 6127689"/>
              <a:gd name="connsiteY95" fmla="*/ 5164609 h 6858000"/>
              <a:gd name="connsiteX96" fmla="*/ 5996647 w 6127689"/>
              <a:gd name="connsiteY96" fmla="*/ 5185640 h 6858000"/>
              <a:gd name="connsiteX97" fmla="*/ 5998514 w 6127689"/>
              <a:gd name="connsiteY97" fmla="*/ 5189673 h 6858000"/>
              <a:gd name="connsiteX98" fmla="*/ 6018409 w 6127689"/>
              <a:gd name="connsiteY98" fmla="*/ 5227157 h 6858000"/>
              <a:gd name="connsiteX99" fmla="*/ 6036748 w 6127689"/>
              <a:gd name="connsiteY99" fmla="*/ 5322752 h 6858000"/>
              <a:gd name="connsiteX100" fmla="*/ 6036943 w 6127689"/>
              <a:gd name="connsiteY100" fmla="*/ 5329480 h 6858000"/>
              <a:gd name="connsiteX101" fmla="*/ 6037236 w 6127689"/>
              <a:gd name="connsiteY101" fmla="*/ 5329634 h 6858000"/>
              <a:gd name="connsiteX102" fmla="*/ 6038019 w 6127689"/>
              <a:gd name="connsiteY102" fmla="*/ 5336764 h 6858000"/>
              <a:gd name="connsiteX103" fmla="*/ 6037298 w 6127689"/>
              <a:gd name="connsiteY103" fmla="*/ 5341753 h 6858000"/>
              <a:gd name="connsiteX104" fmla="*/ 6037677 w 6127689"/>
              <a:gd name="connsiteY104" fmla="*/ 5354807 h 6858000"/>
              <a:gd name="connsiteX105" fmla="*/ 6039728 w 6127689"/>
              <a:gd name="connsiteY105" fmla="*/ 5359416 h 6858000"/>
              <a:gd name="connsiteX106" fmla="*/ 6043311 w 6127689"/>
              <a:gd name="connsiteY106" fmla="*/ 5361407 h 6858000"/>
              <a:gd name="connsiteX107" fmla="*/ 6042954 w 6127689"/>
              <a:gd name="connsiteY107" fmla="*/ 5362576 h 6858000"/>
              <a:gd name="connsiteX108" fmla="*/ 6053435 w 6127689"/>
              <a:gd name="connsiteY108" fmla="*/ 5387547 h 6858000"/>
              <a:gd name="connsiteX109" fmla="*/ 6065933 w 6127689"/>
              <a:gd name="connsiteY109" fmla="*/ 5443002 h 6858000"/>
              <a:gd name="connsiteX110" fmla="*/ 6068640 w 6127689"/>
              <a:gd name="connsiteY110" fmla="*/ 5474503 h 6858000"/>
              <a:gd name="connsiteX111" fmla="*/ 6080922 w 6127689"/>
              <a:gd name="connsiteY111" fmla="*/ 5561070 h 6858000"/>
              <a:gd name="connsiteX112" fmla="*/ 6096949 w 6127689"/>
              <a:gd name="connsiteY112" fmla="*/ 5648179 h 6858000"/>
              <a:gd name="connsiteX113" fmla="*/ 6125703 w 6127689"/>
              <a:gd name="connsiteY113" fmla="*/ 5692894 h 6858000"/>
              <a:gd name="connsiteX114" fmla="*/ 6126670 w 6127689"/>
              <a:gd name="connsiteY114" fmla="*/ 5697882 h 6858000"/>
              <a:gd name="connsiteX115" fmla="*/ 6124061 w 6127689"/>
              <a:gd name="connsiteY115" fmla="*/ 5710294 h 6858000"/>
              <a:gd name="connsiteX116" fmla="*/ 6122213 w 6127689"/>
              <a:gd name="connsiteY116" fmla="*/ 5714762 h 6858000"/>
              <a:gd name="connsiteX117" fmla="*/ 6121353 w 6127689"/>
              <a:gd name="connsiteY117" fmla="*/ 5721725 h 6858000"/>
              <a:gd name="connsiteX118" fmla="*/ 6121607 w 6127689"/>
              <a:gd name="connsiteY118" fmla="*/ 5721959 h 6858000"/>
              <a:gd name="connsiteX119" fmla="*/ 6120262 w 6127689"/>
              <a:gd name="connsiteY119" fmla="*/ 5728358 h 6858000"/>
              <a:gd name="connsiteX120" fmla="*/ 6127024 w 6127689"/>
              <a:gd name="connsiteY120" fmla="*/ 5786902 h 6858000"/>
              <a:gd name="connsiteX121" fmla="*/ 6127519 w 6127689"/>
              <a:gd name="connsiteY121" fmla="*/ 5865775 h 6858000"/>
              <a:gd name="connsiteX122" fmla="*/ 6119217 w 6127689"/>
              <a:gd name="connsiteY122" fmla="*/ 5888542 h 6858000"/>
              <a:gd name="connsiteX123" fmla="*/ 6102493 w 6127689"/>
              <a:gd name="connsiteY123" fmla="*/ 5928602 h 6858000"/>
              <a:gd name="connsiteX124" fmla="*/ 6056863 w 6127689"/>
              <a:gd name="connsiteY124" fmla="*/ 6000643 h 6858000"/>
              <a:gd name="connsiteX125" fmla="*/ 6045436 w 6127689"/>
              <a:gd name="connsiteY125" fmla="*/ 6124480 h 6858000"/>
              <a:gd name="connsiteX126" fmla="*/ 6030489 w 6127689"/>
              <a:gd name="connsiteY126" fmla="*/ 6317666 h 6858000"/>
              <a:gd name="connsiteX127" fmla="*/ 6007492 w 6127689"/>
              <a:gd name="connsiteY127" fmla="*/ 6440818 h 6858000"/>
              <a:gd name="connsiteX128" fmla="*/ 6009467 w 6127689"/>
              <a:gd name="connsiteY128" fmla="*/ 6487076 h 6858000"/>
              <a:gd name="connsiteX129" fmla="*/ 5995064 w 6127689"/>
              <a:gd name="connsiteY129" fmla="*/ 6540791 h 6858000"/>
              <a:gd name="connsiteX130" fmla="*/ 5996309 w 6127689"/>
              <a:gd name="connsiteY130" fmla="*/ 6543961 h 6858000"/>
              <a:gd name="connsiteX131" fmla="*/ 5996048 w 6127689"/>
              <a:gd name="connsiteY131" fmla="*/ 6555444 h 6858000"/>
              <a:gd name="connsiteX132" fmla="*/ 6002524 w 6127689"/>
              <a:gd name="connsiteY132" fmla="*/ 6560188 h 6858000"/>
              <a:gd name="connsiteX133" fmla="*/ 6006823 w 6127689"/>
              <a:gd name="connsiteY133" fmla="*/ 6578546 h 6858000"/>
              <a:gd name="connsiteX134" fmla="*/ 6004510 w 6127689"/>
              <a:gd name="connsiteY134" fmla="*/ 6599256 h 6858000"/>
              <a:gd name="connsiteX135" fmla="*/ 5986207 w 6127689"/>
              <a:gd name="connsiteY135" fmla="*/ 6695855 h 6858000"/>
              <a:gd name="connsiteX136" fmla="*/ 5979428 w 6127689"/>
              <a:gd name="connsiteY136" fmla="*/ 6754678 h 6858000"/>
              <a:gd name="connsiteX137" fmla="*/ 5983398 w 6127689"/>
              <a:gd name="connsiteY137" fmla="*/ 6778641 h 6858000"/>
              <a:gd name="connsiteX138" fmla="*/ 5984543 w 6127689"/>
              <a:gd name="connsiteY138" fmla="*/ 6811016 h 6858000"/>
              <a:gd name="connsiteX139" fmla="*/ 5981802 w 6127689"/>
              <a:gd name="connsiteY139" fmla="*/ 6838578 h 6858000"/>
              <a:gd name="connsiteX140" fmla="*/ 5979671 w 6127689"/>
              <a:gd name="connsiteY140" fmla="*/ 6858000 h 6858000"/>
              <a:gd name="connsiteX141" fmla="*/ 0 w 6127689"/>
              <a:gd name="connsiteY141" fmla="*/ 6858000 h 6858000"/>
              <a:gd name="connsiteX142" fmla="*/ 0 w 6127689"/>
              <a:gd name="connsiteY142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57023 w 6127689"/>
              <a:gd name="connsiteY45" fmla="*/ 2858292 h 6858000"/>
              <a:gd name="connsiteX46" fmla="*/ 5479298 w 6127689"/>
              <a:gd name="connsiteY46" fmla="*/ 2947791 h 6858000"/>
              <a:gd name="connsiteX47" fmla="*/ 5481770 w 6127689"/>
              <a:gd name="connsiteY47" fmla="*/ 2951352 h 6858000"/>
              <a:gd name="connsiteX48" fmla="*/ 5482045 w 6127689"/>
              <a:gd name="connsiteY48" fmla="*/ 2984371 h 6858000"/>
              <a:gd name="connsiteX49" fmla="*/ 5482415 w 6127689"/>
              <a:gd name="connsiteY49" fmla="*/ 3004079 h 6858000"/>
              <a:gd name="connsiteX50" fmla="*/ 5503944 w 6127689"/>
              <a:gd name="connsiteY50" fmla="*/ 3123335 h 6858000"/>
              <a:gd name="connsiteX51" fmla="*/ 5516007 w 6127689"/>
              <a:gd name="connsiteY51" fmla="*/ 3258473 h 6858000"/>
              <a:gd name="connsiteX52" fmla="*/ 5566839 w 6127689"/>
              <a:gd name="connsiteY52" fmla="*/ 3345295 h 6858000"/>
              <a:gd name="connsiteX53" fmla="*/ 5589758 w 6127689"/>
              <a:gd name="connsiteY53" fmla="*/ 3506453 h 6858000"/>
              <a:gd name="connsiteX54" fmla="*/ 5596144 w 6127689"/>
              <a:gd name="connsiteY54" fmla="*/ 3534624 h 6858000"/>
              <a:gd name="connsiteX55" fmla="*/ 5597750 w 6127689"/>
              <a:gd name="connsiteY55" fmla="*/ 3534129 h 6858000"/>
              <a:gd name="connsiteX56" fmla="*/ 5599700 w 6127689"/>
              <a:gd name="connsiteY56" fmla="*/ 3547221 h 6858000"/>
              <a:gd name="connsiteX57" fmla="*/ 5615031 w 6127689"/>
              <a:gd name="connsiteY57" fmla="*/ 3557482 h 6858000"/>
              <a:gd name="connsiteX58" fmla="*/ 5618377 w 6127689"/>
              <a:gd name="connsiteY58" fmla="*/ 3588431 h 6858000"/>
              <a:gd name="connsiteX59" fmla="*/ 5612155 w 6127689"/>
              <a:gd name="connsiteY59" fmla="*/ 3589869 h 6858000"/>
              <a:gd name="connsiteX60" fmla="*/ 5620843 w 6127689"/>
              <a:gd name="connsiteY60" fmla="*/ 3606745 h 6858000"/>
              <a:gd name="connsiteX61" fmla="*/ 5655472 w 6127689"/>
              <a:gd name="connsiteY61" fmla="*/ 3678877 h 6858000"/>
              <a:gd name="connsiteX62" fmla="*/ 5683015 w 6127689"/>
              <a:gd name="connsiteY62" fmla="*/ 3762025 h 6858000"/>
              <a:gd name="connsiteX63" fmla="*/ 5696643 w 6127689"/>
              <a:gd name="connsiteY63" fmla="*/ 3773888 h 6858000"/>
              <a:gd name="connsiteX64" fmla="*/ 5699203 w 6127689"/>
              <a:gd name="connsiteY64" fmla="*/ 3775823 h 6858000"/>
              <a:gd name="connsiteX65" fmla="*/ 5704824 w 6127689"/>
              <a:gd name="connsiteY65" fmla="*/ 3785966 h 6858000"/>
              <a:gd name="connsiteX66" fmla="*/ 5733539 w 6127689"/>
              <a:gd name="connsiteY66" fmla="*/ 3818457 h 6858000"/>
              <a:gd name="connsiteX67" fmla="*/ 5768491 w 6127689"/>
              <a:gd name="connsiteY67" fmla="*/ 3914399 h 6858000"/>
              <a:gd name="connsiteX68" fmla="*/ 5793123 w 6127689"/>
              <a:gd name="connsiteY68" fmla="*/ 3969952 h 6858000"/>
              <a:gd name="connsiteX69" fmla="*/ 5808321 w 6127689"/>
              <a:gd name="connsiteY69" fmla="*/ 3988153 h 6858000"/>
              <a:gd name="connsiteX70" fmla="*/ 5825621 w 6127689"/>
              <a:gd name="connsiteY70" fmla="*/ 4015525 h 6858000"/>
              <a:gd name="connsiteX71" fmla="*/ 5860672 w 6127689"/>
              <a:gd name="connsiteY71" fmla="*/ 4061579 h 6858000"/>
              <a:gd name="connsiteX72" fmla="*/ 5872173 w 6127689"/>
              <a:gd name="connsiteY72" fmla="*/ 4088497 h 6858000"/>
              <a:gd name="connsiteX73" fmla="*/ 5883705 w 6127689"/>
              <a:gd name="connsiteY73" fmla="*/ 4101899 h 6858000"/>
              <a:gd name="connsiteX74" fmla="*/ 5894095 w 6127689"/>
              <a:gd name="connsiteY74" fmla="*/ 4128857 h 6858000"/>
              <a:gd name="connsiteX75" fmla="*/ 5898339 w 6127689"/>
              <a:gd name="connsiteY75" fmla="*/ 4140800 h 6858000"/>
              <a:gd name="connsiteX76" fmla="*/ 5903513 w 6127689"/>
              <a:gd name="connsiteY76" fmla="*/ 4187661 h 6858000"/>
              <a:gd name="connsiteX77" fmla="*/ 5917114 w 6127689"/>
              <a:gd name="connsiteY77" fmla="*/ 4213096 h 6858000"/>
              <a:gd name="connsiteX78" fmla="*/ 5924233 w 6127689"/>
              <a:gd name="connsiteY78" fmla="*/ 4242060 h 6858000"/>
              <a:gd name="connsiteX79" fmla="*/ 5928910 w 6127689"/>
              <a:gd name="connsiteY79" fmla="*/ 4300973 h 6858000"/>
              <a:gd name="connsiteX80" fmla="*/ 5939320 w 6127689"/>
              <a:gd name="connsiteY80" fmla="*/ 4340435 h 6858000"/>
              <a:gd name="connsiteX81" fmla="*/ 5946705 w 6127689"/>
              <a:gd name="connsiteY81" fmla="*/ 4428051 h 6858000"/>
              <a:gd name="connsiteX82" fmla="*/ 5949261 w 6127689"/>
              <a:gd name="connsiteY82" fmla="*/ 4449185 h 6858000"/>
              <a:gd name="connsiteX83" fmla="*/ 5957504 w 6127689"/>
              <a:gd name="connsiteY83" fmla="*/ 4465911 h 6858000"/>
              <a:gd name="connsiteX84" fmla="*/ 5964689 w 6127689"/>
              <a:gd name="connsiteY84" fmla="*/ 4468532 h 6858000"/>
              <a:gd name="connsiteX85" fmla="*/ 5967062 w 6127689"/>
              <a:gd name="connsiteY85" fmla="*/ 4479923 h 6858000"/>
              <a:gd name="connsiteX86" fmla="*/ 5968960 w 6127689"/>
              <a:gd name="connsiteY86" fmla="*/ 4482655 h 6858000"/>
              <a:gd name="connsiteX87" fmla="*/ 5978567 w 6127689"/>
              <a:gd name="connsiteY87" fmla="*/ 4498605 h 6858000"/>
              <a:gd name="connsiteX88" fmla="*/ 5980106 w 6127689"/>
              <a:gd name="connsiteY88" fmla="*/ 4585087 h 6858000"/>
              <a:gd name="connsiteX89" fmla="*/ 5998138 w 6127689"/>
              <a:gd name="connsiteY89" fmla="*/ 4697518 h 6858000"/>
              <a:gd name="connsiteX90" fmla="*/ 6013516 w 6127689"/>
              <a:gd name="connsiteY90" fmla="*/ 4786619 h 6858000"/>
              <a:gd name="connsiteX91" fmla="*/ 6025404 w 6127689"/>
              <a:gd name="connsiteY91" fmla="*/ 4858148 h 6858000"/>
              <a:gd name="connsiteX92" fmla="*/ 6007749 w 6127689"/>
              <a:gd name="connsiteY92" fmla="*/ 4964715 h 6858000"/>
              <a:gd name="connsiteX93" fmla="*/ 6005269 w 6127689"/>
              <a:gd name="connsiteY93" fmla="*/ 5150567 h 6858000"/>
              <a:gd name="connsiteX94" fmla="*/ 6001127 w 6127689"/>
              <a:gd name="connsiteY94" fmla="*/ 5164609 h 6858000"/>
              <a:gd name="connsiteX95" fmla="*/ 5996647 w 6127689"/>
              <a:gd name="connsiteY95" fmla="*/ 5185640 h 6858000"/>
              <a:gd name="connsiteX96" fmla="*/ 5998514 w 6127689"/>
              <a:gd name="connsiteY96" fmla="*/ 5189673 h 6858000"/>
              <a:gd name="connsiteX97" fmla="*/ 6018409 w 6127689"/>
              <a:gd name="connsiteY97" fmla="*/ 5227157 h 6858000"/>
              <a:gd name="connsiteX98" fmla="*/ 6036748 w 6127689"/>
              <a:gd name="connsiteY98" fmla="*/ 5322752 h 6858000"/>
              <a:gd name="connsiteX99" fmla="*/ 6036943 w 6127689"/>
              <a:gd name="connsiteY99" fmla="*/ 5329480 h 6858000"/>
              <a:gd name="connsiteX100" fmla="*/ 6037236 w 6127689"/>
              <a:gd name="connsiteY100" fmla="*/ 5329634 h 6858000"/>
              <a:gd name="connsiteX101" fmla="*/ 6038019 w 6127689"/>
              <a:gd name="connsiteY101" fmla="*/ 5336764 h 6858000"/>
              <a:gd name="connsiteX102" fmla="*/ 6037298 w 6127689"/>
              <a:gd name="connsiteY102" fmla="*/ 5341753 h 6858000"/>
              <a:gd name="connsiteX103" fmla="*/ 6037677 w 6127689"/>
              <a:gd name="connsiteY103" fmla="*/ 5354807 h 6858000"/>
              <a:gd name="connsiteX104" fmla="*/ 6039728 w 6127689"/>
              <a:gd name="connsiteY104" fmla="*/ 5359416 h 6858000"/>
              <a:gd name="connsiteX105" fmla="*/ 6043311 w 6127689"/>
              <a:gd name="connsiteY105" fmla="*/ 5361407 h 6858000"/>
              <a:gd name="connsiteX106" fmla="*/ 6042954 w 6127689"/>
              <a:gd name="connsiteY106" fmla="*/ 5362576 h 6858000"/>
              <a:gd name="connsiteX107" fmla="*/ 6053435 w 6127689"/>
              <a:gd name="connsiteY107" fmla="*/ 5387547 h 6858000"/>
              <a:gd name="connsiteX108" fmla="*/ 6065933 w 6127689"/>
              <a:gd name="connsiteY108" fmla="*/ 5443002 h 6858000"/>
              <a:gd name="connsiteX109" fmla="*/ 6068640 w 6127689"/>
              <a:gd name="connsiteY109" fmla="*/ 5474503 h 6858000"/>
              <a:gd name="connsiteX110" fmla="*/ 6080922 w 6127689"/>
              <a:gd name="connsiteY110" fmla="*/ 5561070 h 6858000"/>
              <a:gd name="connsiteX111" fmla="*/ 6096949 w 6127689"/>
              <a:gd name="connsiteY111" fmla="*/ 5648179 h 6858000"/>
              <a:gd name="connsiteX112" fmla="*/ 6125703 w 6127689"/>
              <a:gd name="connsiteY112" fmla="*/ 5692894 h 6858000"/>
              <a:gd name="connsiteX113" fmla="*/ 6126670 w 6127689"/>
              <a:gd name="connsiteY113" fmla="*/ 5697882 h 6858000"/>
              <a:gd name="connsiteX114" fmla="*/ 6124061 w 6127689"/>
              <a:gd name="connsiteY114" fmla="*/ 5710294 h 6858000"/>
              <a:gd name="connsiteX115" fmla="*/ 6122213 w 6127689"/>
              <a:gd name="connsiteY115" fmla="*/ 5714762 h 6858000"/>
              <a:gd name="connsiteX116" fmla="*/ 6121353 w 6127689"/>
              <a:gd name="connsiteY116" fmla="*/ 5721725 h 6858000"/>
              <a:gd name="connsiteX117" fmla="*/ 6121607 w 6127689"/>
              <a:gd name="connsiteY117" fmla="*/ 5721959 h 6858000"/>
              <a:gd name="connsiteX118" fmla="*/ 6120262 w 6127689"/>
              <a:gd name="connsiteY118" fmla="*/ 5728358 h 6858000"/>
              <a:gd name="connsiteX119" fmla="*/ 6127024 w 6127689"/>
              <a:gd name="connsiteY119" fmla="*/ 5786902 h 6858000"/>
              <a:gd name="connsiteX120" fmla="*/ 6127519 w 6127689"/>
              <a:gd name="connsiteY120" fmla="*/ 5865775 h 6858000"/>
              <a:gd name="connsiteX121" fmla="*/ 6119217 w 6127689"/>
              <a:gd name="connsiteY121" fmla="*/ 5888542 h 6858000"/>
              <a:gd name="connsiteX122" fmla="*/ 6102493 w 6127689"/>
              <a:gd name="connsiteY122" fmla="*/ 5928602 h 6858000"/>
              <a:gd name="connsiteX123" fmla="*/ 6056863 w 6127689"/>
              <a:gd name="connsiteY123" fmla="*/ 6000643 h 6858000"/>
              <a:gd name="connsiteX124" fmla="*/ 6045436 w 6127689"/>
              <a:gd name="connsiteY124" fmla="*/ 6124480 h 6858000"/>
              <a:gd name="connsiteX125" fmla="*/ 6030489 w 6127689"/>
              <a:gd name="connsiteY125" fmla="*/ 6317666 h 6858000"/>
              <a:gd name="connsiteX126" fmla="*/ 6007492 w 6127689"/>
              <a:gd name="connsiteY126" fmla="*/ 6440818 h 6858000"/>
              <a:gd name="connsiteX127" fmla="*/ 6009467 w 6127689"/>
              <a:gd name="connsiteY127" fmla="*/ 6487076 h 6858000"/>
              <a:gd name="connsiteX128" fmla="*/ 5995064 w 6127689"/>
              <a:gd name="connsiteY128" fmla="*/ 6540791 h 6858000"/>
              <a:gd name="connsiteX129" fmla="*/ 5996309 w 6127689"/>
              <a:gd name="connsiteY129" fmla="*/ 6543961 h 6858000"/>
              <a:gd name="connsiteX130" fmla="*/ 5996048 w 6127689"/>
              <a:gd name="connsiteY130" fmla="*/ 6555444 h 6858000"/>
              <a:gd name="connsiteX131" fmla="*/ 6002524 w 6127689"/>
              <a:gd name="connsiteY131" fmla="*/ 6560188 h 6858000"/>
              <a:gd name="connsiteX132" fmla="*/ 6006823 w 6127689"/>
              <a:gd name="connsiteY132" fmla="*/ 6578546 h 6858000"/>
              <a:gd name="connsiteX133" fmla="*/ 6004510 w 6127689"/>
              <a:gd name="connsiteY133" fmla="*/ 6599256 h 6858000"/>
              <a:gd name="connsiteX134" fmla="*/ 5986207 w 6127689"/>
              <a:gd name="connsiteY134" fmla="*/ 6695855 h 6858000"/>
              <a:gd name="connsiteX135" fmla="*/ 5979428 w 6127689"/>
              <a:gd name="connsiteY135" fmla="*/ 6754678 h 6858000"/>
              <a:gd name="connsiteX136" fmla="*/ 5983398 w 6127689"/>
              <a:gd name="connsiteY136" fmla="*/ 6778641 h 6858000"/>
              <a:gd name="connsiteX137" fmla="*/ 5984543 w 6127689"/>
              <a:gd name="connsiteY137" fmla="*/ 6811016 h 6858000"/>
              <a:gd name="connsiteX138" fmla="*/ 5981802 w 6127689"/>
              <a:gd name="connsiteY138" fmla="*/ 6838578 h 6858000"/>
              <a:gd name="connsiteX139" fmla="*/ 5979671 w 6127689"/>
              <a:gd name="connsiteY139" fmla="*/ 6858000 h 6858000"/>
              <a:gd name="connsiteX140" fmla="*/ 0 w 6127689"/>
              <a:gd name="connsiteY140" fmla="*/ 6858000 h 6858000"/>
              <a:gd name="connsiteX141" fmla="*/ 0 w 6127689"/>
              <a:gd name="connsiteY141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8542 w 6127689"/>
              <a:gd name="connsiteY43" fmla="*/ 2817745 h 6858000"/>
              <a:gd name="connsiteX44" fmla="*/ 5457023 w 6127689"/>
              <a:gd name="connsiteY44" fmla="*/ 2858292 h 6858000"/>
              <a:gd name="connsiteX45" fmla="*/ 5479298 w 6127689"/>
              <a:gd name="connsiteY45" fmla="*/ 2947791 h 6858000"/>
              <a:gd name="connsiteX46" fmla="*/ 5481770 w 6127689"/>
              <a:gd name="connsiteY46" fmla="*/ 2951352 h 6858000"/>
              <a:gd name="connsiteX47" fmla="*/ 5482045 w 6127689"/>
              <a:gd name="connsiteY47" fmla="*/ 2984371 h 6858000"/>
              <a:gd name="connsiteX48" fmla="*/ 5482415 w 6127689"/>
              <a:gd name="connsiteY48" fmla="*/ 3004079 h 6858000"/>
              <a:gd name="connsiteX49" fmla="*/ 5503944 w 6127689"/>
              <a:gd name="connsiteY49" fmla="*/ 3123335 h 6858000"/>
              <a:gd name="connsiteX50" fmla="*/ 5516007 w 6127689"/>
              <a:gd name="connsiteY50" fmla="*/ 3258473 h 6858000"/>
              <a:gd name="connsiteX51" fmla="*/ 5566839 w 6127689"/>
              <a:gd name="connsiteY51" fmla="*/ 3345295 h 6858000"/>
              <a:gd name="connsiteX52" fmla="*/ 5589758 w 6127689"/>
              <a:gd name="connsiteY52" fmla="*/ 3506453 h 6858000"/>
              <a:gd name="connsiteX53" fmla="*/ 5596144 w 6127689"/>
              <a:gd name="connsiteY53" fmla="*/ 3534624 h 6858000"/>
              <a:gd name="connsiteX54" fmla="*/ 5597750 w 6127689"/>
              <a:gd name="connsiteY54" fmla="*/ 3534129 h 6858000"/>
              <a:gd name="connsiteX55" fmla="*/ 5599700 w 6127689"/>
              <a:gd name="connsiteY55" fmla="*/ 3547221 h 6858000"/>
              <a:gd name="connsiteX56" fmla="*/ 5615031 w 6127689"/>
              <a:gd name="connsiteY56" fmla="*/ 3557482 h 6858000"/>
              <a:gd name="connsiteX57" fmla="*/ 5618377 w 6127689"/>
              <a:gd name="connsiteY57" fmla="*/ 3588431 h 6858000"/>
              <a:gd name="connsiteX58" fmla="*/ 5612155 w 6127689"/>
              <a:gd name="connsiteY58" fmla="*/ 3589869 h 6858000"/>
              <a:gd name="connsiteX59" fmla="*/ 5620843 w 6127689"/>
              <a:gd name="connsiteY59" fmla="*/ 3606745 h 6858000"/>
              <a:gd name="connsiteX60" fmla="*/ 5655472 w 6127689"/>
              <a:gd name="connsiteY60" fmla="*/ 3678877 h 6858000"/>
              <a:gd name="connsiteX61" fmla="*/ 5683015 w 6127689"/>
              <a:gd name="connsiteY61" fmla="*/ 3762025 h 6858000"/>
              <a:gd name="connsiteX62" fmla="*/ 5696643 w 6127689"/>
              <a:gd name="connsiteY62" fmla="*/ 3773888 h 6858000"/>
              <a:gd name="connsiteX63" fmla="*/ 5699203 w 6127689"/>
              <a:gd name="connsiteY63" fmla="*/ 3775823 h 6858000"/>
              <a:gd name="connsiteX64" fmla="*/ 5704824 w 6127689"/>
              <a:gd name="connsiteY64" fmla="*/ 3785966 h 6858000"/>
              <a:gd name="connsiteX65" fmla="*/ 5733539 w 6127689"/>
              <a:gd name="connsiteY65" fmla="*/ 3818457 h 6858000"/>
              <a:gd name="connsiteX66" fmla="*/ 5768491 w 6127689"/>
              <a:gd name="connsiteY66" fmla="*/ 3914399 h 6858000"/>
              <a:gd name="connsiteX67" fmla="*/ 5793123 w 6127689"/>
              <a:gd name="connsiteY67" fmla="*/ 3969952 h 6858000"/>
              <a:gd name="connsiteX68" fmla="*/ 5808321 w 6127689"/>
              <a:gd name="connsiteY68" fmla="*/ 3988153 h 6858000"/>
              <a:gd name="connsiteX69" fmla="*/ 5825621 w 6127689"/>
              <a:gd name="connsiteY69" fmla="*/ 4015525 h 6858000"/>
              <a:gd name="connsiteX70" fmla="*/ 5860672 w 6127689"/>
              <a:gd name="connsiteY70" fmla="*/ 4061579 h 6858000"/>
              <a:gd name="connsiteX71" fmla="*/ 5872173 w 6127689"/>
              <a:gd name="connsiteY71" fmla="*/ 4088497 h 6858000"/>
              <a:gd name="connsiteX72" fmla="*/ 5883705 w 6127689"/>
              <a:gd name="connsiteY72" fmla="*/ 4101899 h 6858000"/>
              <a:gd name="connsiteX73" fmla="*/ 5894095 w 6127689"/>
              <a:gd name="connsiteY73" fmla="*/ 4128857 h 6858000"/>
              <a:gd name="connsiteX74" fmla="*/ 5898339 w 6127689"/>
              <a:gd name="connsiteY74" fmla="*/ 4140800 h 6858000"/>
              <a:gd name="connsiteX75" fmla="*/ 5903513 w 6127689"/>
              <a:gd name="connsiteY75" fmla="*/ 4187661 h 6858000"/>
              <a:gd name="connsiteX76" fmla="*/ 5917114 w 6127689"/>
              <a:gd name="connsiteY76" fmla="*/ 4213096 h 6858000"/>
              <a:gd name="connsiteX77" fmla="*/ 5924233 w 6127689"/>
              <a:gd name="connsiteY77" fmla="*/ 4242060 h 6858000"/>
              <a:gd name="connsiteX78" fmla="*/ 5928910 w 6127689"/>
              <a:gd name="connsiteY78" fmla="*/ 4300973 h 6858000"/>
              <a:gd name="connsiteX79" fmla="*/ 5939320 w 6127689"/>
              <a:gd name="connsiteY79" fmla="*/ 4340435 h 6858000"/>
              <a:gd name="connsiteX80" fmla="*/ 5946705 w 6127689"/>
              <a:gd name="connsiteY80" fmla="*/ 4428051 h 6858000"/>
              <a:gd name="connsiteX81" fmla="*/ 5949261 w 6127689"/>
              <a:gd name="connsiteY81" fmla="*/ 4449185 h 6858000"/>
              <a:gd name="connsiteX82" fmla="*/ 5957504 w 6127689"/>
              <a:gd name="connsiteY82" fmla="*/ 4465911 h 6858000"/>
              <a:gd name="connsiteX83" fmla="*/ 5964689 w 6127689"/>
              <a:gd name="connsiteY83" fmla="*/ 4468532 h 6858000"/>
              <a:gd name="connsiteX84" fmla="*/ 5967062 w 6127689"/>
              <a:gd name="connsiteY84" fmla="*/ 4479923 h 6858000"/>
              <a:gd name="connsiteX85" fmla="*/ 5968960 w 6127689"/>
              <a:gd name="connsiteY85" fmla="*/ 4482655 h 6858000"/>
              <a:gd name="connsiteX86" fmla="*/ 5978567 w 6127689"/>
              <a:gd name="connsiteY86" fmla="*/ 4498605 h 6858000"/>
              <a:gd name="connsiteX87" fmla="*/ 5980106 w 6127689"/>
              <a:gd name="connsiteY87" fmla="*/ 4585087 h 6858000"/>
              <a:gd name="connsiteX88" fmla="*/ 5998138 w 6127689"/>
              <a:gd name="connsiteY88" fmla="*/ 4697518 h 6858000"/>
              <a:gd name="connsiteX89" fmla="*/ 6013516 w 6127689"/>
              <a:gd name="connsiteY89" fmla="*/ 4786619 h 6858000"/>
              <a:gd name="connsiteX90" fmla="*/ 6025404 w 6127689"/>
              <a:gd name="connsiteY90" fmla="*/ 4858148 h 6858000"/>
              <a:gd name="connsiteX91" fmla="*/ 6007749 w 6127689"/>
              <a:gd name="connsiteY91" fmla="*/ 4964715 h 6858000"/>
              <a:gd name="connsiteX92" fmla="*/ 6005269 w 6127689"/>
              <a:gd name="connsiteY92" fmla="*/ 5150567 h 6858000"/>
              <a:gd name="connsiteX93" fmla="*/ 6001127 w 6127689"/>
              <a:gd name="connsiteY93" fmla="*/ 5164609 h 6858000"/>
              <a:gd name="connsiteX94" fmla="*/ 5996647 w 6127689"/>
              <a:gd name="connsiteY94" fmla="*/ 5185640 h 6858000"/>
              <a:gd name="connsiteX95" fmla="*/ 5998514 w 6127689"/>
              <a:gd name="connsiteY95" fmla="*/ 5189673 h 6858000"/>
              <a:gd name="connsiteX96" fmla="*/ 6018409 w 6127689"/>
              <a:gd name="connsiteY96" fmla="*/ 5227157 h 6858000"/>
              <a:gd name="connsiteX97" fmla="*/ 6036748 w 6127689"/>
              <a:gd name="connsiteY97" fmla="*/ 5322752 h 6858000"/>
              <a:gd name="connsiteX98" fmla="*/ 6036943 w 6127689"/>
              <a:gd name="connsiteY98" fmla="*/ 5329480 h 6858000"/>
              <a:gd name="connsiteX99" fmla="*/ 6037236 w 6127689"/>
              <a:gd name="connsiteY99" fmla="*/ 5329634 h 6858000"/>
              <a:gd name="connsiteX100" fmla="*/ 6038019 w 6127689"/>
              <a:gd name="connsiteY100" fmla="*/ 5336764 h 6858000"/>
              <a:gd name="connsiteX101" fmla="*/ 6037298 w 6127689"/>
              <a:gd name="connsiteY101" fmla="*/ 5341753 h 6858000"/>
              <a:gd name="connsiteX102" fmla="*/ 6037677 w 6127689"/>
              <a:gd name="connsiteY102" fmla="*/ 5354807 h 6858000"/>
              <a:gd name="connsiteX103" fmla="*/ 6039728 w 6127689"/>
              <a:gd name="connsiteY103" fmla="*/ 5359416 h 6858000"/>
              <a:gd name="connsiteX104" fmla="*/ 6043311 w 6127689"/>
              <a:gd name="connsiteY104" fmla="*/ 5361407 h 6858000"/>
              <a:gd name="connsiteX105" fmla="*/ 6042954 w 6127689"/>
              <a:gd name="connsiteY105" fmla="*/ 5362576 h 6858000"/>
              <a:gd name="connsiteX106" fmla="*/ 6053435 w 6127689"/>
              <a:gd name="connsiteY106" fmla="*/ 5387547 h 6858000"/>
              <a:gd name="connsiteX107" fmla="*/ 6065933 w 6127689"/>
              <a:gd name="connsiteY107" fmla="*/ 5443002 h 6858000"/>
              <a:gd name="connsiteX108" fmla="*/ 6068640 w 6127689"/>
              <a:gd name="connsiteY108" fmla="*/ 5474503 h 6858000"/>
              <a:gd name="connsiteX109" fmla="*/ 6080922 w 6127689"/>
              <a:gd name="connsiteY109" fmla="*/ 5561070 h 6858000"/>
              <a:gd name="connsiteX110" fmla="*/ 6096949 w 6127689"/>
              <a:gd name="connsiteY110" fmla="*/ 5648179 h 6858000"/>
              <a:gd name="connsiteX111" fmla="*/ 6125703 w 6127689"/>
              <a:gd name="connsiteY111" fmla="*/ 5692894 h 6858000"/>
              <a:gd name="connsiteX112" fmla="*/ 6126670 w 6127689"/>
              <a:gd name="connsiteY112" fmla="*/ 5697882 h 6858000"/>
              <a:gd name="connsiteX113" fmla="*/ 6124061 w 6127689"/>
              <a:gd name="connsiteY113" fmla="*/ 5710294 h 6858000"/>
              <a:gd name="connsiteX114" fmla="*/ 6122213 w 6127689"/>
              <a:gd name="connsiteY114" fmla="*/ 5714762 h 6858000"/>
              <a:gd name="connsiteX115" fmla="*/ 6121353 w 6127689"/>
              <a:gd name="connsiteY115" fmla="*/ 5721725 h 6858000"/>
              <a:gd name="connsiteX116" fmla="*/ 6121607 w 6127689"/>
              <a:gd name="connsiteY116" fmla="*/ 5721959 h 6858000"/>
              <a:gd name="connsiteX117" fmla="*/ 6120262 w 6127689"/>
              <a:gd name="connsiteY117" fmla="*/ 5728358 h 6858000"/>
              <a:gd name="connsiteX118" fmla="*/ 6127024 w 6127689"/>
              <a:gd name="connsiteY118" fmla="*/ 5786902 h 6858000"/>
              <a:gd name="connsiteX119" fmla="*/ 6127519 w 6127689"/>
              <a:gd name="connsiteY119" fmla="*/ 5865775 h 6858000"/>
              <a:gd name="connsiteX120" fmla="*/ 6119217 w 6127689"/>
              <a:gd name="connsiteY120" fmla="*/ 5888542 h 6858000"/>
              <a:gd name="connsiteX121" fmla="*/ 6102493 w 6127689"/>
              <a:gd name="connsiteY121" fmla="*/ 5928602 h 6858000"/>
              <a:gd name="connsiteX122" fmla="*/ 6056863 w 6127689"/>
              <a:gd name="connsiteY122" fmla="*/ 6000643 h 6858000"/>
              <a:gd name="connsiteX123" fmla="*/ 6045436 w 6127689"/>
              <a:gd name="connsiteY123" fmla="*/ 6124480 h 6858000"/>
              <a:gd name="connsiteX124" fmla="*/ 6030489 w 6127689"/>
              <a:gd name="connsiteY124" fmla="*/ 6317666 h 6858000"/>
              <a:gd name="connsiteX125" fmla="*/ 6007492 w 6127689"/>
              <a:gd name="connsiteY125" fmla="*/ 6440818 h 6858000"/>
              <a:gd name="connsiteX126" fmla="*/ 6009467 w 6127689"/>
              <a:gd name="connsiteY126" fmla="*/ 6487076 h 6858000"/>
              <a:gd name="connsiteX127" fmla="*/ 5995064 w 6127689"/>
              <a:gd name="connsiteY127" fmla="*/ 6540791 h 6858000"/>
              <a:gd name="connsiteX128" fmla="*/ 5996309 w 6127689"/>
              <a:gd name="connsiteY128" fmla="*/ 6543961 h 6858000"/>
              <a:gd name="connsiteX129" fmla="*/ 5996048 w 6127689"/>
              <a:gd name="connsiteY129" fmla="*/ 6555444 h 6858000"/>
              <a:gd name="connsiteX130" fmla="*/ 6002524 w 6127689"/>
              <a:gd name="connsiteY130" fmla="*/ 6560188 h 6858000"/>
              <a:gd name="connsiteX131" fmla="*/ 6006823 w 6127689"/>
              <a:gd name="connsiteY131" fmla="*/ 6578546 h 6858000"/>
              <a:gd name="connsiteX132" fmla="*/ 6004510 w 6127689"/>
              <a:gd name="connsiteY132" fmla="*/ 6599256 h 6858000"/>
              <a:gd name="connsiteX133" fmla="*/ 5986207 w 6127689"/>
              <a:gd name="connsiteY133" fmla="*/ 6695855 h 6858000"/>
              <a:gd name="connsiteX134" fmla="*/ 5979428 w 6127689"/>
              <a:gd name="connsiteY134" fmla="*/ 6754678 h 6858000"/>
              <a:gd name="connsiteX135" fmla="*/ 5983398 w 6127689"/>
              <a:gd name="connsiteY135" fmla="*/ 6778641 h 6858000"/>
              <a:gd name="connsiteX136" fmla="*/ 5984543 w 6127689"/>
              <a:gd name="connsiteY136" fmla="*/ 6811016 h 6858000"/>
              <a:gd name="connsiteX137" fmla="*/ 5981802 w 6127689"/>
              <a:gd name="connsiteY137" fmla="*/ 6838578 h 6858000"/>
              <a:gd name="connsiteX138" fmla="*/ 5979671 w 6127689"/>
              <a:gd name="connsiteY138" fmla="*/ 6858000 h 6858000"/>
              <a:gd name="connsiteX139" fmla="*/ 0 w 6127689"/>
              <a:gd name="connsiteY139" fmla="*/ 6858000 h 6858000"/>
              <a:gd name="connsiteX140" fmla="*/ 0 w 6127689"/>
              <a:gd name="connsiteY140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83705 w 6127689"/>
              <a:gd name="connsiteY71" fmla="*/ 4101899 h 6858000"/>
              <a:gd name="connsiteX72" fmla="*/ 5894095 w 6127689"/>
              <a:gd name="connsiteY72" fmla="*/ 4128857 h 6858000"/>
              <a:gd name="connsiteX73" fmla="*/ 5898339 w 6127689"/>
              <a:gd name="connsiteY73" fmla="*/ 4140800 h 6858000"/>
              <a:gd name="connsiteX74" fmla="*/ 5903513 w 6127689"/>
              <a:gd name="connsiteY74" fmla="*/ 4187661 h 6858000"/>
              <a:gd name="connsiteX75" fmla="*/ 5917114 w 6127689"/>
              <a:gd name="connsiteY75" fmla="*/ 4213096 h 6858000"/>
              <a:gd name="connsiteX76" fmla="*/ 5924233 w 6127689"/>
              <a:gd name="connsiteY76" fmla="*/ 4242060 h 6858000"/>
              <a:gd name="connsiteX77" fmla="*/ 5928910 w 6127689"/>
              <a:gd name="connsiteY77" fmla="*/ 4300973 h 6858000"/>
              <a:gd name="connsiteX78" fmla="*/ 5939320 w 6127689"/>
              <a:gd name="connsiteY78" fmla="*/ 4340435 h 6858000"/>
              <a:gd name="connsiteX79" fmla="*/ 5946705 w 6127689"/>
              <a:gd name="connsiteY79" fmla="*/ 4428051 h 6858000"/>
              <a:gd name="connsiteX80" fmla="*/ 5949261 w 6127689"/>
              <a:gd name="connsiteY80" fmla="*/ 4449185 h 6858000"/>
              <a:gd name="connsiteX81" fmla="*/ 5957504 w 6127689"/>
              <a:gd name="connsiteY81" fmla="*/ 4465911 h 6858000"/>
              <a:gd name="connsiteX82" fmla="*/ 5964689 w 6127689"/>
              <a:gd name="connsiteY82" fmla="*/ 4468532 h 6858000"/>
              <a:gd name="connsiteX83" fmla="*/ 5967062 w 6127689"/>
              <a:gd name="connsiteY83" fmla="*/ 4479923 h 6858000"/>
              <a:gd name="connsiteX84" fmla="*/ 5968960 w 6127689"/>
              <a:gd name="connsiteY84" fmla="*/ 4482655 h 6858000"/>
              <a:gd name="connsiteX85" fmla="*/ 5978567 w 6127689"/>
              <a:gd name="connsiteY85" fmla="*/ 4498605 h 6858000"/>
              <a:gd name="connsiteX86" fmla="*/ 5980106 w 6127689"/>
              <a:gd name="connsiteY86" fmla="*/ 4585087 h 6858000"/>
              <a:gd name="connsiteX87" fmla="*/ 5998138 w 6127689"/>
              <a:gd name="connsiteY87" fmla="*/ 4697518 h 6858000"/>
              <a:gd name="connsiteX88" fmla="*/ 6013516 w 6127689"/>
              <a:gd name="connsiteY88" fmla="*/ 4786619 h 6858000"/>
              <a:gd name="connsiteX89" fmla="*/ 6025404 w 6127689"/>
              <a:gd name="connsiteY89" fmla="*/ 4858148 h 6858000"/>
              <a:gd name="connsiteX90" fmla="*/ 6007749 w 6127689"/>
              <a:gd name="connsiteY90" fmla="*/ 4964715 h 6858000"/>
              <a:gd name="connsiteX91" fmla="*/ 6005269 w 6127689"/>
              <a:gd name="connsiteY91" fmla="*/ 5150567 h 6858000"/>
              <a:gd name="connsiteX92" fmla="*/ 6001127 w 6127689"/>
              <a:gd name="connsiteY92" fmla="*/ 5164609 h 6858000"/>
              <a:gd name="connsiteX93" fmla="*/ 5996647 w 6127689"/>
              <a:gd name="connsiteY93" fmla="*/ 5185640 h 6858000"/>
              <a:gd name="connsiteX94" fmla="*/ 5998514 w 6127689"/>
              <a:gd name="connsiteY94" fmla="*/ 5189673 h 6858000"/>
              <a:gd name="connsiteX95" fmla="*/ 6018409 w 6127689"/>
              <a:gd name="connsiteY95" fmla="*/ 5227157 h 6858000"/>
              <a:gd name="connsiteX96" fmla="*/ 6036748 w 6127689"/>
              <a:gd name="connsiteY96" fmla="*/ 5322752 h 6858000"/>
              <a:gd name="connsiteX97" fmla="*/ 6036943 w 6127689"/>
              <a:gd name="connsiteY97" fmla="*/ 5329480 h 6858000"/>
              <a:gd name="connsiteX98" fmla="*/ 6037236 w 6127689"/>
              <a:gd name="connsiteY98" fmla="*/ 5329634 h 6858000"/>
              <a:gd name="connsiteX99" fmla="*/ 6038019 w 6127689"/>
              <a:gd name="connsiteY99" fmla="*/ 5336764 h 6858000"/>
              <a:gd name="connsiteX100" fmla="*/ 6037298 w 6127689"/>
              <a:gd name="connsiteY100" fmla="*/ 5341753 h 6858000"/>
              <a:gd name="connsiteX101" fmla="*/ 6037677 w 6127689"/>
              <a:gd name="connsiteY101" fmla="*/ 5354807 h 6858000"/>
              <a:gd name="connsiteX102" fmla="*/ 6039728 w 6127689"/>
              <a:gd name="connsiteY102" fmla="*/ 5359416 h 6858000"/>
              <a:gd name="connsiteX103" fmla="*/ 6043311 w 6127689"/>
              <a:gd name="connsiteY103" fmla="*/ 5361407 h 6858000"/>
              <a:gd name="connsiteX104" fmla="*/ 6042954 w 6127689"/>
              <a:gd name="connsiteY104" fmla="*/ 5362576 h 6858000"/>
              <a:gd name="connsiteX105" fmla="*/ 6053435 w 6127689"/>
              <a:gd name="connsiteY105" fmla="*/ 5387547 h 6858000"/>
              <a:gd name="connsiteX106" fmla="*/ 6065933 w 6127689"/>
              <a:gd name="connsiteY106" fmla="*/ 5443002 h 6858000"/>
              <a:gd name="connsiteX107" fmla="*/ 6068640 w 6127689"/>
              <a:gd name="connsiteY107" fmla="*/ 5474503 h 6858000"/>
              <a:gd name="connsiteX108" fmla="*/ 6080922 w 6127689"/>
              <a:gd name="connsiteY108" fmla="*/ 5561070 h 6858000"/>
              <a:gd name="connsiteX109" fmla="*/ 6096949 w 6127689"/>
              <a:gd name="connsiteY109" fmla="*/ 5648179 h 6858000"/>
              <a:gd name="connsiteX110" fmla="*/ 6125703 w 6127689"/>
              <a:gd name="connsiteY110" fmla="*/ 5692894 h 6858000"/>
              <a:gd name="connsiteX111" fmla="*/ 6126670 w 6127689"/>
              <a:gd name="connsiteY111" fmla="*/ 5697882 h 6858000"/>
              <a:gd name="connsiteX112" fmla="*/ 6124061 w 6127689"/>
              <a:gd name="connsiteY112" fmla="*/ 5710294 h 6858000"/>
              <a:gd name="connsiteX113" fmla="*/ 6122213 w 6127689"/>
              <a:gd name="connsiteY113" fmla="*/ 5714762 h 6858000"/>
              <a:gd name="connsiteX114" fmla="*/ 6121353 w 6127689"/>
              <a:gd name="connsiteY114" fmla="*/ 5721725 h 6858000"/>
              <a:gd name="connsiteX115" fmla="*/ 6121607 w 6127689"/>
              <a:gd name="connsiteY115" fmla="*/ 5721959 h 6858000"/>
              <a:gd name="connsiteX116" fmla="*/ 6120262 w 6127689"/>
              <a:gd name="connsiteY116" fmla="*/ 5728358 h 6858000"/>
              <a:gd name="connsiteX117" fmla="*/ 6127024 w 6127689"/>
              <a:gd name="connsiteY117" fmla="*/ 5786902 h 6858000"/>
              <a:gd name="connsiteX118" fmla="*/ 6127519 w 6127689"/>
              <a:gd name="connsiteY118" fmla="*/ 5865775 h 6858000"/>
              <a:gd name="connsiteX119" fmla="*/ 6119217 w 6127689"/>
              <a:gd name="connsiteY119" fmla="*/ 5888542 h 6858000"/>
              <a:gd name="connsiteX120" fmla="*/ 6102493 w 6127689"/>
              <a:gd name="connsiteY120" fmla="*/ 5928602 h 6858000"/>
              <a:gd name="connsiteX121" fmla="*/ 6056863 w 6127689"/>
              <a:gd name="connsiteY121" fmla="*/ 6000643 h 6858000"/>
              <a:gd name="connsiteX122" fmla="*/ 6045436 w 6127689"/>
              <a:gd name="connsiteY122" fmla="*/ 6124480 h 6858000"/>
              <a:gd name="connsiteX123" fmla="*/ 6030489 w 6127689"/>
              <a:gd name="connsiteY123" fmla="*/ 6317666 h 6858000"/>
              <a:gd name="connsiteX124" fmla="*/ 6007492 w 6127689"/>
              <a:gd name="connsiteY124" fmla="*/ 6440818 h 6858000"/>
              <a:gd name="connsiteX125" fmla="*/ 6009467 w 6127689"/>
              <a:gd name="connsiteY125" fmla="*/ 6487076 h 6858000"/>
              <a:gd name="connsiteX126" fmla="*/ 5995064 w 6127689"/>
              <a:gd name="connsiteY126" fmla="*/ 6540791 h 6858000"/>
              <a:gd name="connsiteX127" fmla="*/ 5996309 w 6127689"/>
              <a:gd name="connsiteY127" fmla="*/ 6543961 h 6858000"/>
              <a:gd name="connsiteX128" fmla="*/ 5996048 w 6127689"/>
              <a:gd name="connsiteY128" fmla="*/ 6555444 h 6858000"/>
              <a:gd name="connsiteX129" fmla="*/ 6002524 w 6127689"/>
              <a:gd name="connsiteY129" fmla="*/ 6560188 h 6858000"/>
              <a:gd name="connsiteX130" fmla="*/ 6006823 w 6127689"/>
              <a:gd name="connsiteY130" fmla="*/ 6578546 h 6858000"/>
              <a:gd name="connsiteX131" fmla="*/ 6004510 w 6127689"/>
              <a:gd name="connsiteY131" fmla="*/ 6599256 h 6858000"/>
              <a:gd name="connsiteX132" fmla="*/ 5986207 w 6127689"/>
              <a:gd name="connsiteY132" fmla="*/ 6695855 h 6858000"/>
              <a:gd name="connsiteX133" fmla="*/ 5979428 w 6127689"/>
              <a:gd name="connsiteY133" fmla="*/ 6754678 h 6858000"/>
              <a:gd name="connsiteX134" fmla="*/ 5983398 w 6127689"/>
              <a:gd name="connsiteY134" fmla="*/ 6778641 h 6858000"/>
              <a:gd name="connsiteX135" fmla="*/ 5984543 w 6127689"/>
              <a:gd name="connsiteY135" fmla="*/ 6811016 h 6858000"/>
              <a:gd name="connsiteX136" fmla="*/ 5981802 w 6127689"/>
              <a:gd name="connsiteY136" fmla="*/ 6838578 h 6858000"/>
              <a:gd name="connsiteX137" fmla="*/ 5979671 w 6127689"/>
              <a:gd name="connsiteY137" fmla="*/ 6858000 h 6858000"/>
              <a:gd name="connsiteX138" fmla="*/ 0 w 6127689"/>
              <a:gd name="connsiteY138" fmla="*/ 6858000 h 6858000"/>
              <a:gd name="connsiteX139" fmla="*/ 0 w 6127689"/>
              <a:gd name="connsiteY139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83705 w 6127689"/>
              <a:gd name="connsiteY71" fmla="*/ 4101899 h 6858000"/>
              <a:gd name="connsiteX72" fmla="*/ 5894095 w 6127689"/>
              <a:gd name="connsiteY72" fmla="*/ 4128857 h 6858000"/>
              <a:gd name="connsiteX73" fmla="*/ 5898339 w 6127689"/>
              <a:gd name="connsiteY73" fmla="*/ 4140800 h 6858000"/>
              <a:gd name="connsiteX74" fmla="*/ 5903513 w 6127689"/>
              <a:gd name="connsiteY74" fmla="*/ 4187661 h 6858000"/>
              <a:gd name="connsiteX75" fmla="*/ 5917114 w 6127689"/>
              <a:gd name="connsiteY75" fmla="*/ 4213096 h 6858000"/>
              <a:gd name="connsiteX76" fmla="*/ 5924233 w 6127689"/>
              <a:gd name="connsiteY76" fmla="*/ 4242060 h 6858000"/>
              <a:gd name="connsiteX77" fmla="*/ 5928910 w 6127689"/>
              <a:gd name="connsiteY77" fmla="*/ 4300973 h 6858000"/>
              <a:gd name="connsiteX78" fmla="*/ 5939320 w 6127689"/>
              <a:gd name="connsiteY78" fmla="*/ 4340435 h 6858000"/>
              <a:gd name="connsiteX79" fmla="*/ 5946705 w 6127689"/>
              <a:gd name="connsiteY79" fmla="*/ 4428051 h 6858000"/>
              <a:gd name="connsiteX80" fmla="*/ 5949261 w 6127689"/>
              <a:gd name="connsiteY80" fmla="*/ 4449185 h 6858000"/>
              <a:gd name="connsiteX81" fmla="*/ 5957504 w 6127689"/>
              <a:gd name="connsiteY81" fmla="*/ 4465911 h 6858000"/>
              <a:gd name="connsiteX82" fmla="*/ 5964689 w 6127689"/>
              <a:gd name="connsiteY82" fmla="*/ 4468532 h 6858000"/>
              <a:gd name="connsiteX83" fmla="*/ 5967062 w 6127689"/>
              <a:gd name="connsiteY83" fmla="*/ 4479923 h 6858000"/>
              <a:gd name="connsiteX84" fmla="*/ 5968960 w 6127689"/>
              <a:gd name="connsiteY84" fmla="*/ 4482655 h 6858000"/>
              <a:gd name="connsiteX85" fmla="*/ 5980106 w 6127689"/>
              <a:gd name="connsiteY85" fmla="*/ 4585087 h 6858000"/>
              <a:gd name="connsiteX86" fmla="*/ 5998138 w 6127689"/>
              <a:gd name="connsiteY86" fmla="*/ 4697518 h 6858000"/>
              <a:gd name="connsiteX87" fmla="*/ 6013516 w 6127689"/>
              <a:gd name="connsiteY87" fmla="*/ 4786619 h 6858000"/>
              <a:gd name="connsiteX88" fmla="*/ 6025404 w 6127689"/>
              <a:gd name="connsiteY88" fmla="*/ 4858148 h 6858000"/>
              <a:gd name="connsiteX89" fmla="*/ 6007749 w 6127689"/>
              <a:gd name="connsiteY89" fmla="*/ 4964715 h 6858000"/>
              <a:gd name="connsiteX90" fmla="*/ 6005269 w 6127689"/>
              <a:gd name="connsiteY90" fmla="*/ 5150567 h 6858000"/>
              <a:gd name="connsiteX91" fmla="*/ 6001127 w 6127689"/>
              <a:gd name="connsiteY91" fmla="*/ 5164609 h 6858000"/>
              <a:gd name="connsiteX92" fmla="*/ 5996647 w 6127689"/>
              <a:gd name="connsiteY92" fmla="*/ 5185640 h 6858000"/>
              <a:gd name="connsiteX93" fmla="*/ 5998514 w 6127689"/>
              <a:gd name="connsiteY93" fmla="*/ 5189673 h 6858000"/>
              <a:gd name="connsiteX94" fmla="*/ 6018409 w 6127689"/>
              <a:gd name="connsiteY94" fmla="*/ 5227157 h 6858000"/>
              <a:gd name="connsiteX95" fmla="*/ 6036748 w 6127689"/>
              <a:gd name="connsiteY95" fmla="*/ 5322752 h 6858000"/>
              <a:gd name="connsiteX96" fmla="*/ 6036943 w 6127689"/>
              <a:gd name="connsiteY96" fmla="*/ 5329480 h 6858000"/>
              <a:gd name="connsiteX97" fmla="*/ 6037236 w 6127689"/>
              <a:gd name="connsiteY97" fmla="*/ 5329634 h 6858000"/>
              <a:gd name="connsiteX98" fmla="*/ 6038019 w 6127689"/>
              <a:gd name="connsiteY98" fmla="*/ 5336764 h 6858000"/>
              <a:gd name="connsiteX99" fmla="*/ 6037298 w 6127689"/>
              <a:gd name="connsiteY99" fmla="*/ 5341753 h 6858000"/>
              <a:gd name="connsiteX100" fmla="*/ 6037677 w 6127689"/>
              <a:gd name="connsiteY100" fmla="*/ 5354807 h 6858000"/>
              <a:gd name="connsiteX101" fmla="*/ 6039728 w 6127689"/>
              <a:gd name="connsiteY101" fmla="*/ 5359416 h 6858000"/>
              <a:gd name="connsiteX102" fmla="*/ 6043311 w 6127689"/>
              <a:gd name="connsiteY102" fmla="*/ 5361407 h 6858000"/>
              <a:gd name="connsiteX103" fmla="*/ 6042954 w 6127689"/>
              <a:gd name="connsiteY103" fmla="*/ 5362576 h 6858000"/>
              <a:gd name="connsiteX104" fmla="*/ 6053435 w 6127689"/>
              <a:gd name="connsiteY104" fmla="*/ 5387547 h 6858000"/>
              <a:gd name="connsiteX105" fmla="*/ 6065933 w 6127689"/>
              <a:gd name="connsiteY105" fmla="*/ 5443002 h 6858000"/>
              <a:gd name="connsiteX106" fmla="*/ 6068640 w 6127689"/>
              <a:gd name="connsiteY106" fmla="*/ 5474503 h 6858000"/>
              <a:gd name="connsiteX107" fmla="*/ 6080922 w 6127689"/>
              <a:gd name="connsiteY107" fmla="*/ 5561070 h 6858000"/>
              <a:gd name="connsiteX108" fmla="*/ 6096949 w 6127689"/>
              <a:gd name="connsiteY108" fmla="*/ 5648179 h 6858000"/>
              <a:gd name="connsiteX109" fmla="*/ 6125703 w 6127689"/>
              <a:gd name="connsiteY109" fmla="*/ 5692894 h 6858000"/>
              <a:gd name="connsiteX110" fmla="*/ 6126670 w 6127689"/>
              <a:gd name="connsiteY110" fmla="*/ 5697882 h 6858000"/>
              <a:gd name="connsiteX111" fmla="*/ 6124061 w 6127689"/>
              <a:gd name="connsiteY111" fmla="*/ 5710294 h 6858000"/>
              <a:gd name="connsiteX112" fmla="*/ 6122213 w 6127689"/>
              <a:gd name="connsiteY112" fmla="*/ 5714762 h 6858000"/>
              <a:gd name="connsiteX113" fmla="*/ 6121353 w 6127689"/>
              <a:gd name="connsiteY113" fmla="*/ 5721725 h 6858000"/>
              <a:gd name="connsiteX114" fmla="*/ 6121607 w 6127689"/>
              <a:gd name="connsiteY114" fmla="*/ 5721959 h 6858000"/>
              <a:gd name="connsiteX115" fmla="*/ 6120262 w 6127689"/>
              <a:gd name="connsiteY115" fmla="*/ 5728358 h 6858000"/>
              <a:gd name="connsiteX116" fmla="*/ 6127024 w 6127689"/>
              <a:gd name="connsiteY116" fmla="*/ 5786902 h 6858000"/>
              <a:gd name="connsiteX117" fmla="*/ 6127519 w 6127689"/>
              <a:gd name="connsiteY117" fmla="*/ 5865775 h 6858000"/>
              <a:gd name="connsiteX118" fmla="*/ 6119217 w 6127689"/>
              <a:gd name="connsiteY118" fmla="*/ 5888542 h 6858000"/>
              <a:gd name="connsiteX119" fmla="*/ 6102493 w 6127689"/>
              <a:gd name="connsiteY119" fmla="*/ 5928602 h 6858000"/>
              <a:gd name="connsiteX120" fmla="*/ 6056863 w 6127689"/>
              <a:gd name="connsiteY120" fmla="*/ 6000643 h 6858000"/>
              <a:gd name="connsiteX121" fmla="*/ 6045436 w 6127689"/>
              <a:gd name="connsiteY121" fmla="*/ 6124480 h 6858000"/>
              <a:gd name="connsiteX122" fmla="*/ 6030489 w 6127689"/>
              <a:gd name="connsiteY122" fmla="*/ 6317666 h 6858000"/>
              <a:gd name="connsiteX123" fmla="*/ 6007492 w 6127689"/>
              <a:gd name="connsiteY123" fmla="*/ 6440818 h 6858000"/>
              <a:gd name="connsiteX124" fmla="*/ 6009467 w 6127689"/>
              <a:gd name="connsiteY124" fmla="*/ 6487076 h 6858000"/>
              <a:gd name="connsiteX125" fmla="*/ 5995064 w 6127689"/>
              <a:gd name="connsiteY125" fmla="*/ 6540791 h 6858000"/>
              <a:gd name="connsiteX126" fmla="*/ 5996309 w 6127689"/>
              <a:gd name="connsiteY126" fmla="*/ 6543961 h 6858000"/>
              <a:gd name="connsiteX127" fmla="*/ 5996048 w 6127689"/>
              <a:gd name="connsiteY127" fmla="*/ 6555444 h 6858000"/>
              <a:gd name="connsiteX128" fmla="*/ 6002524 w 6127689"/>
              <a:gd name="connsiteY128" fmla="*/ 6560188 h 6858000"/>
              <a:gd name="connsiteX129" fmla="*/ 6006823 w 6127689"/>
              <a:gd name="connsiteY129" fmla="*/ 6578546 h 6858000"/>
              <a:gd name="connsiteX130" fmla="*/ 6004510 w 6127689"/>
              <a:gd name="connsiteY130" fmla="*/ 6599256 h 6858000"/>
              <a:gd name="connsiteX131" fmla="*/ 5986207 w 6127689"/>
              <a:gd name="connsiteY131" fmla="*/ 6695855 h 6858000"/>
              <a:gd name="connsiteX132" fmla="*/ 5979428 w 6127689"/>
              <a:gd name="connsiteY132" fmla="*/ 6754678 h 6858000"/>
              <a:gd name="connsiteX133" fmla="*/ 5983398 w 6127689"/>
              <a:gd name="connsiteY133" fmla="*/ 6778641 h 6858000"/>
              <a:gd name="connsiteX134" fmla="*/ 5984543 w 6127689"/>
              <a:gd name="connsiteY134" fmla="*/ 6811016 h 6858000"/>
              <a:gd name="connsiteX135" fmla="*/ 5981802 w 6127689"/>
              <a:gd name="connsiteY135" fmla="*/ 6838578 h 6858000"/>
              <a:gd name="connsiteX136" fmla="*/ 5979671 w 6127689"/>
              <a:gd name="connsiteY136" fmla="*/ 6858000 h 6858000"/>
              <a:gd name="connsiteX137" fmla="*/ 0 w 6127689"/>
              <a:gd name="connsiteY137" fmla="*/ 6858000 h 6858000"/>
              <a:gd name="connsiteX138" fmla="*/ 0 w 6127689"/>
              <a:gd name="connsiteY138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83705 w 6127689"/>
              <a:gd name="connsiteY71" fmla="*/ 4101899 h 6858000"/>
              <a:gd name="connsiteX72" fmla="*/ 5894095 w 6127689"/>
              <a:gd name="connsiteY72" fmla="*/ 4128857 h 6858000"/>
              <a:gd name="connsiteX73" fmla="*/ 5898339 w 6127689"/>
              <a:gd name="connsiteY73" fmla="*/ 4140800 h 6858000"/>
              <a:gd name="connsiteX74" fmla="*/ 5903513 w 6127689"/>
              <a:gd name="connsiteY74" fmla="*/ 4187661 h 6858000"/>
              <a:gd name="connsiteX75" fmla="*/ 5917114 w 6127689"/>
              <a:gd name="connsiteY75" fmla="*/ 4213096 h 6858000"/>
              <a:gd name="connsiteX76" fmla="*/ 5924233 w 6127689"/>
              <a:gd name="connsiteY76" fmla="*/ 4242060 h 6858000"/>
              <a:gd name="connsiteX77" fmla="*/ 5928910 w 6127689"/>
              <a:gd name="connsiteY77" fmla="*/ 4300973 h 6858000"/>
              <a:gd name="connsiteX78" fmla="*/ 5939320 w 6127689"/>
              <a:gd name="connsiteY78" fmla="*/ 4340435 h 6858000"/>
              <a:gd name="connsiteX79" fmla="*/ 5946705 w 6127689"/>
              <a:gd name="connsiteY79" fmla="*/ 4428051 h 6858000"/>
              <a:gd name="connsiteX80" fmla="*/ 5949261 w 6127689"/>
              <a:gd name="connsiteY80" fmla="*/ 4449185 h 6858000"/>
              <a:gd name="connsiteX81" fmla="*/ 5957504 w 6127689"/>
              <a:gd name="connsiteY81" fmla="*/ 4465911 h 6858000"/>
              <a:gd name="connsiteX82" fmla="*/ 5967062 w 6127689"/>
              <a:gd name="connsiteY82" fmla="*/ 4479923 h 6858000"/>
              <a:gd name="connsiteX83" fmla="*/ 5968960 w 6127689"/>
              <a:gd name="connsiteY83" fmla="*/ 4482655 h 6858000"/>
              <a:gd name="connsiteX84" fmla="*/ 5980106 w 6127689"/>
              <a:gd name="connsiteY84" fmla="*/ 4585087 h 6858000"/>
              <a:gd name="connsiteX85" fmla="*/ 5998138 w 6127689"/>
              <a:gd name="connsiteY85" fmla="*/ 4697518 h 6858000"/>
              <a:gd name="connsiteX86" fmla="*/ 6013516 w 6127689"/>
              <a:gd name="connsiteY86" fmla="*/ 4786619 h 6858000"/>
              <a:gd name="connsiteX87" fmla="*/ 6025404 w 6127689"/>
              <a:gd name="connsiteY87" fmla="*/ 4858148 h 6858000"/>
              <a:gd name="connsiteX88" fmla="*/ 6007749 w 6127689"/>
              <a:gd name="connsiteY88" fmla="*/ 4964715 h 6858000"/>
              <a:gd name="connsiteX89" fmla="*/ 6005269 w 6127689"/>
              <a:gd name="connsiteY89" fmla="*/ 5150567 h 6858000"/>
              <a:gd name="connsiteX90" fmla="*/ 6001127 w 6127689"/>
              <a:gd name="connsiteY90" fmla="*/ 5164609 h 6858000"/>
              <a:gd name="connsiteX91" fmla="*/ 5996647 w 6127689"/>
              <a:gd name="connsiteY91" fmla="*/ 5185640 h 6858000"/>
              <a:gd name="connsiteX92" fmla="*/ 5998514 w 6127689"/>
              <a:gd name="connsiteY92" fmla="*/ 5189673 h 6858000"/>
              <a:gd name="connsiteX93" fmla="*/ 6018409 w 6127689"/>
              <a:gd name="connsiteY93" fmla="*/ 5227157 h 6858000"/>
              <a:gd name="connsiteX94" fmla="*/ 6036748 w 6127689"/>
              <a:gd name="connsiteY94" fmla="*/ 5322752 h 6858000"/>
              <a:gd name="connsiteX95" fmla="*/ 6036943 w 6127689"/>
              <a:gd name="connsiteY95" fmla="*/ 5329480 h 6858000"/>
              <a:gd name="connsiteX96" fmla="*/ 6037236 w 6127689"/>
              <a:gd name="connsiteY96" fmla="*/ 5329634 h 6858000"/>
              <a:gd name="connsiteX97" fmla="*/ 6038019 w 6127689"/>
              <a:gd name="connsiteY97" fmla="*/ 5336764 h 6858000"/>
              <a:gd name="connsiteX98" fmla="*/ 6037298 w 6127689"/>
              <a:gd name="connsiteY98" fmla="*/ 5341753 h 6858000"/>
              <a:gd name="connsiteX99" fmla="*/ 6037677 w 6127689"/>
              <a:gd name="connsiteY99" fmla="*/ 5354807 h 6858000"/>
              <a:gd name="connsiteX100" fmla="*/ 6039728 w 6127689"/>
              <a:gd name="connsiteY100" fmla="*/ 5359416 h 6858000"/>
              <a:gd name="connsiteX101" fmla="*/ 6043311 w 6127689"/>
              <a:gd name="connsiteY101" fmla="*/ 5361407 h 6858000"/>
              <a:gd name="connsiteX102" fmla="*/ 6042954 w 6127689"/>
              <a:gd name="connsiteY102" fmla="*/ 5362576 h 6858000"/>
              <a:gd name="connsiteX103" fmla="*/ 6053435 w 6127689"/>
              <a:gd name="connsiteY103" fmla="*/ 5387547 h 6858000"/>
              <a:gd name="connsiteX104" fmla="*/ 6065933 w 6127689"/>
              <a:gd name="connsiteY104" fmla="*/ 5443002 h 6858000"/>
              <a:gd name="connsiteX105" fmla="*/ 6068640 w 6127689"/>
              <a:gd name="connsiteY105" fmla="*/ 5474503 h 6858000"/>
              <a:gd name="connsiteX106" fmla="*/ 6080922 w 6127689"/>
              <a:gd name="connsiteY106" fmla="*/ 5561070 h 6858000"/>
              <a:gd name="connsiteX107" fmla="*/ 6096949 w 6127689"/>
              <a:gd name="connsiteY107" fmla="*/ 5648179 h 6858000"/>
              <a:gd name="connsiteX108" fmla="*/ 6125703 w 6127689"/>
              <a:gd name="connsiteY108" fmla="*/ 5692894 h 6858000"/>
              <a:gd name="connsiteX109" fmla="*/ 6126670 w 6127689"/>
              <a:gd name="connsiteY109" fmla="*/ 5697882 h 6858000"/>
              <a:gd name="connsiteX110" fmla="*/ 6124061 w 6127689"/>
              <a:gd name="connsiteY110" fmla="*/ 5710294 h 6858000"/>
              <a:gd name="connsiteX111" fmla="*/ 6122213 w 6127689"/>
              <a:gd name="connsiteY111" fmla="*/ 5714762 h 6858000"/>
              <a:gd name="connsiteX112" fmla="*/ 6121353 w 6127689"/>
              <a:gd name="connsiteY112" fmla="*/ 5721725 h 6858000"/>
              <a:gd name="connsiteX113" fmla="*/ 6121607 w 6127689"/>
              <a:gd name="connsiteY113" fmla="*/ 5721959 h 6858000"/>
              <a:gd name="connsiteX114" fmla="*/ 6120262 w 6127689"/>
              <a:gd name="connsiteY114" fmla="*/ 5728358 h 6858000"/>
              <a:gd name="connsiteX115" fmla="*/ 6127024 w 6127689"/>
              <a:gd name="connsiteY115" fmla="*/ 5786902 h 6858000"/>
              <a:gd name="connsiteX116" fmla="*/ 6127519 w 6127689"/>
              <a:gd name="connsiteY116" fmla="*/ 5865775 h 6858000"/>
              <a:gd name="connsiteX117" fmla="*/ 6119217 w 6127689"/>
              <a:gd name="connsiteY117" fmla="*/ 5888542 h 6858000"/>
              <a:gd name="connsiteX118" fmla="*/ 6102493 w 6127689"/>
              <a:gd name="connsiteY118" fmla="*/ 5928602 h 6858000"/>
              <a:gd name="connsiteX119" fmla="*/ 6056863 w 6127689"/>
              <a:gd name="connsiteY119" fmla="*/ 6000643 h 6858000"/>
              <a:gd name="connsiteX120" fmla="*/ 6045436 w 6127689"/>
              <a:gd name="connsiteY120" fmla="*/ 6124480 h 6858000"/>
              <a:gd name="connsiteX121" fmla="*/ 6030489 w 6127689"/>
              <a:gd name="connsiteY121" fmla="*/ 6317666 h 6858000"/>
              <a:gd name="connsiteX122" fmla="*/ 6007492 w 6127689"/>
              <a:gd name="connsiteY122" fmla="*/ 6440818 h 6858000"/>
              <a:gd name="connsiteX123" fmla="*/ 6009467 w 6127689"/>
              <a:gd name="connsiteY123" fmla="*/ 6487076 h 6858000"/>
              <a:gd name="connsiteX124" fmla="*/ 5995064 w 6127689"/>
              <a:gd name="connsiteY124" fmla="*/ 6540791 h 6858000"/>
              <a:gd name="connsiteX125" fmla="*/ 5996309 w 6127689"/>
              <a:gd name="connsiteY125" fmla="*/ 6543961 h 6858000"/>
              <a:gd name="connsiteX126" fmla="*/ 5996048 w 6127689"/>
              <a:gd name="connsiteY126" fmla="*/ 6555444 h 6858000"/>
              <a:gd name="connsiteX127" fmla="*/ 6002524 w 6127689"/>
              <a:gd name="connsiteY127" fmla="*/ 6560188 h 6858000"/>
              <a:gd name="connsiteX128" fmla="*/ 6006823 w 6127689"/>
              <a:gd name="connsiteY128" fmla="*/ 6578546 h 6858000"/>
              <a:gd name="connsiteX129" fmla="*/ 6004510 w 6127689"/>
              <a:gd name="connsiteY129" fmla="*/ 6599256 h 6858000"/>
              <a:gd name="connsiteX130" fmla="*/ 5986207 w 6127689"/>
              <a:gd name="connsiteY130" fmla="*/ 6695855 h 6858000"/>
              <a:gd name="connsiteX131" fmla="*/ 5979428 w 6127689"/>
              <a:gd name="connsiteY131" fmla="*/ 6754678 h 6858000"/>
              <a:gd name="connsiteX132" fmla="*/ 5983398 w 6127689"/>
              <a:gd name="connsiteY132" fmla="*/ 6778641 h 6858000"/>
              <a:gd name="connsiteX133" fmla="*/ 5984543 w 6127689"/>
              <a:gd name="connsiteY133" fmla="*/ 6811016 h 6858000"/>
              <a:gd name="connsiteX134" fmla="*/ 5981802 w 6127689"/>
              <a:gd name="connsiteY134" fmla="*/ 6838578 h 6858000"/>
              <a:gd name="connsiteX135" fmla="*/ 5979671 w 6127689"/>
              <a:gd name="connsiteY135" fmla="*/ 6858000 h 6858000"/>
              <a:gd name="connsiteX136" fmla="*/ 0 w 6127689"/>
              <a:gd name="connsiteY136" fmla="*/ 6858000 h 6858000"/>
              <a:gd name="connsiteX137" fmla="*/ 0 w 6127689"/>
              <a:gd name="connsiteY137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83705 w 6127689"/>
              <a:gd name="connsiteY71" fmla="*/ 4101899 h 6858000"/>
              <a:gd name="connsiteX72" fmla="*/ 5894095 w 6127689"/>
              <a:gd name="connsiteY72" fmla="*/ 4128857 h 6858000"/>
              <a:gd name="connsiteX73" fmla="*/ 5898339 w 6127689"/>
              <a:gd name="connsiteY73" fmla="*/ 4140800 h 6858000"/>
              <a:gd name="connsiteX74" fmla="*/ 5903513 w 6127689"/>
              <a:gd name="connsiteY74" fmla="*/ 4187661 h 6858000"/>
              <a:gd name="connsiteX75" fmla="*/ 5917114 w 6127689"/>
              <a:gd name="connsiteY75" fmla="*/ 4213096 h 6858000"/>
              <a:gd name="connsiteX76" fmla="*/ 5924233 w 6127689"/>
              <a:gd name="connsiteY76" fmla="*/ 4242060 h 6858000"/>
              <a:gd name="connsiteX77" fmla="*/ 5928910 w 6127689"/>
              <a:gd name="connsiteY77" fmla="*/ 4300973 h 6858000"/>
              <a:gd name="connsiteX78" fmla="*/ 5939320 w 6127689"/>
              <a:gd name="connsiteY78" fmla="*/ 4340435 h 6858000"/>
              <a:gd name="connsiteX79" fmla="*/ 5946705 w 6127689"/>
              <a:gd name="connsiteY79" fmla="*/ 4428051 h 6858000"/>
              <a:gd name="connsiteX80" fmla="*/ 5949261 w 6127689"/>
              <a:gd name="connsiteY80" fmla="*/ 4449185 h 6858000"/>
              <a:gd name="connsiteX81" fmla="*/ 5957504 w 6127689"/>
              <a:gd name="connsiteY81" fmla="*/ 4465911 h 6858000"/>
              <a:gd name="connsiteX82" fmla="*/ 5968960 w 6127689"/>
              <a:gd name="connsiteY82" fmla="*/ 4482655 h 6858000"/>
              <a:gd name="connsiteX83" fmla="*/ 5980106 w 6127689"/>
              <a:gd name="connsiteY83" fmla="*/ 4585087 h 6858000"/>
              <a:gd name="connsiteX84" fmla="*/ 5998138 w 6127689"/>
              <a:gd name="connsiteY84" fmla="*/ 4697518 h 6858000"/>
              <a:gd name="connsiteX85" fmla="*/ 6013516 w 6127689"/>
              <a:gd name="connsiteY85" fmla="*/ 4786619 h 6858000"/>
              <a:gd name="connsiteX86" fmla="*/ 6025404 w 6127689"/>
              <a:gd name="connsiteY86" fmla="*/ 4858148 h 6858000"/>
              <a:gd name="connsiteX87" fmla="*/ 6007749 w 6127689"/>
              <a:gd name="connsiteY87" fmla="*/ 4964715 h 6858000"/>
              <a:gd name="connsiteX88" fmla="*/ 6005269 w 6127689"/>
              <a:gd name="connsiteY88" fmla="*/ 5150567 h 6858000"/>
              <a:gd name="connsiteX89" fmla="*/ 6001127 w 6127689"/>
              <a:gd name="connsiteY89" fmla="*/ 5164609 h 6858000"/>
              <a:gd name="connsiteX90" fmla="*/ 5996647 w 6127689"/>
              <a:gd name="connsiteY90" fmla="*/ 5185640 h 6858000"/>
              <a:gd name="connsiteX91" fmla="*/ 5998514 w 6127689"/>
              <a:gd name="connsiteY91" fmla="*/ 5189673 h 6858000"/>
              <a:gd name="connsiteX92" fmla="*/ 6018409 w 6127689"/>
              <a:gd name="connsiteY92" fmla="*/ 5227157 h 6858000"/>
              <a:gd name="connsiteX93" fmla="*/ 6036748 w 6127689"/>
              <a:gd name="connsiteY93" fmla="*/ 5322752 h 6858000"/>
              <a:gd name="connsiteX94" fmla="*/ 6036943 w 6127689"/>
              <a:gd name="connsiteY94" fmla="*/ 5329480 h 6858000"/>
              <a:gd name="connsiteX95" fmla="*/ 6037236 w 6127689"/>
              <a:gd name="connsiteY95" fmla="*/ 5329634 h 6858000"/>
              <a:gd name="connsiteX96" fmla="*/ 6038019 w 6127689"/>
              <a:gd name="connsiteY96" fmla="*/ 5336764 h 6858000"/>
              <a:gd name="connsiteX97" fmla="*/ 6037298 w 6127689"/>
              <a:gd name="connsiteY97" fmla="*/ 5341753 h 6858000"/>
              <a:gd name="connsiteX98" fmla="*/ 6037677 w 6127689"/>
              <a:gd name="connsiteY98" fmla="*/ 5354807 h 6858000"/>
              <a:gd name="connsiteX99" fmla="*/ 6039728 w 6127689"/>
              <a:gd name="connsiteY99" fmla="*/ 5359416 h 6858000"/>
              <a:gd name="connsiteX100" fmla="*/ 6043311 w 6127689"/>
              <a:gd name="connsiteY100" fmla="*/ 5361407 h 6858000"/>
              <a:gd name="connsiteX101" fmla="*/ 6042954 w 6127689"/>
              <a:gd name="connsiteY101" fmla="*/ 5362576 h 6858000"/>
              <a:gd name="connsiteX102" fmla="*/ 6053435 w 6127689"/>
              <a:gd name="connsiteY102" fmla="*/ 5387547 h 6858000"/>
              <a:gd name="connsiteX103" fmla="*/ 6065933 w 6127689"/>
              <a:gd name="connsiteY103" fmla="*/ 5443002 h 6858000"/>
              <a:gd name="connsiteX104" fmla="*/ 6068640 w 6127689"/>
              <a:gd name="connsiteY104" fmla="*/ 5474503 h 6858000"/>
              <a:gd name="connsiteX105" fmla="*/ 6080922 w 6127689"/>
              <a:gd name="connsiteY105" fmla="*/ 5561070 h 6858000"/>
              <a:gd name="connsiteX106" fmla="*/ 6096949 w 6127689"/>
              <a:gd name="connsiteY106" fmla="*/ 5648179 h 6858000"/>
              <a:gd name="connsiteX107" fmla="*/ 6125703 w 6127689"/>
              <a:gd name="connsiteY107" fmla="*/ 5692894 h 6858000"/>
              <a:gd name="connsiteX108" fmla="*/ 6126670 w 6127689"/>
              <a:gd name="connsiteY108" fmla="*/ 5697882 h 6858000"/>
              <a:gd name="connsiteX109" fmla="*/ 6124061 w 6127689"/>
              <a:gd name="connsiteY109" fmla="*/ 5710294 h 6858000"/>
              <a:gd name="connsiteX110" fmla="*/ 6122213 w 6127689"/>
              <a:gd name="connsiteY110" fmla="*/ 5714762 h 6858000"/>
              <a:gd name="connsiteX111" fmla="*/ 6121353 w 6127689"/>
              <a:gd name="connsiteY111" fmla="*/ 5721725 h 6858000"/>
              <a:gd name="connsiteX112" fmla="*/ 6121607 w 6127689"/>
              <a:gd name="connsiteY112" fmla="*/ 5721959 h 6858000"/>
              <a:gd name="connsiteX113" fmla="*/ 6120262 w 6127689"/>
              <a:gd name="connsiteY113" fmla="*/ 5728358 h 6858000"/>
              <a:gd name="connsiteX114" fmla="*/ 6127024 w 6127689"/>
              <a:gd name="connsiteY114" fmla="*/ 5786902 h 6858000"/>
              <a:gd name="connsiteX115" fmla="*/ 6127519 w 6127689"/>
              <a:gd name="connsiteY115" fmla="*/ 5865775 h 6858000"/>
              <a:gd name="connsiteX116" fmla="*/ 6119217 w 6127689"/>
              <a:gd name="connsiteY116" fmla="*/ 5888542 h 6858000"/>
              <a:gd name="connsiteX117" fmla="*/ 6102493 w 6127689"/>
              <a:gd name="connsiteY117" fmla="*/ 5928602 h 6858000"/>
              <a:gd name="connsiteX118" fmla="*/ 6056863 w 6127689"/>
              <a:gd name="connsiteY118" fmla="*/ 6000643 h 6858000"/>
              <a:gd name="connsiteX119" fmla="*/ 6045436 w 6127689"/>
              <a:gd name="connsiteY119" fmla="*/ 6124480 h 6858000"/>
              <a:gd name="connsiteX120" fmla="*/ 6030489 w 6127689"/>
              <a:gd name="connsiteY120" fmla="*/ 6317666 h 6858000"/>
              <a:gd name="connsiteX121" fmla="*/ 6007492 w 6127689"/>
              <a:gd name="connsiteY121" fmla="*/ 6440818 h 6858000"/>
              <a:gd name="connsiteX122" fmla="*/ 6009467 w 6127689"/>
              <a:gd name="connsiteY122" fmla="*/ 6487076 h 6858000"/>
              <a:gd name="connsiteX123" fmla="*/ 5995064 w 6127689"/>
              <a:gd name="connsiteY123" fmla="*/ 6540791 h 6858000"/>
              <a:gd name="connsiteX124" fmla="*/ 5996309 w 6127689"/>
              <a:gd name="connsiteY124" fmla="*/ 6543961 h 6858000"/>
              <a:gd name="connsiteX125" fmla="*/ 5996048 w 6127689"/>
              <a:gd name="connsiteY125" fmla="*/ 6555444 h 6858000"/>
              <a:gd name="connsiteX126" fmla="*/ 6002524 w 6127689"/>
              <a:gd name="connsiteY126" fmla="*/ 6560188 h 6858000"/>
              <a:gd name="connsiteX127" fmla="*/ 6006823 w 6127689"/>
              <a:gd name="connsiteY127" fmla="*/ 6578546 h 6858000"/>
              <a:gd name="connsiteX128" fmla="*/ 6004510 w 6127689"/>
              <a:gd name="connsiteY128" fmla="*/ 6599256 h 6858000"/>
              <a:gd name="connsiteX129" fmla="*/ 5986207 w 6127689"/>
              <a:gd name="connsiteY129" fmla="*/ 6695855 h 6858000"/>
              <a:gd name="connsiteX130" fmla="*/ 5979428 w 6127689"/>
              <a:gd name="connsiteY130" fmla="*/ 6754678 h 6858000"/>
              <a:gd name="connsiteX131" fmla="*/ 5983398 w 6127689"/>
              <a:gd name="connsiteY131" fmla="*/ 6778641 h 6858000"/>
              <a:gd name="connsiteX132" fmla="*/ 5984543 w 6127689"/>
              <a:gd name="connsiteY132" fmla="*/ 6811016 h 6858000"/>
              <a:gd name="connsiteX133" fmla="*/ 5981802 w 6127689"/>
              <a:gd name="connsiteY133" fmla="*/ 6838578 h 6858000"/>
              <a:gd name="connsiteX134" fmla="*/ 5979671 w 6127689"/>
              <a:gd name="connsiteY134" fmla="*/ 6858000 h 6858000"/>
              <a:gd name="connsiteX135" fmla="*/ 0 w 6127689"/>
              <a:gd name="connsiteY135" fmla="*/ 6858000 h 6858000"/>
              <a:gd name="connsiteX136" fmla="*/ 0 w 6127689"/>
              <a:gd name="connsiteY136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83705 w 6127689"/>
              <a:gd name="connsiteY71" fmla="*/ 4101899 h 6858000"/>
              <a:gd name="connsiteX72" fmla="*/ 5894095 w 6127689"/>
              <a:gd name="connsiteY72" fmla="*/ 4128857 h 6858000"/>
              <a:gd name="connsiteX73" fmla="*/ 5898339 w 6127689"/>
              <a:gd name="connsiteY73" fmla="*/ 4140800 h 6858000"/>
              <a:gd name="connsiteX74" fmla="*/ 5903513 w 6127689"/>
              <a:gd name="connsiteY74" fmla="*/ 4187661 h 6858000"/>
              <a:gd name="connsiteX75" fmla="*/ 5917114 w 6127689"/>
              <a:gd name="connsiteY75" fmla="*/ 4213096 h 6858000"/>
              <a:gd name="connsiteX76" fmla="*/ 5924233 w 6127689"/>
              <a:gd name="connsiteY76" fmla="*/ 4242060 h 6858000"/>
              <a:gd name="connsiteX77" fmla="*/ 5928910 w 6127689"/>
              <a:gd name="connsiteY77" fmla="*/ 4300973 h 6858000"/>
              <a:gd name="connsiteX78" fmla="*/ 5939320 w 6127689"/>
              <a:gd name="connsiteY78" fmla="*/ 4340435 h 6858000"/>
              <a:gd name="connsiteX79" fmla="*/ 5946705 w 6127689"/>
              <a:gd name="connsiteY79" fmla="*/ 4428051 h 6858000"/>
              <a:gd name="connsiteX80" fmla="*/ 5949261 w 6127689"/>
              <a:gd name="connsiteY80" fmla="*/ 4449185 h 6858000"/>
              <a:gd name="connsiteX81" fmla="*/ 5968960 w 6127689"/>
              <a:gd name="connsiteY81" fmla="*/ 4482655 h 6858000"/>
              <a:gd name="connsiteX82" fmla="*/ 5980106 w 6127689"/>
              <a:gd name="connsiteY82" fmla="*/ 4585087 h 6858000"/>
              <a:gd name="connsiteX83" fmla="*/ 5998138 w 6127689"/>
              <a:gd name="connsiteY83" fmla="*/ 4697518 h 6858000"/>
              <a:gd name="connsiteX84" fmla="*/ 6013516 w 6127689"/>
              <a:gd name="connsiteY84" fmla="*/ 4786619 h 6858000"/>
              <a:gd name="connsiteX85" fmla="*/ 6025404 w 6127689"/>
              <a:gd name="connsiteY85" fmla="*/ 4858148 h 6858000"/>
              <a:gd name="connsiteX86" fmla="*/ 6007749 w 6127689"/>
              <a:gd name="connsiteY86" fmla="*/ 4964715 h 6858000"/>
              <a:gd name="connsiteX87" fmla="*/ 6005269 w 6127689"/>
              <a:gd name="connsiteY87" fmla="*/ 5150567 h 6858000"/>
              <a:gd name="connsiteX88" fmla="*/ 6001127 w 6127689"/>
              <a:gd name="connsiteY88" fmla="*/ 5164609 h 6858000"/>
              <a:gd name="connsiteX89" fmla="*/ 5996647 w 6127689"/>
              <a:gd name="connsiteY89" fmla="*/ 5185640 h 6858000"/>
              <a:gd name="connsiteX90" fmla="*/ 5998514 w 6127689"/>
              <a:gd name="connsiteY90" fmla="*/ 5189673 h 6858000"/>
              <a:gd name="connsiteX91" fmla="*/ 6018409 w 6127689"/>
              <a:gd name="connsiteY91" fmla="*/ 5227157 h 6858000"/>
              <a:gd name="connsiteX92" fmla="*/ 6036748 w 6127689"/>
              <a:gd name="connsiteY92" fmla="*/ 5322752 h 6858000"/>
              <a:gd name="connsiteX93" fmla="*/ 6036943 w 6127689"/>
              <a:gd name="connsiteY93" fmla="*/ 5329480 h 6858000"/>
              <a:gd name="connsiteX94" fmla="*/ 6037236 w 6127689"/>
              <a:gd name="connsiteY94" fmla="*/ 5329634 h 6858000"/>
              <a:gd name="connsiteX95" fmla="*/ 6038019 w 6127689"/>
              <a:gd name="connsiteY95" fmla="*/ 5336764 h 6858000"/>
              <a:gd name="connsiteX96" fmla="*/ 6037298 w 6127689"/>
              <a:gd name="connsiteY96" fmla="*/ 5341753 h 6858000"/>
              <a:gd name="connsiteX97" fmla="*/ 6037677 w 6127689"/>
              <a:gd name="connsiteY97" fmla="*/ 5354807 h 6858000"/>
              <a:gd name="connsiteX98" fmla="*/ 6039728 w 6127689"/>
              <a:gd name="connsiteY98" fmla="*/ 5359416 h 6858000"/>
              <a:gd name="connsiteX99" fmla="*/ 6043311 w 6127689"/>
              <a:gd name="connsiteY99" fmla="*/ 5361407 h 6858000"/>
              <a:gd name="connsiteX100" fmla="*/ 6042954 w 6127689"/>
              <a:gd name="connsiteY100" fmla="*/ 5362576 h 6858000"/>
              <a:gd name="connsiteX101" fmla="*/ 6053435 w 6127689"/>
              <a:gd name="connsiteY101" fmla="*/ 5387547 h 6858000"/>
              <a:gd name="connsiteX102" fmla="*/ 6065933 w 6127689"/>
              <a:gd name="connsiteY102" fmla="*/ 5443002 h 6858000"/>
              <a:gd name="connsiteX103" fmla="*/ 6068640 w 6127689"/>
              <a:gd name="connsiteY103" fmla="*/ 5474503 h 6858000"/>
              <a:gd name="connsiteX104" fmla="*/ 6080922 w 6127689"/>
              <a:gd name="connsiteY104" fmla="*/ 5561070 h 6858000"/>
              <a:gd name="connsiteX105" fmla="*/ 6096949 w 6127689"/>
              <a:gd name="connsiteY105" fmla="*/ 5648179 h 6858000"/>
              <a:gd name="connsiteX106" fmla="*/ 6125703 w 6127689"/>
              <a:gd name="connsiteY106" fmla="*/ 5692894 h 6858000"/>
              <a:gd name="connsiteX107" fmla="*/ 6126670 w 6127689"/>
              <a:gd name="connsiteY107" fmla="*/ 5697882 h 6858000"/>
              <a:gd name="connsiteX108" fmla="*/ 6124061 w 6127689"/>
              <a:gd name="connsiteY108" fmla="*/ 5710294 h 6858000"/>
              <a:gd name="connsiteX109" fmla="*/ 6122213 w 6127689"/>
              <a:gd name="connsiteY109" fmla="*/ 5714762 h 6858000"/>
              <a:gd name="connsiteX110" fmla="*/ 6121353 w 6127689"/>
              <a:gd name="connsiteY110" fmla="*/ 5721725 h 6858000"/>
              <a:gd name="connsiteX111" fmla="*/ 6121607 w 6127689"/>
              <a:gd name="connsiteY111" fmla="*/ 5721959 h 6858000"/>
              <a:gd name="connsiteX112" fmla="*/ 6120262 w 6127689"/>
              <a:gd name="connsiteY112" fmla="*/ 5728358 h 6858000"/>
              <a:gd name="connsiteX113" fmla="*/ 6127024 w 6127689"/>
              <a:gd name="connsiteY113" fmla="*/ 5786902 h 6858000"/>
              <a:gd name="connsiteX114" fmla="*/ 6127519 w 6127689"/>
              <a:gd name="connsiteY114" fmla="*/ 5865775 h 6858000"/>
              <a:gd name="connsiteX115" fmla="*/ 6119217 w 6127689"/>
              <a:gd name="connsiteY115" fmla="*/ 5888542 h 6858000"/>
              <a:gd name="connsiteX116" fmla="*/ 6102493 w 6127689"/>
              <a:gd name="connsiteY116" fmla="*/ 5928602 h 6858000"/>
              <a:gd name="connsiteX117" fmla="*/ 6056863 w 6127689"/>
              <a:gd name="connsiteY117" fmla="*/ 6000643 h 6858000"/>
              <a:gd name="connsiteX118" fmla="*/ 6045436 w 6127689"/>
              <a:gd name="connsiteY118" fmla="*/ 6124480 h 6858000"/>
              <a:gd name="connsiteX119" fmla="*/ 6030489 w 6127689"/>
              <a:gd name="connsiteY119" fmla="*/ 6317666 h 6858000"/>
              <a:gd name="connsiteX120" fmla="*/ 6007492 w 6127689"/>
              <a:gd name="connsiteY120" fmla="*/ 6440818 h 6858000"/>
              <a:gd name="connsiteX121" fmla="*/ 6009467 w 6127689"/>
              <a:gd name="connsiteY121" fmla="*/ 6487076 h 6858000"/>
              <a:gd name="connsiteX122" fmla="*/ 5995064 w 6127689"/>
              <a:gd name="connsiteY122" fmla="*/ 6540791 h 6858000"/>
              <a:gd name="connsiteX123" fmla="*/ 5996309 w 6127689"/>
              <a:gd name="connsiteY123" fmla="*/ 6543961 h 6858000"/>
              <a:gd name="connsiteX124" fmla="*/ 5996048 w 6127689"/>
              <a:gd name="connsiteY124" fmla="*/ 6555444 h 6858000"/>
              <a:gd name="connsiteX125" fmla="*/ 6002524 w 6127689"/>
              <a:gd name="connsiteY125" fmla="*/ 6560188 h 6858000"/>
              <a:gd name="connsiteX126" fmla="*/ 6006823 w 6127689"/>
              <a:gd name="connsiteY126" fmla="*/ 6578546 h 6858000"/>
              <a:gd name="connsiteX127" fmla="*/ 6004510 w 6127689"/>
              <a:gd name="connsiteY127" fmla="*/ 6599256 h 6858000"/>
              <a:gd name="connsiteX128" fmla="*/ 5986207 w 6127689"/>
              <a:gd name="connsiteY128" fmla="*/ 6695855 h 6858000"/>
              <a:gd name="connsiteX129" fmla="*/ 5979428 w 6127689"/>
              <a:gd name="connsiteY129" fmla="*/ 6754678 h 6858000"/>
              <a:gd name="connsiteX130" fmla="*/ 5983398 w 6127689"/>
              <a:gd name="connsiteY130" fmla="*/ 6778641 h 6858000"/>
              <a:gd name="connsiteX131" fmla="*/ 5984543 w 6127689"/>
              <a:gd name="connsiteY131" fmla="*/ 6811016 h 6858000"/>
              <a:gd name="connsiteX132" fmla="*/ 5981802 w 6127689"/>
              <a:gd name="connsiteY132" fmla="*/ 6838578 h 6858000"/>
              <a:gd name="connsiteX133" fmla="*/ 5979671 w 6127689"/>
              <a:gd name="connsiteY133" fmla="*/ 6858000 h 6858000"/>
              <a:gd name="connsiteX134" fmla="*/ 0 w 6127689"/>
              <a:gd name="connsiteY134" fmla="*/ 6858000 h 6858000"/>
              <a:gd name="connsiteX135" fmla="*/ 0 w 6127689"/>
              <a:gd name="connsiteY135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83705 w 6127689"/>
              <a:gd name="connsiteY71" fmla="*/ 4101899 h 6858000"/>
              <a:gd name="connsiteX72" fmla="*/ 5894095 w 6127689"/>
              <a:gd name="connsiteY72" fmla="*/ 4128857 h 6858000"/>
              <a:gd name="connsiteX73" fmla="*/ 5903513 w 6127689"/>
              <a:gd name="connsiteY73" fmla="*/ 4187661 h 6858000"/>
              <a:gd name="connsiteX74" fmla="*/ 5917114 w 6127689"/>
              <a:gd name="connsiteY74" fmla="*/ 4213096 h 6858000"/>
              <a:gd name="connsiteX75" fmla="*/ 5924233 w 6127689"/>
              <a:gd name="connsiteY75" fmla="*/ 4242060 h 6858000"/>
              <a:gd name="connsiteX76" fmla="*/ 5928910 w 6127689"/>
              <a:gd name="connsiteY76" fmla="*/ 4300973 h 6858000"/>
              <a:gd name="connsiteX77" fmla="*/ 5939320 w 6127689"/>
              <a:gd name="connsiteY77" fmla="*/ 4340435 h 6858000"/>
              <a:gd name="connsiteX78" fmla="*/ 5946705 w 6127689"/>
              <a:gd name="connsiteY78" fmla="*/ 4428051 h 6858000"/>
              <a:gd name="connsiteX79" fmla="*/ 5949261 w 6127689"/>
              <a:gd name="connsiteY79" fmla="*/ 4449185 h 6858000"/>
              <a:gd name="connsiteX80" fmla="*/ 5968960 w 6127689"/>
              <a:gd name="connsiteY80" fmla="*/ 4482655 h 6858000"/>
              <a:gd name="connsiteX81" fmla="*/ 5980106 w 6127689"/>
              <a:gd name="connsiteY81" fmla="*/ 4585087 h 6858000"/>
              <a:gd name="connsiteX82" fmla="*/ 5998138 w 6127689"/>
              <a:gd name="connsiteY82" fmla="*/ 4697518 h 6858000"/>
              <a:gd name="connsiteX83" fmla="*/ 6013516 w 6127689"/>
              <a:gd name="connsiteY83" fmla="*/ 4786619 h 6858000"/>
              <a:gd name="connsiteX84" fmla="*/ 6025404 w 6127689"/>
              <a:gd name="connsiteY84" fmla="*/ 4858148 h 6858000"/>
              <a:gd name="connsiteX85" fmla="*/ 6007749 w 6127689"/>
              <a:gd name="connsiteY85" fmla="*/ 4964715 h 6858000"/>
              <a:gd name="connsiteX86" fmla="*/ 6005269 w 6127689"/>
              <a:gd name="connsiteY86" fmla="*/ 5150567 h 6858000"/>
              <a:gd name="connsiteX87" fmla="*/ 6001127 w 6127689"/>
              <a:gd name="connsiteY87" fmla="*/ 5164609 h 6858000"/>
              <a:gd name="connsiteX88" fmla="*/ 5996647 w 6127689"/>
              <a:gd name="connsiteY88" fmla="*/ 5185640 h 6858000"/>
              <a:gd name="connsiteX89" fmla="*/ 5998514 w 6127689"/>
              <a:gd name="connsiteY89" fmla="*/ 5189673 h 6858000"/>
              <a:gd name="connsiteX90" fmla="*/ 6018409 w 6127689"/>
              <a:gd name="connsiteY90" fmla="*/ 5227157 h 6858000"/>
              <a:gd name="connsiteX91" fmla="*/ 6036748 w 6127689"/>
              <a:gd name="connsiteY91" fmla="*/ 5322752 h 6858000"/>
              <a:gd name="connsiteX92" fmla="*/ 6036943 w 6127689"/>
              <a:gd name="connsiteY92" fmla="*/ 5329480 h 6858000"/>
              <a:gd name="connsiteX93" fmla="*/ 6037236 w 6127689"/>
              <a:gd name="connsiteY93" fmla="*/ 5329634 h 6858000"/>
              <a:gd name="connsiteX94" fmla="*/ 6038019 w 6127689"/>
              <a:gd name="connsiteY94" fmla="*/ 5336764 h 6858000"/>
              <a:gd name="connsiteX95" fmla="*/ 6037298 w 6127689"/>
              <a:gd name="connsiteY95" fmla="*/ 5341753 h 6858000"/>
              <a:gd name="connsiteX96" fmla="*/ 6037677 w 6127689"/>
              <a:gd name="connsiteY96" fmla="*/ 5354807 h 6858000"/>
              <a:gd name="connsiteX97" fmla="*/ 6039728 w 6127689"/>
              <a:gd name="connsiteY97" fmla="*/ 5359416 h 6858000"/>
              <a:gd name="connsiteX98" fmla="*/ 6043311 w 6127689"/>
              <a:gd name="connsiteY98" fmla="*/ 5361407 h 6858000"/>
              <a:gd name="connsiteX99" fmla="*/ 6042954 w 6127689"/>
              <a:gd name="connsiteY99" fmla="*/ 5362576 h 6858000"/>
              <a:gd name="connsiteX100" fmla="*/ 6053435 w 6127689"/>
              <a:gd name="connsiteY100" fmla="*/ 5387547 h 6858000"/>
              <a:gd name="connsiteX101" fmla="*/ 6065933 w 6127689"/>
              <a:gd name="connsiteY101" fmla="*/ 5443002 h 6858000"/>
              <a:gd name="connsiteX102" fmla="*/ 6068640 w 6127689"/>
              <a:gd name="connsiteY102" fmla="*/ 5474503 h 6858000"/>
              <a:gd name="connsiteX103" fmla="*/ 6080922 w 6127689"/>
              <a:gd name="connsiteY103" fmla="*/ 5561070 h 6858000"/>
              <a:gd name="connsiteX104" fmla="*/ 6096949 w 6127689"/>
              <a:gd name="connsiteY104" fmla="*/ 5648179 h 6858000"/>
              <a:gd name="connsiteX105" fmla="*/ 6125703 w 6127689"/>
              <a:gd name="connsiteY105" fmla="*/ 5692894 h 6858000"/>
              <a:gd name="connsiteX106" fmla="*/ 6126670 w 6127689"/>
              <a:gd name="connsiteY106" fmla="*/ 5697882 h 6858000"/>
              <a:gd name="connsiteX107" fmla="*/ 6124061 w 6127689"/>
              <a:gd name="connsiteY107" fmla="*/ 5710294 h 6858000"/>
              <a:gd name="connsiteX108" fmla="*/ 6122213 w 6127689"/>
              <a:gd name="connsiteY108" fmla="*/ 5714762 h 6858000"/>
              <a:gd name="connsiteX109" fmla="*/ 6121353 w 6127689"/>
              <a:gd name="connsiteY109" fmla="*/ 5721725 h 6858000"/>
              <a:gd name="connsiteX110" fmla="*/ 6121607 w 6127689"/>
              <a:gd name="connsiteY110" fmla="*/ 5721959 h 6858000"/>
              <a:gd name="connsiteX111" fmla="*/ 6120262 w 6127689"/>
              <a:gd name="connsiteY111" fmla="*/ 5728358 h 6858000"/>
              <a:gd name="connsiteX112" fmla="*/ 6127024 w 6127689"/>
              <a:gd name="connsiteY112" fmla="*/ 5786902 h 6858000"/>
              <a:gd name="connsiteX113" fmla="*/ 6127519 w 6127689"/>
              <a:gd name="connsiteY113" fmla="*/ 5865775 h 6858000"/>
              <a:gd name="connsiteX114" fmla="*/ 6119217 w 6127689"/>
              <a:gd name="connsiteY114" fmla="*/ 5888542 h 6858000"/>
              <a:gd name="connsiteX115" fmla="*/ 6102493 w 6127689"/>
              <a:gd name="connsiteY115" fmla="*/ 5928602 h 6858000"/>
              <a:gd name="connsiteX116" fmla="*/ 6056863 w 6127689"/>
              <a:gd name="connsiteY116" fmla="*/ 6000643 h 6858000"/>
              <a:gd name="connsiteX117" fmla="*/ 6045436 w 6127689"/>
              <a:gd name="connsiteY117" fmla="*/ 6124480 h 6858000"/>
              <a:gd name="connsiteX118" fmla="*/ 6030489 w 6127689"/>
              <a:gd name="connsiteY118" fmla="*/ 6317666 h 6858000"/>
              <a:gd name="connsiteX119" fmla="*/ 6007492 w 6127689"/>
              <a:gd name="connsiteY119" fmla="*/ 6440818 h 6858000"/>
              <a:gd name="connsiteX120" fmla="*/ 6009467 w 6127689"/>
              <a:gd name="connsiteY120" fmla="*/ 6487076 h 6858000"/>
              <a:gd name="connsiteX121" fmla="*/ 5995064 w 6127689"/>
              <a:gd name="connsiteY121" fmla="*/ 6540791 h 6858000"/>
              <a:gd name="connsiteX122" fmla="*/ 5996309 w 6127689"/>
              <a:gd name="connsiteY122" fmla="*/ 6543961 h 6858000"/>
              <a:gd name="connsiteX123" fmla="*/ 5996048 w 6127689"/>
              <a:gd name="connsiteY123" fmla="*/ 6555444 h 6858000"/>
              <a:gd name="connsiteX124" fmla="*/ 6002524 w 6127689"/>
              <a:gd name="connsiteY124" fmla="*/ 6560188 h 6858000"/>
              <a:gd name="connsiteX125" fmla="*/ 6006823 w 6127689"/>
              <a:gd name="connsiteY125" fmla="*/ 6578546 h 6858000"/>
              <a:gd name="connsiteX126" fmla="*/ 6004510 w 6127689"/>
              <a:gd name="connsiteY126" fmla="*/ 6599256 h 6858000"/>
              <a:gd name="connsiteX127" fmla="*/ 5986207 w 6127689"/>
              <a:gd name="connsiteY127" fmla="*/ 6695855 h 6858000"/>
              <a:gd name="connsiteX128" fmla="*/ 5979428 w 6127689"/>
              <a:gd name="connsiteY128" fmla="*/ 6754678 h 6858000"/>
              <a:gd name="connsiteX129" fmla="*/ 5983398 w 6127689"/>
              <a:gd name="connsiteY129" fmla="*/ 6778641 h 6858000"/>
              <a:gd name="connsiteX130" fmla="*/ 5984543 w 6127689"/>
              <a:gd name="connsiteY130" fmla="*/ 6811016 h 6858000"/>
              <a:gd name="connsiteX131" fmla="*/ 5981802 w 6127689"/>
              <a:gd name="connsiteY131" fmla="*/ 6838578 h 6858000"/>
              <a:gd name="connsiteX132" fmla="*/ 5979671 w 6127689"/>
              <a:gd name="connsiteY132" fmla="*/ 6858000 h 6858000"/>
              <a:gd name="connsiteX133" fmla="*/ 0 w 6127689"/>
              <a:gd name="connsiteY133" fmla="*/ 6858000 h 6858000"/>
              <a:gd name="connsiteX134" fmla="*/ 0 w 6127689"/>
              <a:gd name="connsiteY134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83705 w 6127689"/>
              <a:gd name="connsiteY71" fmla="*/ 4101899 h 6858000"/>
              <a:gd name="connsiteX72" fmla="*/ 5894095 w 6127689"/>
              <a:gd name="connsiteY72" fmla="*/ 4128857 h 6858000"/>
              <a:gd name="connsiteX73" fmla="*/ 5903513 w 6127689"/>
              <a:gd name="connsiteY73" fmla="*/ 4187661 h 6858000"/>
              <a:gd name="connsiteX74" fmla="*/ 5917114 w 6127689"/>
              <a:gd name="connsiteY74" fmla="*/ 4213096 h 6858000"/>
              <a:gd name="connsiteX75" fmla="*/ 5924233 w 6127689"/>
              <a:gd name="connsiteY75" fmla="*/ 4242060 h 6858000"/>
              <a:gd name="connsiteX76" fmla="*/ 5928910 w 6127689"/>
              <a:gd name="connsiteY76" fmla="*/ 4300973 h 6858000"/>
              <a:gd name="connsiteX77" fmla="*/ 5939320 w 6127689"/>
              <a:gd name="connsiteY77" fmla="*/ 4340435 h 6858000"/>
              <a:gd name="connsiteX78" fmla="*/ 5946705 w 6127689"/>
              <a:gd name="connsiteY78" fmla="*/ 4428051 h 6858000"/>
              <a:gd name="connsiteX79" fmla="*/ 5949261 w 6127689"/>
              <a:gd name="connsiteY79" fmla="*/ 4449185 h 6858000"/>
              <a:gd name="connsiteX80" fmla="*/ 5968960 w 6127689"/>
              <a:gd name="connsiteY80" fmla="*/ 4482655 h 6858000"/>
              <a:gd name="connsiteX81" fmla="*/ 5980106 w 6127689"/>
              <a:gd name="connsiteY81" fmla="*/ 4585087 h 6858000"/>
              <a:gd name="connsiteX82" fmla="*/ 5998138 w 6127689"/>
              <a:gd name="connsiteY82" fmla="*/ 4697518 h 6858000"/>
              <a:gd name="connsiteX83" fmla="*/ 6013516 w 6127689"/>
              <a:gd name="connsiteY83" fmla="*/ 4786619 h 6858000"/>
              <a:gd name="connsiteX84" fmla="*/ 6025404 w 6127689"/>
              <a:gd name="connsiteY84" fmla="*/ 4858148 h 6858000"/>
              <a:gd name="connsiteX85" fmla="*/ 6007749 w 6127689"/>
              <a:gd name="connsiteY85" fmla="*/ 4964715 h 6858000"/>
              <a:gd name="connsiteX86" fmla="*/ 6005269 w 6127689"/>
              <a:gd name="connsiteY86" fmla="*/ 5150567 h 6858000"/>
              <a:gd name="connsiteX87" fmla="*/ 6001127 w 6127689"/>
              <a:gd name="connsiteY87" fmla="*/ 5164609 h 6858000"/>
              <a:gd name="connsiteX88" fmla="*/ 5996647 w 6127689"/>
              <a:gd name="connsiteY88" fmla="*/ 5185640 h 6858000"/>
              <a:gd name="connsiteX89" fmla="*/ 5998514 w 6127689"/>
              <a:gd name="connsiteY89" fmla="*/ 5189673 h 6858000"/>
              <a:gd name="connsiteX90" fmla="*/ 6018409 w 6127689"/>
              <a:gd name="connsiteY90" fmla="*/ 5227157 h 6858000"/>
              <a:gd name="connsiteX91" fmla="*/ 6036748 w 6127689"/>
              <a:gd name="connsiteY91" fmla="*/ 5322752 h 6858000"/>
              <a:gd name="connsiteX92" fmla="*/ 6036943 w 6127689"/>
              <a:gd name="connsiteY92" fmla="*/ 5329480 h 6858000"/>
              <a:gd name="connsiteX93" fmla="*/ 6037236 w 6127689"/>
              <a:gd name="connsiteY93" fmla="*/ 5329634 h 6858000"/>
              <a:gd name="connsiteX94" fmla="*/ 6038019 w 6127689"/>
              <a:gd name="connsiteY94" fmla="*/ 5336764 h 6858000"/>
              <a:gd name="connsiteX95" fmla="*/ 6037298 w 6127689"/>
              <a:gd name="connsiteY95" fmla="*/ 5341753 h 6858000"/>
              <a:gd name="connsiteX96" fmla="*/ 6037677 w 6127689"/>
              <a:gd name="connsiteY96" fmla="*/ 5354807 h 6858000"/>
              <a:gd name="connsiteX97" fmla="*/ 6039728 w 6127689"/>
              <a:gd name="connsiteY97" fmla="*/ 5359416 h 6858000"/>
              <a:gd name="connsiteX98" fmla="*/ 6043311 w 6127689"/>
              <a:gd name="connsiteY98" fmla="*/ 5361407 h 6858000"/>
              <a:gd name="connsiteX99" fmla="*/ 6053435 w 6127689"/>
              <a:gd name="connsiteY99" fmla="*/ 5387547 h 6858000"/>
              <a:gd name="connsiteX100" fmla="*/ 6065933 w 6127689"/>
              <a:gd name="connsiteY100" fmla="*/ 5443002 h 6858000"/>
              <a:gd name="connsiteX101" fmla="*/ 6068640 w 6127689"/>
              <a:gd name="connsiteY101" fmla="*/ 5474503 h 6858000"/>
              <a:gd name="connsiteX102" fmla="*/ 6080922 w 6127689"/>
              <a:gd name="connsiteY102" fmla="*/ 5561070 h 6858000"/>
              <a:gd name="connsiteX103" fmla="*/ 6096949 w 6127689"/>
              <a:gd name="connsiteY103" fmla="*/ 5648179 h 6858000"/>
              <a:gd name="connsiteX104" fmla="*/ 6125703 w 6127689"/>
              <a:gd name="connsiteY104" fmla="*/ 5692894 h 6858000"/>
              <a:gd name="connsiteX105" fmla="*/ 6126670 w 6127689"/>
              <a:gd name="connsiteY105" fmla="*/ 5697882 h 6858000"/>
              <a:gd name="connsiteX106" fmla="*/ 6124061 w 6127689"/>
              <a:gd name="connsiteY106" fmla="*/ 5710294 h 6858000"/>
              <a:gd name="connsiteX107" fmla="*/ 6122213 w 6127689"/>
              <a:gd name="connsiteY107" fmla="*/ 5714762 h 6858000"/>
              <a:gd name="connsiteX108" fmla="*/ 6121353 w 6127689"/>
              <a:gd name="connsiteY108" fmla="*/ 5721725 h 6858000"/>
              <a:gd name="connsiteX109" fmla="*/ 6121607 w 6127689"/>
              <a:gd name="connsiteY109" fmla="*/ 5721959 h 6858000"/>
              <a:gd name="connsiteX110" fmla="*/ 6120262 w 6127689"/>
              <a:gd name="connsiteY110" fmla="*/ 5728358 h 6858000"/>
              <a:gd name="connsiteX111" fmla="*/ 6127024 w 6127689"/>
              <a:gd name="connsiteY111" fmla="*/ 5786902 h 6858000"/>
              <a:gd name="connsiteX112" fmla="*/ 6127519 w 6127689"/>
              <a:gd name="connsiteY112" fmla="*/ 5865775 h 6858000"/>
              <a:gd name="connsiteX113" fmla="*/ 6119217 w 6127689"/>
              <a:gd name="connsiteY113" fmla="*/ 5888542 h 6858000"/>
              <a:gd name="connsiteX114" fmla="*/ 6102493 w 6127689"/>
              <a:gd name="connsiteY114" fmla="*/ 5928602 h 6858000"/>
              <a:gd name="connsiteX115" fmla="*/ 6056863 w 6127689"/>
              <a:gd name="connsiteY115" fmla="*/ 6000643 h 6858000"/>
              <a:gd name="connsiteX116" fmla="*/ 6045436 w 6127689"/>
              <a:gd name="connsiteY116" fmla="*/ 6124480 h 6858000"/>
              <a:gd name="connsiteX117" fmla="*/ 6030489 w 6127689"/>
              <a:gd name="connsiteY117" fmla="*/ 6317666 h 6858000"/>
              <a:gd name="connsiteX118" fmla="*/ 6007492 w 6127689"/>
              <a:gd name="connsiteY118" fmla="*/ 6440818 h 6858000"/>
              <a:gd name="connsiteX119" fmla="*/ 6009467 w 6127689"/>
              <a:gd name="connsiteY119" fmla="*/ 6487076 h 6858000"/>
              <a:gd name="connsiteX120" fmla="*/ 5995064 w 6127689"/>
              <a:gd name="connsiteY120" fmla="*/ 6540791 h 6858000"/>
              <a:gd name="connsiteX121" fmla="*/ 5996309 w 6127689"/>
              <a:gd name="connsiteY121" fmla="*/ 6543961 h 6858000"/>
              <a:gd name="connsiteX122" fmla="*/ 5996048 w 6127689"/>
              <a:gd name="connsiteY122" fmla="*/ 6555444 h 6858000"/>
              <a:gd name="connsiteX123" fmla="*/ 6002524 w 6127689"/>
              <a:gd name="connsiteY123" fmla="*/ 6560188 h 6858000"/>
              <a:gd name="connsiteX124" fmla="*/ 6006823 w 6127689"/>
              <a:gd name="connsiteY124" fmla="*/ 6578546 h 6858000"/>
              <a:gd name="connsiteX125" fmla="*/ 6004510 w 6127689"/>
              <a:gd name="connsiteY125" fmla="*/ 6599256 h 6858000"/>
              <a:gd name="connsiteX126" fmla="*/ 5986207 w 6127689"/>
              <a:gd name="connsiteY126" fmla="*/ 6695855 h 6858000"/>
              <a:gd name="connsiteX127" fmla="*/ 5979428 w 6127689"/>
              <a:gd name="connsiteY127" fmla="*/ 6754678 h 6858000"/>
              <a:gd name="connsiteX128" fmla="*/ 5983398 w 6127689"/>
              <a:gd name="connsiteY128" fmla="*/ 6778641 h 6858000"/>
              <a:gd name="connsiteX129" fmla="*/ 5984543 w 6127689"/>
              <a:gd name="connsiteY129" fmla="*/ 6811016 h 6858000"/>
              <a:gd name="connsiteX130" fmla="*/ 5981802 w 6127689"/>
              <a:gd name="connsiteY130" fmla="*/ 6838578 h 6858000"/>
              <a:gd name="connsiteX131" fmla="*/ 5979671 w 6127689"/>
              <a:gd name="connsiteY131" fmla="*/ 6858000 h 6858000"/>
              <a:gd name="connsiteX132" fmla="*/ 0 w 6127689"/>
              <a:gd name="connsiteY132" fmla="*/ 6858000 h 6858000"/>
              <a:gd name="connsiteX133" fmla="*/ 0 w 6127689"/>
              <a:gd name="connsiteY133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83705 w 6127689"/>
              <a:gd name="connsiteY71" fmla="*/ 4101899 h 6858000"/>
              <a:gd name="connsiteX72" fmla="*/ 5894095 w 6127689"/>
              <a:gd name="connsiteY72" fmla="*/ 4128857 h 6858000"/>
              <a:gd name="connsiteX73" fmla="*/ 5903513 w 6127689"/>
              <a:gd name="connsiteY73" fmla="*/ 4187661 h 6858000"/>
              <a:gd name="connsiteX74" fmla="*/ 5917114 w 6127689"/>
              <a:gd name="connsiteY74" fmla="*/ 4213096 h 6858000"/>
              <a:gd name="connsiteX75" fmla="*/ 5924233 w 6127689"/>
              <a:gd name="connsiteY75" fmla="*/ 4242060 h 6858000"/>
              <a:gd name="connsiteX76" fmla="*/ 5928910 w 6127689"/>
              <a:gd name="connsiteY76" fmla="*/ 4300973 h 6858000"/>
              <a:gd name="connsiteX77" fmla="*/ 5939320 w 6127689"/>
              <a:gd name="connsiteY77" fmla="*/ 4340435 h 6858000"/>
              <a:gd name="connsiteX78" fmla="*/ 5946705 w 6127689"/>
              <a:gd name="connsiteY78" fmla="*/ 4428051 h 6858000"/>
              <a:gd name="connsiteX79" fmla="*/ 5949261 w 6127689"/>
              <a:gd name="connsiteY79" fmla="*/ 4449185 h 6858000"/>
              <a:gd name="connsiteX80" fmla="*/ 5968960 w 6127689"/>
              <a:gd name="connsiteY80" fmla="*/ 4482655 h 6858000"/>
              <a:gd name="connsiteX81" fmla="*/ 5980106 w 6127689"/>
              <a:gd name="connsiteY81" fmla="*/ 4585087 h 6858000"/>
              <a:gd name="connsiteX82" fmla="*/ 5998138 w 6127689"/>
              <a:gd name="connsiteY82" fmla="*/ 4697518 h 6858000"/>
              <a:gd name="connsiteX83" fmla="*/ 6013516 w 6127689"/>
              <a:gd name="connsiteY83" fmla="*/ 4786619 h 6858000"/>
              <a:gd name="connsiteX84" fmla="*/ 6025404 w 6127689"/>
              <a:gd name="connsiteY84" fmla="*/ 4858148 h 6858000"/>
              <a:gd name="connsiteX85" fmla="*/ 6007749 w 6127689"/>
              <a:gd name="connsiteY85" fmla="*/ 4964715 h 6858000"/>
              <a:gd name="connsiteX86" fmla="*/ 6005269 w 6127689"/>
              <a:gd name="connsiteY86" fmla="*/ 5150567 h 6858000"/>
              <a:gd name="connsiteX87" fmla="*/ 6001127 w 6127689"/>
              <a:gd name="connsiteY87" fmla="*/ 5164609 h 6858000"/>
              <a:gd name="connsiteX88" fmla="*/ 5996647 w 6127689"/>
              <a:gd name="connsiteY88" fmla="*/ 5185640 h 6858000"/>
              <a:gd name="connsiteX89" fmla="*/ 5998514 w 6127689"/>
              <a:gd name="connsiteY89" fmla="*/ 5189673 h 6858000"/>
              <a:gd name="connsiteX90" fmla="*/ 6018409 w 6127689"/>
              <a:gd name="connsiteY90" fmla="*/ 5227157 h 6858000"/>
              <a:gd name="connsiteX91" fmla="*/ 6036748 w 6127689"/>
              <a:gd name="connsiteY91" fmla="*/ 5322752 h 6858000"/>
              <a:gd name="connsiteX92" fmla="*/ 6036943 w 6127689"/>
              <a:gd name="connsiteY92" fmla="*/ 5329480 h 6858000"/>
              <a:gd name="connsiteX93" fmla="*/ 6037236 w 6127689"/>
              <a:gd name="connsiteY93" fmla="*/ 5329634 h 6858000"/>
              <a:gd name="connsiteX94" fmla="*/ 6038019 w 6127689"/>
              <a:gd name="connsiteY94" fmla="*/ 5336764 h 6858000"/>
              <a:gd name="connsiteX95" fmla="*/ 6037677 w 6127689"/>
              <a:gd name="connsiteY95" fmla="*/ 5354807 h 6858000"/>
              <a:gd name="connsiteX96" fmla="*/ 6039728 w 6127689"/>
              <a:gd name="connsiteY96" fmla="*/ 5359416 h 6858000"/>
              <a:gd name="connsiteX97" fmla="*/ 6043311 w 6127689"/>
              <a:gd name="connsiteY97" fmla="*/ 5361407 h 6858000"/>
              <a:gd name="connsiteX98" fmla="*/ 6053435 w 6127689"/>
              <a:gd name="connsiteY98" fmla="*/ 5387547 h 6858000"/>
              <a:gd name="connsiteX99" fmla="*/ 6065933 w 6127689"/>
              <a:gd name="connsiteY99" fmla="*/ 5443002 h 6858000"/>
              <a:gd name="connsiteX100" fmla="*/ 6068640 w 6127689"/>
              <a:gd name="connsiteY100" fmla="*/ 5474503 h 6858000"/>
              <a:gd name="connsiteX101" fmla="*/ 6080922 w 6127689"/>
              <a:gd name="connsiteY101" fmla="*/ 5561070 h 6858000"/>
              <a:gd name="connsiteX102" fmla="*/ 6096949 w 6127689"/>
              <a:gd name="connsiteY102" fmla="*/ 5648179 h 6858000"/>
              <a:gd name="connsiteX103" fmla="*/ 6125703 w 6127689"/>
              <a:gd name="connsiteY103" fmla="*/ 5692894 h 6858000"/>
              <a:gd name="connsiteX104" fmla="*/ 6126670 w 6127689"/>
              <a:gd name="connsiteY104" fmla="*/ 5697882 h 6858000"/>
              <a:gd name="connsiteX105" fmla="*/ 6124061 w 6127689"/>
              <a:gd name="connsiteY105" fmla="*/ 5710294 h 6858000"/>
              <a:gd name="connsiteX106" fmla="*/ 6122213 w 6127689"/>
              <a:gd name="connsiteY106" fmla="*/ 5714762 h 6858000"/>
              <a:gd name="connsiteX107" fmla="*/ 6121353 w 6127689"/>
              <a:gd name="connsiteY107" fmla="*/ 5721725 h 6858000"/>
              <a:gd name="connsiteX108" fmla="*/ 6121607 w 6127689"/>
              <a:gd name="connsiteY108" fmla="*/ 5721959 h 6858000"/>
              <a:gd name="connsiteX109" fmla="*/ 6120262 w 6127689"/>
              <a:gd name="connsiteY109" fmla="*/ 5728358 h 6858000"/>
              <a:gd name="connsiteX110" fmla="*/ 6127024 w 6127689"/>
              <a:gd name="connsiteY110" fmla="*/ 5786902 h 6858000"/>
              <a:gd name="connsiteX111" fmla="*/ 6127519 w 6127689"/>
              <a:gd name="connsiteY111" fmla="*/ 5865775 h 6858000"/>
              <a:gd name="connsiteX112" fmla="*/ 6119217 w 6127689"/>
              <a:gd name="connsiteY112" fmla="*/ 5888542 h 6858000"/>
              <a:gd name="connsiteX113" fmla="*/ 6102493 w 6127689"/>
              <a:gd name="connsiteY113" fmla="*/ 5928602 h 6858000"/>
              <a:gd name="connsiteX114" fmla="*/ 6056863 w 6127689"/>
              <a:gd name="connsiteY114" fmla="*/ 6000643 h 6858000"/>
              <a:gd name="connsiteX115" fmla="*/ 6045436 w 6127689"/>
              <a:gd name="connsiteY115" fmla="*/ 6124480 h 6858000"/>
              <a:gd name="connsiteX116" fmla="*/ 6030489 w 6127689"/>
              <a:gd name="connsiteY116" fmla="*/ 6317666 h 6858000"/>
              <a:gd name="connsiteX117" fmla="*/ 6007492 w 6127689"/>
              <a:gd name="connsiteY117" fmla="*/ 6440818 h 6858000"/>
              <a:gd name="connsiteX118" fmla="*/ 6009467 w 6127689"/>
              <a:gd name="connsiteY118" fmla="*/ 6487076 h 6858000"/>
              <a:gd name="connsiteX119" fmla="*/ 5995064 w 6127689"/>
              <a:gd name="connsiteY119" fmla="*/ 6540791 h 6858000"/>
              <a:gd name="connsiteX120" fmla="*/ 5996309 w 6127689"/>
              <a:gd name="connsiteY120" fmla="*/ 6543961 h 6858000"/>
              <a:gd name="connsiteX121" fmla="*/ 5996048 w 6127689"/>
              <a:gd name="connsiteY121" fmla="*/ 6555444 h 6858000"/>
              <a:gd name="connsiteX122" fmla="*/ 6002524 w 6127689"/>
              <a:gd name="connsiteY122" fmla="*/ 6560188 h 6858000"/>
              <a:gd name="connsiteX123" fmla="*/ 6006823 w 6127689"/>
              <a:gd name="connsiteY123" fmla="*/ 6578546 h 6858000"/>
              <a:gd name="connsiteX124" fmla="*/ 6004510 w 6127689"/>
              <a:gd name="connsiteY124" fmla="*/ 6599256 h 6858000"/>
              <a:gd name="connsiteX125" fmla="*/ 5986207 w 6127689"/>
              <a:gd name="connsiteY125" fmla="*/ 6695855 h 6858000"/>
              <a:gd name="connsiteX126" fmla="*/ 5979428 w 6127689"/>
              <a:gd name="connsiteY126" fmla="*/ 6754678 h 6858000"/>
              <a:gd name="connsiteX127" fmla="*/ 5983398 w 6127689"/>
              <a:gd name="connsiteY127" fmla="*/ 6778641 h 6858000"/>
              <a:gd name="connsiteX128" fmla="*/ 5984543 w 6127689"/>
              <a:gd name="connsiteY128" fmla="*/ 6811016 h 6858000"/>
              <a:gd name="connsiteX129" fmla="*/ 5981802 w 6127689"/>
              <a:gd name="connsiteY129" fmla="*/ 6838578 h 6858000"/>
              <a:gd name="connsiteX130" fmla="*/ 5979671 w 6127689"/>
              <a:gd name="connsiteY130" fmla="*/ 6858000 h 6858000"/>
              <a:gd name="connsiteX131" fmla="*/ 0 w 6127689"/>
              <a:gd name="connsiteY131" fmla="*/ 6858000 h 6858000"/>
              <a:gd name="connsiteX132" fmla="*/ 0 w 6127689"/>
              <a:gd name="connsiteY132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83705 w 6127689"/>
              <a:gd name="connsiteY71" fmla="*/ 4101899 h 6858000"/>
              <a:gd name="connsiteX72" fmla="*/ 5894095 w 6127689"/>
              <a:gd name="connsiteY72" fmla="*/ 4128857 h 6858000"/>
              <a:gd name="connsiteX73" fmla="*/ 5903513 w 6127689"/>
              <a:gd name="connsiteY73" fmla="*/ 4187661 h 6858000"/>
              <a:gd name="connsiteX74" fmla="*/ 5917114 w 6127689"/>
              <a:gd name="connsiteY74" fmla="*/ 4213096 h 6858000"/>
              <a:gd name="connsiteX75" fmla="*/ 5924233 w 6127689"/>
              <a:gd name="connsiteY75" fmla="*/ 4242060 h 6858000"/>
              <a:gd name="connsiteX76" fmla="*/ 5928910 w 6127689"/>
              <a:gd name="connsiteY76" fmla="*/ 4300973 h 6858000"/>
              <a:gd name="connsiteX77" fmla="*/ 5939320 w 6127689"/>
              <a:gd name="connsiteY77" fmla="*/ 4340435 h 6858000"/>
              <a:gd name="connsiteX78" fmla="*/ 5946705 w 6127689"/>
              <a:gd name="connsiteY78" fmla="*/ 4428051 h 6858000"/>
              <a:gd name="connsiteX79" fmla="*/ 5949261 w 6127689"/>
              <a:gd name="connsiteY79" fmla="*/ 4449185 h 6858000"/>
              <a:gd name="connsiteX80" fmla="*/ 5968960 w 6127689"/>
              <a:gd name="connsiteY80" fmla="*/ 4482655 h 6858000"/>
              <a:gd name="connsiteX81" fmla="*/ 5980106 w 6127689"/>
              <a:gd name="connsiteY81" fmla="*/ 4585087 h 6858000"/>
              <a:gd name="connsiteX82" fmla="*/ 5998138 w 6127689"/>
              <a:gd name="connsiteY82" fmla="*/ 4697518 h 6858000"/>
              <a:gd name="connsiteX83" fmla="*/ 6013516 w 6127689"/>
              <a:gd name="connsiteY83" fmla="*/ 4786619 h 6858000"/>
              <a:gd name="connsiteX84" fmla="*/ 6025404 w 6127689"/>
              <a:gd name="connsiteY84" fmla="*/ 4858148 h 6858000"/>
              <a:gd name="connsiteX85" fmla="*/ 6007749 w 6127689"/>
              <a:gd name="connsiteY85" fmla="*/ 4964715 h 6858000"/>
              <a:gd name="connsiteX86" fmla="*/ 6005269 w 6127689"/>
              <a:gd name="connsiteY86" fmla="*/ 5150567 h 6858000"/>
              <a:gd name="connsiteX87" fmla="*/ 6001127 w 6127689"/>
              <a:gd name="connsiteY87" fmla="*/ 5164609 h 6858000"/>
              <a:gd name="connsiteX88" fmla="*/ 5996647 w 6127689"/>
              <a:gd name="connsiteY88" fmla="*/ 5185640 h 6858000"/>
              <a:gd name="connsiteX89" fmla="*/ 5998514 w 6127689"/>
              <a:gd name="connsiteY89" fmla="*/ 5189673 h 6858000"/>
              <a:gd name="connsiteX90" fmla="*/ 6018409 w 6127689"/>
              <a:gd name="connsiteY90" fmla="*/ 5227157 h 6858000"/>
              <a:gd name="connsiteX91" fmla="*/ 6036748 w 6127689"/>
              <a:gd name="connsiteY91" fmla="*/ 5322752 h 6858000"/>
              <a:gd name="connsiteX92" fmla="*/ 6036943 w 6127689"/>
              <a:gd name="connsiteY92" fmla="*/ 5329480 h 6858000"/>
              <a:gd name="connsiteX93" fmla="*/ 6037236 w 6127689"/>
              <a:gd name="connsiteY93" fmla="*/ 5329634 h 6858000"/>
              <a:gd name="connsiteX94" fmla="*/ 6037677 w 6127689"/>
              <a:gd name="connsiteY94" fmla="*/ 5354807 h 6858000"/>
              <a:gd name="connsiteX95" fmla="*/ 6039728 w 6127689"/>
              <a:gd name="connsiteY95" fmla="*/ 5359416 h 6858000"/>
              <a:gd name="connsiteX96" fmla="*/ 6043311 w 6127689"/>
              <a:gd name="connsiteY96" fmla="*/ 5361407 h 6858000"/>
              <a:gd name="connsiteX97" fmla="*/ 6053435 w 6127689"/>
              <a:gd name="connsiteY97" fmla="*/ 5387547 h 6858000"/>
              <a:gd name="connsiteX98" fmla="*/ 6065933 w 6127689"/>
              <a:gd name="connsiteY98" fmla="*/ 5443002 h 6858000"/>
              <a:gd name="connsiteX99" fmla="*/ 6068640 w 6127689"/>
              <a:gd name="connsiteY99" fmla="*/ 5474503 h 6858000"/>
              <a:gd name="connsiteX100" fmla="*/ 6080922 w 6127689"/>
              <a:gd name="connsiteY100" fmla="*/ 5561070 h 6858000"/>
              <a:gd name="connsiteX101" fmla="*/ 6096949 w 6127689"/>
              <a:gd name="connsiteY101" fmla="*/ 5648179 h 6858000"/>
              <a:gd name="connsiteX102" fmla="*/ 6125703 w 6127689"/>
              <a:gd name="connsiteY102" fmla="*/ 5692894 h 6858000"/>
              <a:gd name="connsiteX103" fmla="*/ 6126670 w 6127689"/>
              <a:gd name="connsiteY103" fmla="*/ 5697882 h 6858000"/>
              <a:gd name="connsiteX104" fmla="*/ 6124061 w 6127689"/>
              <a:gd name="connsiteY104" fmla="*/ 5710294 h 6858000"/>
              <a:gd name="connsiteX105" fmla="*/ 6122213 w 6127689"/>
              <a:gd name="connsiteY105" fmla="*/ 5714762 h 6858000"/>
              <a:gd name="connsiteX106" fmla="*/ 6121353 w 6127689"/>
              <a:gd name="connsiteY106" fmla="*/ 5721725 h 6858000"/>
              <a:gd name="connsiteX107" fmla="*/ 6121607 w 6127689"/>
              <a:gd name="connsiteY107" fmla="*/ 5721959 h 6858000"/>
              <a:gd name="connsiteX108" fmla="*/ 6120262 w 6127689"/>
              <a:gd name="connsiteY108" fmla="*/ 5728358 h 6858000"/>
              <a:gd name="connsiteX109" fmla="*/ 6127024 w 6127689"/>
              <a:gd name="connsiteY109" fmla="*/ 5786902 h 6858000"/>
              <a:gd name="connsiteX110" fmla="*/ 6127519 w 6127689"/>
              <a:gd name="connsiteY110" fmla="*/ 5865775 h 6858000"/>
              <a:gd name="connsiteX111" fmla="*/ 6119217 w 6127689"/>
              <a:gd name="connsiteY111" fmla="*/ 5888542 h 6858000"/>
              <a:gd name="connsiteX112" fmla="*/ 6102493 w 6127689"/>
              <a:gd name="connsiteY112" fmla="*/ 5928602 h 6858000"/>
              <a:gd name="connsiteX113" fmla="*/ 6056863 w 6127689"/>
              <a:gd name="connsiteY113" fmla="*/ 6000643 h 6858000"/>
              <a:gd name="connsiteX114" fmla="*/ 6045436 w 6127689"/>
              <a:gd name="connsiteY114" fmla="*/ 6124480 h 6858000"/>
              <a:gd name="connsiteX115" fmla="*/ 6030489 w 6127689"/>
              <a:gd name="connsiteY115" fmla="*/ 6317666 h 6858000"/>
              <a:gd name="connsiteX116" fmla="*/ 6007492 w 6127689"/>
              <a:gd name="connsiteY116" fmla="*/ 6440818 h 6858000"/>
              <a:gd name="connsiteX117" fmla="*/ 6009467 w 6127689"/>
              <a:gd name="connsiteY117" fmla="*/ 6487076 h 6858000"/>
              <a:gd name="connsiteX118" fmla="*/ 5995064 w 6127689"/>
              <a:gd name="connsiteY118" fmla="*/ 6540791 h 6858000"/>
              <a:gd name="connsiteX119" fmla="*/ 5996309 w 6127689"/>
              <a:gd name="connsiteY119" fmla="*/ 6543961 h 6858000"/>
              <a:gd name="connsiteX120" fmla="*/ 5996048 w 6127689"/>
              <a:gd name="connsiteY120" fmla="*/ 6555444 h 6858000"/>
              <a:gd name="connsiteX121" fmla="*/ 6002524 w 6127689"/>
              <a:gd name="connsiteY121" fmla="*/ 6560188 h 6858000"/>
              <a:gd name="connsiteX122" fmla="*/ 6006823 w 6127689"/>
              <a:gd name="connsiteY122" fmla="*/ 6578546 h 6858000"/>
              <a:gd name="connsiteX123" fmla="*/ 6004510 w 6127689"/>
              <a:gd name="connsiteY123" fmla="*/ 6599256 h 6858000"/>
              <a:gd name="connsiteX124" fmla="*/ 5986207 w 6127689"/>
              <a:gd name="connsiteY124" fmla="*/ 6695855 h 6858000"/>
              <a:gd name="connsiteX125" fmla="*/ 5979428 w 6127689"/>
              <a:gd name="connsiteY125" fmla="*/ 6754678 h 6858000"/>
              <a:gd name="connsiteX126" fmla="*/ 5983398 w 6127689"/>
              <a:gd name="connsiteY126" fmla="*/ 6778641 h 6858000"/>
              <a:gd name="connsiteX127" fmla="*/ 5984543 w 6127689"/>
              <a:gd name="connsiteY127" fmla="*/ 6811016 h 6858000"/>
              <a:gd name="connsiteX128" fmla="*/ 5981802 w 6127689"/>
              <a:gd name="connsiteY128" fmla="*/ 6838578 h 6858000"/>
              <a:gd name="connsiteX129" fmla="*/ 5979671 w 6127689"/>
              <a:gd name="connsiteY129" fmla="*/ 6858000 h 6858000"/>
              <a:gd name="connsiteX130" fmla="*/ 0 w 6127689"/>
              <a:gd name="connsiteY130" fmla="*/ 6858000 h 6858000"/>
              <a:gd name="connsiteX131" fmla="*/ 0 w 6127689"/>
              <a:gd name="connsiteY131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83705 w 6127689"/>
              <a:gd name="connsiteY71" fmla="*/ 4101899 h 6858000"/>
              <a:gd name="connsiteX72" fmla="*/ 5894095 w 6127689"/>
              <a:gd name="connsiteY72" fmla="*/ 4128857 h 6858000"/>
              <a:gd name="connsiteX73" fmla="*/ 5903513 w 6127689"/>
              <a:gd name="connsiteY73" fmla="*/ 4187661 h 6858000"/>
              <a:gd name="connsiteX74" fmla="*/ 5917114 w 6127689"/>
              <a:gd name="connsiteY74" fmla="*/ 4213096 h 6858000"/>
              <a:gd name="connsiteX75" fmla="*/ 5924233 w 6127689"/>
              <a:gd name="connsiteY75" fmla="*/ 4242060 h 6858000"/>
              <a:gd name="connsiteX76" fmla="*/ 5928910 w 6127689"/>
              <a:gd name="connsiteY76" fmla="*/ 4300973 h 6858000"/>
              <a:gd name="connsiteX77" fmla="*/ 5939320 w 6127689"/>
              <a:gd name="connsiteY77" fmla="*/ 4340435 h 6858000"/>
              <a:gd name="connsiteX78" fmla="*/ 5946705 w 6127689"/>
              <a:gd name="connsiteY78" fmla="*/ 4428051 h 6858000"/>
              <a:gd name="connsiteX79" fmla="*/ 5949261 w 6127689"/>
              <a:gd name="connsiteY79" fmla="*/ 4449185 h 6858000"/>
              <a:gd name="connsiteX80" fmla="*/ 5968960 w 6127689"/>
              <a:gd name="connsiteY80" fmla="*/ 4482655 h 6858000"/>
              <a:gd name="connsiteX81" fmla="*/ 5980106 w 6127689"/>
              <a:gd name="connsiteY81" fmla="*/ 4585087 h 6858000"/>
              <a:gd name="connsiteX82" fmla="*/ 5998138 w 6127689"/>
              <a:gd name="connsiteY82" fmla="*/ 4697518 h 6858000"/>
              <a:gd name="connsiteX83" fmla="*/ 6013516 w 6127689"/>
              <a:gd name="connsiteY83" fmla="*/ 4786619 h 6858000"/>
              <a:gd name="connsiteX84" fmla="*/ 6025404 w 6127689"/>
              <a:gd name="connsiteY84" fmla="*/ 4858148 h 6858000"/>
              <a:gd name="connsiteX85" fmla="*/ 6007749 w 6127689"/>
              <a:gd name="connsiteY85" fmla="*/ 4964715 h 6858000"/>
              <a:gd name="connsiteX86" fmla="*/ 6005269 w 6127689"/>
              <a:gd name="connsiteY86" fmla="*/ 5150567 h 6858000"/>
              <a:gd name="connsiteX87" fmla="*/ 6001127 w 6127689"/>
              <a:gd name="connsiteY87" fmla="*/ 5164609 h 6858000"/>
              <a:gd name="connsiteX88" fmla="*/ 5998514 w 6127689"/>
              <a:gd name="connsiteY88" fmla="*/ 5189673 h 6858000"/>
              <a:gd name="connsiteX89" fmla="*/ 6018409 w 6127689"/>
              <a:gd name="connsiteY89" fmla="*/ 5227157 h 6858000"/>
              <a:gd name="connsiteX90" fmla="*/ 6036748 w 6127689"/>
              <a:gd name="connsiteY90" fmla="*/ 5322752 h 6858000"/>
              <a:gd name="connsiteX91" fmla="*/ 6036943 w 6127689"/>
              <a:gd name="connsiteY91" fmla="*/ 5329480 h 6858000"/>
              <a:gd name="connsiteX92" fmla="*/ 6037236 w 6127689"/>
              <a:gd name="connsiteY92" fmla="*/ 5329634 h 6858000"/>
              <a:gd name="connsiteX93" fmla="*/ 6037677 w 6127689"/>
              <a:gd name="connsiteY93" fmla="*/ 5354807 h 6858000"/>
              <a:gd name="connsiteX94" fmla="*/ 6039728 w 6127689"/>
              <a:gd name="connsiteY94" fmla="*/ 5359416 h 6858000"/>
              <a:gd name="connsiteX95" fmla="*/ 6043311 w 6127689"/>
              <a:gd name="connsiteY95" fmla="*/ 5361407 h 6858000"/>
              <a:gd name="connsiteX96" fmla="*/ 6053435 w 6127689"/>
              <a:gd name="connsiteY96" fmla="*/ 5387547 h 6858000"/>
              <a:gd name="connsiteX97" fmla="*/ 6065933 w 6127689"/>
              <a:gd name="connsiteY97" fmla="*/ 5443002 h 6858000"/>
              <a:gd name="connsiteX98" fmla="*/ 6068640 w 6127689"/>
              <a:gd name="connsiteY98" fmla="*/ 5474503 h 6858000"/>
              <a:gd name="connsiteX99" fmla="*/ 6080922 w 6127689"/>
              <a:gd name="connsiteY99" fmla="*/ 5561070 h 6858000"/>
              <a:gd name="connsiteX100" fmla="*/ 6096949 w 6127689"/>
              <a:gd name="connsiteY100" fmla="*/ 5648179 h 6858000"/>
              <a:gd name="connsiteX101" fmla="*/ 6125703 w 6127689"/>
              <a:gd name="connsiteY101" fmla="*/ 5692894 h 6858000"/>
              <a:gd name="connsiteX102" fmla="*/ 6126670 w 6127689"/>
              <a:gd name="connsiteY102" fmla="*/ 5697882 h 6858000"/>
              <a:gd name="connsiteX103" fmla="*/ 6124061 w 6127689"/>
              <a:gd name="connsiteY103" fmla="*/ 5710294 h 6858000"/>
              <a:gd name="connsiteX104" fmla="*/ 6122213 w 6127689"/>
              <a:gd name="connsiteY104" fmla="*/ 5714762 h 6858000"/>
              <a:gd name="connsiteX105" fmla="*/ 6121353 w 6127689"/>
              <a:gd name="connsiteY105" fmla="*/ 5721725 h 6858000"/>
              <a:gd name="connsiteX106" fmla="*/ 6121607 w 6127689"/>
              <a:gd name="connsiteY106" fmla="*/ 5721959 h 6858000"/>
              <a:gd name="connsiteX107" fmla="*/ 6120262 w 6127689"/>
              <a:gd name="connsiteY107" fmla="*/ 5728358 h 6858000"/>
              <a:gd name="connsiteX108" fmla="*/ 6127024 w 6127689"/>
              <a:gd name="connsiteY108" fmla="*/ 5786902 h 6858000"/>
              <a:gd name="connsiteX109" fmla="*/ 6127519 w 6127689"/>
              <a:gd name="connsiteY109" fmla="*/ 5865775 h 6858000"/>
              <a:gd name="connsiteX110" fmla="*/ 6119217 w 6127689"/>
              <a:gd name="connsiteY110" fmla="*/ 5888542 h 6858000"/>
              <a:gd name="connsiteX111" fmla="*/ 6102493 w 6127689"/>
              <a:gd name="connsiteY111" fmla="*/ 5928602 h 6858000"/>
              <a:gd name="connsiteX112" fmla="*/ 6056863 w 6127689"/>
              <a:gd name="connsiteY112" fmla="*/ 6000643 h 6858000"/>
              <a:gd name="connsiteX113" fmla="*/ 6045436 w 6127689"/>
              <a:gd name="connsiteY113" fmla="*/ 6124480 h 6858000"/>
              <a:gd name="connsiteX114" fmla="*/ 6030489 w 6127689"/>
              <a:gd name="connsiteY114" fmla="*/ 6317666 h 6858000"/>
              <a:gd name="connsiteX115" fmla="*/ 6007492 w 6127689"/>
              <a:gd name="connsiteY115" fmla="*/ 6440818 h 6858000"/>
              <a:gd name="connsiteX116" fmla="*/ 6009467 w 6127689"/>
              <a:gd name="connsiteY116" fmla="*/ 6487076 h 6858000"/>
              <a:gd name="connsiteX117" fmla="*/ 5995064 w 6127689"/>
              <a:gd name="connsiteY117" fmla="*/ 6540791 h 6858000"/>
              <a:gd name="connsiteX118" fmla="*/ 5996309 w 6127689"/>
              <a:gd name="connsiteY118" fmla="*/ 6543961 h 6858000"/>
              <a:gd name="connsiteX119" fmla="*/ 5996048 w 6127689"/>
              <a:gd name="connsiteY119" fmla="*/ 6555444 h 6858000"/>
              <a:gd name="connsiteX120" fmla="*/ 6002524 w 6127689"/>
              <a:gd name="connsiteY120" fmla="*/ 6560188 h 6858000"/>
              <a:gd name="connsiteX121" fmla="*/ 6006823 w 6127689"/>
              <a:gd name="connsiteY121" fmla="*/ 6578546 h 6858000"/>
              <a:gd name="connsiteX122" fmla="*/ 6004510 w 6127689"/>
              <a:gd name="connsiteY122" fmla="*/ 6599256 h 6858000"/>
              <a:gd name="connsiteX123" fmla="*/ 5986207 w 6127689"/>
              <a:gd name="connsiteY123" fmla="*/ 6695855 h 6858000"/>
              <a:gd name="connsiteX124" fmla="*/ 5979428 w 6127689"/>
              <a:gd name="connsiteY124" fmla="*/ 6754678 h 6858000"/>
              <a:gd name="connsiteX125" fmla="*/ 5983398 w 6127689"/>
              <a:gd name="connsiteY125" fmla="*/ 6778641 h 6858000"/>
              <a:gd name="connsiteX126" fmla="*/ 5984543 w 6127689"/>
              <a:gd name="connsiteY126" fmla="*/ 6811016 h 6858000"/>
              <a:gd name="connsiteX127" fmla="*/ 5981802 w 6127689"/>
              <a:gd name="connsiteY127" fmla="*/ 6838578 h 6858000"/>
              <a:gd name="connsiteX128" fmla="*/ 5979671 w 6127689"/>
              <a:gd name="connsiteY128" fmla="*/ 6858000 h 6858000"/>
              <a:gd name="connsiteX129" fmla="*/ 0 w 6127689"/>
              <a:gd name="connsiteY129" fmla="*/ 6858000 h 6858000"/>
              <a:gd name="connsiteX130" fmla="*/ 0 w 6127689"/>
              <a:gd name="connsiteY130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83705 w 6127689"/>
              <a:gd name="connsiteY71" fmla="*/ 4101899 h 6858000"/>
              <a:gd name="connsiteX72" fmla="*/ 5894095 w 6127689"/>
              <a:gd name="connsiteY72" fmla="*/ 4128857 h 6858000"/>
              <a:gd name="connsiteX73" fmla="*/ 5903513 w 6127689"/>
              <a:gd name="connsiteY73" fmla="*/ 4187661 h 6858000"/>
              <a:gd name="connsiteX74" fmla="*/ 5917114 w 6127689"/>
              <a:gd name="connsiteY74" fmla="*/ 4213096 h 6858000"/>
              <a:gd name="connsiteX75" fmla="*/ 5924233 w 6127689"/>
              <a:gd name="connsiteY75" fmla="*/ 4242060 h 6858000"/>
              <a:gd name="connsiteX76" fmla="*/ 5928910 w 6127689"/>
              <a:gd name="connsiteY76" fmla="*/ 4300973 h 6858000"/>
              <a:gd name="connsiteX77" fmla="*/ 5939320 w 6127689"/>
              <a:gd name="connsiteY77" fmla="*/ 4340435 h 6858000"/>
              <a:gd name="connsiteX78" fmla="*/ 5946705 w 6127689"/>
              <a:gd name="connsiteY78" fmla="*/ 4428051 h 6858000"/>
              <a:gd name="connsiteX79" fmla="*/ 5949261 w 6127689"/>
              <a:gd name="connsiteY79" fmla="*/ 4449185 h 6858000"/>
              <a:gd name="connsiteX80" fmla="*/ 5968960 w 6127689"/>
              <a:gd name="connsiteY80" fmla="*/ 4482655 h 6858000"/>
              <a:gd name="connsiteX81" fmla="*/ 5980106 w 6127689"/>
              <a:gd name="connsiteY81" fmla="*/ 4585087 h 6858000"/>
              <a:gd name="connsiteX82" fmla="*/ 5998138 w 6127689"/>
              <a:gd name="connsiteY82" fmla="*/ 4697518 h 6858000"/>
              <a:gd name="connsiteX83" fmla="*/ 6013516 w 6127689"/>
              <a:gd name="connsiteY83" fmla="*/ 4786619 h 6858000"/>
              <a:gd name="connsiteX84" fmla="*/ 6025404 w 6127689"/>
              <a:gd name="connsiteY84" fmla="*/ 4858148 h 6858000"/>
              <a:gd name="connsiteX85" fmla="*/ 6007749 w 6127689"/>
              <a:gd name="connsiteY85" fmla="*/ 4964715 h 6858000"/>
              <a:gd name="connsiteX86" fmla="*/ 6005269 w 6127689"/>
              <a:gd name="connsiteY86" fmla="*/ 5150567 h 6858000"/>
              <a:gd name="connsiteX87" fmla="*/ 6001127 w 6127689"/>
              <a:gd name="connsiteY87" fmla="*/ 5164609 h 6858000"/>
              <a:gd name="connsiteX88" fmla="*/ 5998514 w 6127689"/>
              <a:gd name="connsiteY88" fmla="*/ 5189673 h 6858000"/>
              <a:gd name="connsiteX89" fmla="*/ 6018409 w 6127689"/>
              <a:gd name="connsiteY89" fmla="*/ 5227157 h 6858000"/>
              <a:gd name="connsiteX90" fmla="*/ 6036748 w 6127689"/>
              <a:gd name="connsiteY90" fmla="*/ 5322752 h 6858000"/>
              <a:gd name="connsiteX91" fmla="*/ 6036943 w 6127689"/>
              <a:gd name="connsiteY91" fmla="*/ 5329480 h 6858000"/>
              <a:gd name="connsiteX92" fmla="*/ 6037236 w 6127689"/>
              <a:gd name="connsiteY92" fmla="*/ 5329634 h 6858000"/>
              <a:gd name="connsiteX93" fmla="*/ 6037677 w 6127689"/>
              <a:gd name="connsiteY93" fmla="*/ 5354807 h 6858000"/>
              <a:gd name="connsiteX94" fmla="*/ 6039728 w 6127689"/>
              <a:gd name="connsiteY94" fmla="*/ 5359416 h 6858000"/>
              <a:gd name="connsiteX95" fmla="*/ 6053435 w 6127689"/>
              <a:gd name="connsiteY95" fmla="*/ 5387547 h 6858000"/>
              <a:gd name="connsiteX96" fmla="*/ 6065933 w 6127689"/>
              <a:gd name="connsiteY96" fmla="*/ 5443002 h 6858000"/>
              <a:gd name="connsiteX97" fmla="*/ 6068640 w 6127689"/>
              <a:gd name="connsiteY97" fmla="*/ 5474503 h 6858000"/>
              <a:gd name="connsiteX98" fmla="*/ 6080922 w 6127689"/>
              <a:gd name="connsiteY98" fmla="*/ 5561070 h 6858000"/>
              <a:gd name="connsiteX99" fmla="*/ 6096949 w 6127689"/>
              <a:gd name="connsiteY99" fmla="*/ 5648179 h 6858000"/>
              <a:gd name="connsiteX100" fmla="*/ 6125703 w 6127689"/>
              <a:gd name="connsiteY100" fmla="*/ 5692894 h 6858000"/>
              <a:gd name="connsiteX101" fmla="*/ 6126670 w 6127689"/>
              <a:gd name="connsiteY101" fmla="*/ 5697882 h 6858000"/>
              <a:gd name="connsiteX102" fmla="*/ 6124061 w 6127689"/>
              <a:gd name="connsiteY102" fmla="*/ 5710294 h 6858000"/>
              <a:gd name="connsiteX103" fmla="*/ 6122213 w 6127689"/>
              <a:gd name="connsiteY103" fmla="*/ 5714762 h 6858000"/>
              <a:gd name="connsiteX104" fmla="*/ 6121353 w 6127689"/>
              <a:gd name="connsiteY104" fmla="*/ 5721725 h 6858000"/>
              <a:gd name="connsiteX105" fmla="*/ 6121607 w 6127689"/>
              <a:gd name="connsiteY105" fmla="*/ 5721959 h 6858000"/>
              <a:gd name="connsiteX106" fmla="*/ 6120262 w 6127689"/>
              <a:gd name="connsiteY106" fmla="*/ 5728358 h 6858000"/>
              <a:gd name="connsiteX107" fmla="*/ 6127024 w 6127689"/>
              <a:gd name="connsiteY107" fmla="*/ 5786902 h 6858000"/>
              <a:gd name="connsiteX108" fmla="*/ 6127519 w 6127689"/>
              <a:gd name="connsiteY108" fmla="*/ 5865775 h 6858000"/>
              <a:gd name="connsiteX109" fmla="*/ 6119217 w 6127689"/>
              <a:gd name="connsiteY109" fmla="*/ 5888542 h 6858000"/>
              <a:gd name="connsiteX110" fmla="*/ 6102493 w 6127689"/>
              <a:gd name="connsiteY110" fmla="*/ 5928602 h 6858000"/>
              <a:gd name="connsiteX111" fmla="*/ 6056863 w 6127689"/>
              <a:gd name="connsiteY111" fmla="*/ 6000643 h 6858000"/>
              <a:gd name="connsiteX112" fmla="*/ 6045436 w 6127689"/>
              <a:gd name="connsiteY112" fmla="*/ 6124480 h 6858000"/>
              <a:gd name="connsiteX113" fmla="*/ 6030489 w 6127689"/>
              <a:gd name="connsiteY113" fmla="*/ 6317666 h 6858000"/>
              <a:gd name="connsiteX114" fmla="*/ 6007492 w 6127689"/>
              <a:gd name="connsiteY114" fmla="*/ 6440818 h 6858000"/>
              <a:gd name="connsiteX115" fmla="*/ 6009467 w 6127689"/>
              <a:gd name="connsiteY115" fmla="*/ 6487076 h 6858000"/>
              <a:gd name="connsiteX116" fmla="*/ 5995064 w 6127689"/>
              <a:gd name="connsiteY116" fmla="*/ 6540791 h 6858000"/>
              <a:gd name="connsiteX117" fmla="*/ 5996309 w 6127689"/>
              <a:gd name="connsiteY117" fmla="*/ 6543961 h 6858000"/>
              <a:gd name="connsiteX118" fmla="*/ 5996048 w 6127689"/>
              <a:gd name="connsiteY118" fmla="*/ 6555444 h 6858000"/>
              <a:gd name="connsiteX119" fmla="*/ 6002524 w 6127689"/>
              <a:gd name="connsiteY119" fmla="*/ 6560188 h 6858000"/>
              <a:gd name="connsiteX120" fmla="*/ 6006823 w 6127689"/>
              <a:gd name="connsiteY120" fmla="*/ 6578546 h 6858000"/>
              <a:gd name="connsiteX121" fmla="*/ 6004510 w 6127689"/>
              <a:gd name="connsiteY121" fmla="*/ 6599256 h 6858000"/>
              <a:gd name="connsiteX122" fmla="*/ 5986207 w 6127689"/>
              <a:gd name="connsiteY122" fmla="*/ 6695855 h 6858000"/>
              <a:gd name="connsiteX123" fmla="*/ 5979428 w 6127689"/>
              <a:gd name="connsiteY123" fmla="*/ 6754678 h 6858000"/>
              <a:gd name="connsiteX124" fmla="*/ 5983398 w 6127689"/>
              <a:gd name="connsiteY124" fmla="*/ 6778641 h 6858000"/>
              <a:gd name="connsiteX125" fmla="*/ 5984543 w 6127689"/>
              <a:gd name="connsiteY125" fmla="*/ 6811016 h 6858000"/>
              <a:gd name="connsiteX126" fmla="*/ 5981802 w 6127689"/>
              <a:gd name="connsiteY126" fmla="*/ 6838578 h 6858000"/>
              <a:gd name="connsiteX127" fmla="*/ 5979671 w 6127689"/>
              <a:gd name="connsiteY127" fmla="*/ 6858000 h 6858000"/>
              <a:gd name="connsiteX128" fmla="*/ 0 w 6127689"/>
              <a:gd name="connsiteY128" fmla="*/ 6858000 h 6858000"/>
              <a:gd name="connsiteX129" fmla="*/ 0 w 6127689"/>
              <a:gd name="connsiteY129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83705 w 6127689"/>
              <a:gd name="connsiteY71" fmla="*/ 4101899 h 6858000"/>
              <a:gd name="connsiteX72" fmla="*/ 5894095 w 6127689"/>
              <a:gd name="connsiteY72" fmla="*/ 4128857 h 6858000"/>
              <a:gd name="connsiteX73" fmla="*/ 5903513 w 6127689"/>
              <a:gd name="connsiteY73" fmla="*/ 4187661 h 6858000"/>
              <a:gd name="connsiteX74" fmla="*/ 5917114 w 6127689"/>
              <a:gd name="connsiteY74" fmla="*/ 4213096 h 6858000"/>
              <a:gd name="connsiteX75" fmla="*/ 5924233 w 6127689"/>
              <a:gd name="connsiteY75" fmla="*/ 4242060 h 6858000"/>
              <a:gd name="connsiteX76" fmla="*/ 5928910 w 6127689"/>
              <a:gd name="connsiteY76" fmla="*/ 4300973 h 6858000"/>
              <a:gd name="connsiteX77" fmla="*/ 5939320 w 6127689"/>
              <a:gd name="connsiteY77" fmla="*/ 4340435 h 6858000"/>
              <a:gd name="connsiteX78" fmla="*/ 5946705 w 6127689"/>
              <a:gd name="connsiteY78" fmla="*/ 4428051 h 6858000"/>
              <a:gd name="connsiteX79" fmla="*/ 5949261 w 6127689"/>
              <a:gd name="connsiteY79" fmla="*/ 4449185 h 6858000"/>
              <a:gd name="connsiteX80" fmla="*/ 5968960 w 6127689"/>
              <a:gd name="connsiteY80" fmla="*/ 4482655 h 6858000"/>
              <a:gd name="connsiteX81" fmla="*/ 5980106 w 6127689"/>
              <a:gd name="connsiteY81" fmla="*/ 4585087 h 6858000"/>
              <a:gd name="connsiteX82" fmla="*/ 5998138 w 6127689"/>
              <a:gd name="connsiteY82" fmla="*/ 4697518 h 6858000"/>
              <a:gd name="connsiteX83" fmla="*/ 6013516 w 6127689"/>
              <a:gd name="connsiteY83" fmla="*/ 4786619 h 6858000"/>
              <a:gd name="connsiteX84" fmla="*/ 6025404 w 6127689"/>
              <a:gd name="connsiteY84" fmla="*/ 4858148 h 6858000"/>
              <a:gd name="connsiteX85" fmla="*/ 6007749 w 6127689"/>
              <a:gd name="connsiteY85" fmla="*/ 4964715 h 6858000"/>
              <a:gd name="connsiteX86" fmla="*/ 6005269 w 6127689"/>
              <a:gd name="connsiteY86" fmla="*/ 5150567 h 6858000"/>
              <a:gd name="connsiteX87" fmla="*/ 6001127 w 6127689"/>
              <a:gd name="connsiteY87" fmla="*/ 5164609 h 6858000"/>
              <a:gd name="connsiteX88" fmla="*/ 5998514 w 6127689"/>
              <a:gd name="connsiteY88" fmla="*/ 5189673 h 6858000"/>
              <a:gd name="connsiteX89" fmla="*/ 6018409 w 6127689"/>
              <a:gd name="connsiteY89" fmla="*/ 5227157 h 6858000"/>
              <a:gd name="connsiteX90" fmla="*/ 6036748 w 6127689"/>
              <a:gd name="connsiteY90" fmla="*/ 5322752 h 6858000"/>
              <a:gd name="connsiteX91" fmla="*/ 6036943 w 6127689"/>
              <a:gd name="connsiteY91" fmla="*/ 5329480 h 6858000"/>
              <a:gd name="connsiteX92" fmla="*/ 6037677 w 6127689"/>
              <a:gd name="connsiteY92" fmla="*/ 5354807 h 6858000"/>
              <a:gd name="connsiteX93" fmla="*/ 6039728 w 6127689"/>
              <a:gd name="connsiteY93" fmla="*/ 5359416 h 6858000"/>
              <a:gd name="connsiteX94" fmla="*/ 6053435 w 6127689"/>
              <a:gd name="connsiteY94" fmla="*/ 5387547 h 6858000"/>
              <a:gd name="connsiteX95" fmla="*/ 6065933 w 6127689"/>
              <a:gd name="connsiteY95" fmla="*/ 5443002 h 6858000"/>
              <a:gd name="connsiteX96" fmla="*/ 6068640 w 6127689"/>
              <a:gd name="connsiteY96" fmla="*/ 5474503 h 6858000"/>
              <a:gd name="connsiteX97" fmla="*/ 6080922 w 6127689"/>
              <a:gd name="connsiteY97" fmla="*/ 5561070 h 6858000"/>
              <a:gd name="connsiteX98" fmla="*/ 6096949 w 6127689"/>
              <a:gd name="connsiteY98" fmla="*/ 5648179 h 6858000"/>
              <a:gd name="connsiteX99" fmla="*/ 6125703 w 6127689"/>
              <a:gd name="connsiteY99" fmla="*/ 5692894 h 6858000"/>
              <a:gd name="connsiteX100" fmla="*/ 6126670 w 6127689"/>
              <a:gd name="connsiteY100" fmla="*/ 5697882 h 6858000"/>
              <a:gd name="connsiteX101" fmla="*/ 6124061 w 6127689"/>
              <a:gd name="connsiteY101" fmla="*/ 5710294 h 6858000"/>
              <a:gd name="connsiteX102" fmla="*/ 6122213 w 6127689"/>
              <a:gd name="connsiteY102" fmla="*/ 5714762 h 6858000"/>
              <a:gd name="connsiteX103" fmla="*/ 6121353 w 6127689"/>
              <a:gd name="connsiteY103" fmla="*/ 5721725 h 6858000"/>
              <a:gd name="connsiteX104" fmla="*/ 6121607 w 6127689"/>
              <a:gd name="connsiteY104" fmla="*/ 5721959 h 6858000"/>
              <a:gd name="connsiteX105" fmla="*/ 6120262 w 6127689"/>
              <a:gd name="connsiteY105" fmla="*/ 5728358 h 6858000"/>
              <a:gd name="connsiteX106" fmla="*/ 6127024 w 6127689"/>
              <a:gd name="connsiteY106" fmla="*/ 5786902 h 6858000"/>
              <a:gd name="connsiteX107" fmla="*/ 6127519 w 6127689"/>
              <a:gd name="connsiteY107" fmla="*/ 5865775 h 6858000"/>
              <a:gd name="connsiteX108" fmla="*/ 6119217 w 6127689"/>
              <a:gd name="connsiteY108" fmla="*/ 5888542 h 6858000"/>
              <a:gd name="connsiteX109" fmla="*/ 6102493 w 6127689"/>
              <a:gd name="connsiteY109" fmla="*/ 5928602 h 6858000"/>
              <a:gd name="connsiteX110" fmla="*/ 6056863 w 6127689"/>
              <a:gd name="connsiteY110" fmla="*/ 6000643 h 6858000"/>
              <a:gd name="connsiteX111" fmla="*/ 6045436 w 6127689"/>
              <a:gd name="connsiteY111" fmla="*/ 6124480 h 6858000"/>
              <a:gd name="connsiteX112" fmla="*/ 6030489 w 6127689"/>
              <a:gd name="connsiteY112" fmla="*/ 6317666 h 6858000"/>
              <a:gd name="connsiteX113" fmla="*/ 6007492 w 6127689"/>
              <a:gd name="connsiteY113" fmla="*/ 6440818 h 6858000"/>
              <a:gd name="connsiteX114" fmla="*/ 6009467 w 6127689"/>
              <a:gd name="connsiteY114" fmla="*/ 6487076 h 6858000"/>
              <a:gd name="connsiteX115" fmla="*/ 5995064 w 6127689"/>
              <a:gd name="connsiteY115" fmla="*/ 6540791 h 6858000"/>
              <a:gd name="connsiteX116" fmla="*/ 5996309 w 6127689"/>
              <a:gd name="connsiteY116" fmla="*/ 6543961 h 6858000"/>
              <a:gd name="connsiteX117" fmla="*/ 5996048 w 6127689"/>
              <a:gd name="connsiteY117" fmla="*/ 6555444 h 6858000"/>
              <a:gd name="connsiteX118" fmla="*/ 6002524 w 6127689"/>
              <a:gd name="connsiteY118" fmla="*/ 6560188 h 6858000"/>
              <a:gd name="connsiteX119" fmla="*/ 6006823 w 6127689"/>
              <a:gd name="connsiteY119" fmla="*/ 6578546 h 6858000"/>
              <a:gd name="connsiteX120" fmla="*/ 6004510 w 6127689"/>
              <a:gd name="connsiteY120" fmla="*/ 6599256 h 6858000"/>
              <a:gd name="connsiteX121" fmla="*/ 5986207 w 6127689"/>
              <a:gd name="connsiteY121" fmla="*/ 6695855 h 6858000"/>
              <a:gd name="connsiteX122" fmla="*/ 5979428 w 6127689"/>
              <a:gd name="connsiteY122" fmla="*/ 6754678 h 6858000"/>
              <a:gd name="connsiteX123" fmla="*/ 5983398 w 6127689"/>
              <a:gd name="connsiteY123" fmla="*/ 6778641 h 6858000"/>
              <a:gd name="connsiteX124" fmla="*/ 5984543 w 6127689"/>
              <a:gd name="connsiteY124" fmla="*/ 6811016 h 6858000"/>
              <a:gd name="connsiteX125" fmla="*/ 5981802 w 6127689"/>
              <a:gd name="connsiteY125" fmla="*/ 6838578 h 6858000"/>
              <a:gd name="connsiteX126" fmla="*/ 5979671 w 6127689"/>
              <a:gd name="connsiteY126" fmla="*/ 6858000 h 6858000"/>
              <a:gd name="connsiteX127" fmla="*/ 0 w 6127689"/>
              <a:gd name="connsiteY127" fmla="*/ 6858000 h 6858000"/>
              <a:gd name="connsiteX128" fmla="*/ 0 w 6127689"/>
              <a:gd name="connsiteY128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94095 w 6127689"/>
              <a:gd name="connsiteY71" fmla="*/ 4128857 h 6858000"/>
              <a:gd name="connsiteX72" fmla="*/ 5903513 w 6127689"/>
              <a:gd name="connsiteY72" fmla="*/ 4187661 h 6858000"/>
              <a:gd name="connsiteX73" fmla="*/ 5917114 w 6127689"/>
              <a:gd name="connsiteY73" fmla="*/ 4213096 h 6858000"/>
              <a:gd name="connsiteX74" fmla="*/ 5924233 w 6127689"/>
              <a:gd name="connsiteY74" fmla="*/ 4242060 h 6858000"/>
              <a:gd name="connsiteX75" fmla="*/ 5928910 w 6127689"/>
              <a:gd name="connsiteY75" fmla="*/ 4300973 h 6858000"/>
              <a:gd name="connsiteX76" fmla="*/ 5939320 w 6127689"/>
              <a:gd name="connsiteY76" fmla="*/ 4340435 h 6858000"/>
              <a:gd name="connsiteX77" fmla="*/ 5946705 w 6127689"/>
              <a:gd name="connsiteY77" fmla="*/ 4428051 h 6858000"/>
              <a:gd name="connsiteX78" fmla="*/ 5949261 w 6127689"/>
              <a:gd name="connsiteY78" fmla="*/ 4449185 h 6858000"/>
              <a:gd name="connsiteX79" fmla="*/ 5968960 w 6127689"/>
              <a:gd name="connsiteY79" fmla="*/ 4482655 h 6858000"/>
              <a:gd name="connsiteX80" fmla="*/ 5980106 w 6127689"/>
              <a:gd name="connsiteY80" fmla="*/ 4585087 h 6858000"/>
              <a:gd name="connsiteX81" fmla="*/ 5998138 w 6127689"/>
              <a:gd name="connsiteY81" fmla="*/ 4697518 h 6858000"/>
              <a:gd name="connsiteX82" fmla="*/ 6013516 w 6127689"/>
              <a:gd name="connsiteY82" fmla="*/ 4786619 h 6858000"/>
              <a:gd name="connsiteX83" fmla="*/ 6025404 w 6127689"/>
              <a:gd name="connsiteY83" fmla="*/ 4858148 h 6858000"/>
              <a:gd name="connsiteX84" fmla="*/ 6007749 w 6127689"/>
              <a:gd name="connsiteY84" fmla="*/ 4964715 h 6858000"/>
              <a:gd name="connsiteX85" fmla="*/ 6005269 w 6127689"/>
              <a:gd name="connsiteY85" fmla="*/ 5150567 h 6858000"/>
              <a:gd name="connsiteX86" fmla="*/ 6001127 w 6127689"/>
              <a:gd name="connsiteY86" fmla="*/ 5164609 h 6858000"/>
              <a:gd name="connsiteX87" fmla="*/ 5998514 w 6127689"/>
              <a:gd name="connsiteY87" fmla="*/ 5189673 h 6858000"/>
              <a:gd name="connsiteX88" fmla="*/ 6018409 w 6127689"/>
              <a:gd name="connsiteY88" fmla="*/ 5227157 h 6858000"/>
              <a:gd name="connsiteX89" fmla="*/ 6036748 w 6127689"/>
              <a:gd name="connsiteY89" fmla="*/ 5322752 h 6858000"/>
              <a:gd name="connsiteX90" fmla="*/ 6036943 w 6127689"/>
              <a:gd name="connsiteY90" fmla="*/ 5329480 h 6858000"/>
              <a:gd name="connsiteX91" fmla="*/ 6037677 w 6127689"/>
              <a:gd name="connsiteY91" fmla="*/ 5354807 h 6858000"/>
              <a:gd name="connsiteX92" fmla="*/ 6039728 w 6127689"/>
              <a:gd name="connsiteY92" fmla="*/ 5359416 h 6858000"/>
              <a:gd name="connsiteX93" fmla="*/ 6053435 w 6127689"/>
              <a:gd name="connsiteY93" fmla="*/ 5387547 h 6858000"/>
              <a:gd name="connsiteX94" fmla="*/ 6065933 w 6127689"/>
              <a:gd name="connsiteY94" fmla="*/ 5443002 h 6858000"/>
              <a:gd name="connsiteX95" fmla="*/ 6068640 w 6127689"/>
              <a:gd name="connsiteY95" fmla="*/ 5474503 h 6858000"/>
              <a:gd name="connsiteX96" fmla="*/ 6080922 w 6127689"/>
              <a:gd name="connsiteY96" fmla="*/ 5561070 h 6858000"/>
              <a:gd name="connsiteX97" fmla="*/ 6096949 w 6127689"/>
              <a:gd name="connsiteY97" fmla="*/ 5648179 h 6858000"/>
              <a:gd name="connsiteX98" fmla="*/ 6125703 w 6127689"/>
              <a:gd name="connsiteY98" fmla="*/ 5692894 h 6858000"/>
              <a:gd name="connsiteX99" fmla="*/ 6126670 w 6127689"/>
              <a:gd name="connsiteY99" fmla="*/ 5697882 h 6858000"/>
              <a:gd name="connsiteX100" fmla="*/ 6124061 w 6127689"/>
              <a:gd name="connsiteY100" fmla="*/ 5710294 h 6858000"/>
              <a:gd name="connsiteX101" fmla="*/ 6122213 w 6127689"/>
              <a:gd name="connsiteY101" fmla="*/ 5714762 h 6858000"/>
              <a:gd name="connsiteX102" fmla="*/ 6121353 w 6127689"/>
              <a:gd name="connsiteY102" fmla="*/ 5721725 h 6858000"/>
              <a:gd name="connsiteX103" fmla="*/ 6121607 w 6127689"/>
              <a:gd name="connsiteY103" fmla="*/ 5721959 h 6858000"/>
              <a:gd name="connsiteX104" fmla="*/ 6120262 w 6127689"/>
              <a:gd name="connsiteY104" fmla="*/ 5728358 h 6858000"/>
              <a:gd name="connsiteX105" fmla="*/ 6127024 w 6127689"/>
              <a:gd name="connsiteY105" fmla="*/ 5786902 h 6858000"/>
              <a:gd name="connsiteX106" fmla="*/ 6127519 w 6127689"/>
              <a:gd name="connsiteY106" fmla="*/ 5865775 h 6858000"/>
              <a:gd name="connsiteX107" fmla="*/ 6119217 w 6127689"/>
              <a:gd name="connsiteY107" fmla="*/ 5888542 h 6858000"/>
              <a:gd name="connsiteX108" fmla="*/ 6102493 w 6127689"/>
              <a:gd name="connsiteY108" fmla="*/ 5928602 h 6858000"/>
              <a:gd name="connsiteX109" fmla="*/ 6056863 w 6127689"/>
              <a:gd name="connsiteY109" fmla="*/ 6000643 h 6858000"/>
              <a:gd name="connsiteX110" fmla="*/ 6045436 w 6127689"/>
              <a:gd name="connsiteY110" fmla="*/ 6124480 h 6858000"/>
              <a:gd name="connsiteX111" fmla="*/ 6030489 w 6127689"/>
              <a:gd name="connsiteY111" fmla="*/ 6317666 h 6858000"/>
              <a:gd name="connsiteX112" fmla="*/ 6007492 w 6127689"/>
              <a:gd name="connsiteY112" fmla="*/ 6440818 h 6858000"/>
              <a:gd name="connsiteX113" fmla="*/ 6009467 w 6127689"/>
              <a:gd name="connsiteY113" fmla="*/ 6487076 h 6858000"/>
              <a:gd name="connsiteX114" fmla="*/ 5995064 w 6127689"/>
              <a:gd name="connsiteY114" fmla="*/ 6540791 h 6858000"/>
              <a:gd name="connsiteX115" fmla="*/ 5996309 w 6127689"/>
              <a:gd name="connsiteY115" fmla="*/ 6543961 h 6858000"/>
              <a:gd name="connsiteX116" fmla="*/ 5996048 w 6127689"/>
              <a:gd name="connsiteY116" fmla="*/ 6555444 h 6858000"/>
              <a:gd name="connsiteX117" fmla="*/ 6002524 w 6127689"/>
              <a:gd name="connsiteY117" fmla="*/ 6560188 h 6858000"/>
              <a:gd name="connsiteX118" fmla="*/ 6006823 w 6127689"/>
              <a:gd name="connsiteY118" fmla="*/ 6578546 h 6858000"/>
              <a:gd name="connsiteX119" fmla="*/ 6004510 w 6127689"/>
              <a:gd name="connsiteY119" fmla="*/ 6599256 h 6858000"/>
              <a:gd name="connsiteX120" fmla="*/ 5986207 w 6127689"/>
              <a:gd name="connsiteY120" fmla="*/ 6695855 h 6858000"/>
              <a:gd name="connsiteX121" fmla="*/ 5979428 w 6127689"/>
              <a:gd name="connsiteY121" fmla="*/ 6754678 h 6858000"/>
              <a:gd name="connsiteX122" fmla="*/ 5983398 w 6127689"/>
              <a:gd name="connsiteY122" fmla="*/ 6778641 h 6858000"/>
              <a:gd name="connsiteX123" fmla="*/ 5984543 w 6127689"/>
              <a:gd name="connsiteY123" fmla="*/ 6811016 h 6858000"/>
              <a:gd name="connsiteX124" fmla="*/ 5981802 w 6127689"/>
              <a:gd name="connsiteY124" fmla="*/ 6838578 h 6858000"/>
              <a:gd name="connsiteX125" fmla="*/ 5979671 w 6127689"/>
              <a:gd name="connsiteY125" fmla="*/ 6858000 h 6858000"/>
              <a:gd name="connsiteX126" fmla="*/ 0 w 6127689"/>
              <a:gd name="connsiteY126" fmla="*/ 6858000 h 6858000"/>
              <a:gd name="connsiteX127" fmla="*/ 0 w 6127689"/>
              <a:gd name="connsiteY127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94095 w 6127689"/>
              <a:gd name="connsiteY71" fmla="*/ 4128857 h 6858000"/>
              <a:gd name="connsiteX72" fmla="*/ 5903513 w 6127689"/>
              <a:gd name="connsiteY72" fmla="*/ 4187661 h 6858000"/>
              <a:gd name="connsiteX73" fmla="*/ 5917114 w 6127689"/>
              <a:gd name="connsiteY73" fmla="*/ 4213096 h 6858000"/>
              <a:gd name="connsiteX74" fmla="*/ 5924233 w 6127689"/>
              <a:gd name="connsiteY74" fmla="*/ 4242060 h 6858000"/>
              <a:gd name="connsiteX75" fmla="*/ 5928910 w 6127689"/>
              <a:gd name="connsiteY75" fmla="*/ 4300973 h 6858000"/>
              <a:gd name="connsiteX76" fmla="*/ 5939320 w 6127689"/>
              <a:gd name="connsiteY76" fmla="*/ 4340435 h 6858000"/>
              <a:gd name="connsiteX77" fmla="*/ 5946705 w 6127689"/>
              <a:gd name="connsiteY77" fmla="*/ 4428051 h 6858000"/>
              <a:gd name="connsiteX78" fmla="*/ 5949261 w 6127689"/>
              <a:gd name="connsiteY78" fmla="*/ 4449185 h 6858000"/>
              <a:gd name="connsiteX79" fmla="*/ 5968960 w 6127689"/>
              <a:gd name="connsiteY79" fmla="*/ 4482655 h 6858000"/>
              <a:gd name="connsiteX80" fmla="*/ 5980106 w 6127689"/>
              <a:gd name="connsiteY80" fmla="*/ 4585087 h 6858000"/>
              <a:gd name="connsiteX81" fmla="*/ 5998138 w 6127689"/>
              <a:gd name="connsiteY81" fmla="*/ 4697518 h 6858000"/>
              <a:gd name="connsiteX82" fmla="*/ 6013516 w 6127689"/>
              <a:gd name="connsiteY82" fmla="*/ 4786619 h 6858000"/>
              <a:gd name="connsiteX83" fmla="*/ 6025404 w 6127689"/>
              <a:gd name="connsiteY83" fmla="*/ 4858148 h 6858000"/>
              <a:gd name="connsiteX84" fmla="*/ 6007749 w 6127689"/>
              <a:gd name="connsiteY84" fmla="*/ 4964715 h 6858000"/>
              <a:gd name="connsiteX85" fmla="*/ 6005269 w 6127689"/>
              <a:gd name="connsiteY85" fmla="*/ 5150567 h 6858000"/>
              <a:gd name="connsiteX86" fmla="*/ 6001127 w 6127689"/>
              <a:gd name="connsiteY86" fmla="*/ 5164609 h 6858000"/>
              <a:gd name="connsiteX87" fmla="*/ 5998514 w 6127689"/>
              <a:gd name="connsiteY87" fmla="*/ 5189673 h 6858000"/>
              <a:gd name="connsiteX88" fmla="*/ 6018409 w 6127689"/>
              <a:gd name="connsiteY88" fmla="*/ 5227157 h 6858000"/>
              <a:gd name="connsiteX89" fmla="*/ 6036748 w 6127689"/>
              <a:gd name="connsiteY89" fmla="*/ 5322752 h 6858000"/>
              <a:gd name="connsiteX90" fmla="*/ 6036943 w 6127689"/>
              <a:gd name="connsiteY90" fmla="*/ 5329480 h 6858000"/>
              <a:gd name="connsiteX91" fmla="*/ 6037677 w 6127689"/>
              <a:gd name="connsiteY91" fmla="*/ 5354807 h 6858000"/>
              <a:gd name="connsiteX92" fmla="*/ 6039728 w 6127689"/>
              <a:gd name="connsiteY92" fmla="*/ 5359416 h 6858000"/>
              <a:gd name="connsiteX93" fmla="*/ 6053435 w 6127689"/>
              <a:gd name="connsiteY93" fmla="*/ 5387547 h 6858000"/>
              <a:gd name="connsiteX94" fmla="*/ 6065933 w 6127689"/>
              <a:gd name="connsiteY94" fmla="*/ 5443002 h 6858000"/>
              <a:gd name="connsiteX95" fmla="*/ 6068640 w 6127689"/>
              <a:gd name="connsiteY95" fmla="*/ 5474503 h 6858000"/>
              <a:gd name="connsiteX96" fmla="*/ 6080922 w 6127689"/>
              <a:gd name="connsiteY96" fmla="*/ 5561070 h 6858000"/>
              <a:gd name="connsiteX97" fmla="*/ 6096949 w 6127689"/>
              <a:gd name="connsiteY97" fmla="*/ 5648179 h 6858000"/>
              <a:gd name="connsiteX98" fmla="*/ 6125703 w 6127689"/>
              <a:gd name="connsiteY98" fmla="*/ 5692894 h 6858000"/>
              <a:gd name="connsiteX99" fmla="*/ 6126670 w 6127689"/>
              <a:gd name="connsiteY99" fmla="*/ 5697882 h 6858000"/>
              <a:gd name="connsiteX100" fmla="*/ 6124061 w 6127689"/>
              <a:gd name="connsiteY100" fmla="*/ 5710294 h 6858000"/>
              <a:gd name="connsiteX101" fmla="*/ 6121353 w 6127689"/>
              <a:gd name="connsiteY101" fmla="*/ 5721725 h 6858000"/>
              <a:gd name="connsiteX102" fmla="*/ 6121607 w 6127689"/>
              <a:gd name="connsiteY102" fmla="*/ 5721959 h 6858000"/>
              <a:gd name="connsiteX103" fmla="*/ 6120262 w 6127689"/>
              <a:gd name="connsiteY103" fmla="*/ 5728358 h 6858000"/>
              <a:gd name="connsiteX104" fmla="*/ 6127024 w 6127689"/>
              <a:gd name="connsiteY104" fmla="*/ 5786902 h 6858000"/>
              <a:gd name="connsiteX105" fmla="*/ 6127519 w 6127689"/>
              <a:gd name="connsiteY105" fmla="*/ 5865775 h 6858000"/>
              <a:gd name="connsiteX106" fmla="*/ 6119217 w 6127689"/>
              <a:gd name="connsiteY106" fmla="*/ 5888542 h 6858000"/>
              <a:gd name="connsiteX107" fmla="*/ 6102493 w 6127689"/>
              <a:gd name="connsiteY107" fmla="*/ 5928602 h 6858000"/>
              <a:gd name="connsiteX108" fmla="*/ 6056863 w 6127689"/>
              <a:gd name="connsiteY108" fmla="*/ 6000643 h 6858000"/>
              <a:gd name="connsiteX109" fmla="*/ 6045436 w 6127689"/>
              <a:gd name="connsiteY109" fmla="*/ 6124480 h 6858000"/>
              <a:gd name="connsiteX110" fmla="*/ 6030489 w 6127689"/>
              <a:gd name="connsiteY110" fmla="*/ 6317666 h 6858000"/>
              <a:gd name="connsiteX111" fmla="*/ 6007492 w 6127689"/>
              <a:gd name="connsiteY111" fmla="*/ 6440818 h 6858000"/>
              <a:gd name="connsiteX112" fmla="*/ 6009467 w 6127689"/>
              <a:gd name="connsiteY112" fmla="*/ 6487076 h 6858000"/>
              <a:gd name="connsiteX113" fmla="*/ 5995064 w 6127689"/>
              <a:gd name="connsiteY113" fmla="*/ 6540791 h 6858000"/>
              <a:gd name="connsiteX114" fmla="*/ 5996309 w 6127689"/>
              <a:gd name="connsiteY114" fmla="*/ 6543961 h 6858000"/>
              <a:gd name="connsiteX115" fmla="*/ 5996048 w 6127689"/>
              <a:gd name="connsiteY115" fmla="*/ 6555444 h 6858000"/>
              <a:gd name="connsiteX116" fmla="*/ 6002524 w 6127689"/>
              <a:gd name="connsiteY116" fmla="*/ 6560188 h 6858000"/>
              <a:gd name="connsiteX117" fmla="*/ 6006823 w 6127689"/>
              <a:gd name="connsiteY117" fmla="*/ 6578546 h 6858000"/>
              <a:gd name="connsiteX118" fmla="*/ 6004510 w 6127689"/>
              <a:gd name="connsiteY118" fmla="*/ 6599256 h 6858000"/>
              <a:gd name="connsiteX119" fmla="*/ 5986207 w 6127689"/>
              <a:gd name="connsiteY119" fmla="*/ 6695855 h 6858000"/>
              <a:gd name="connsiteX120" fmla="*/ 5979428 w 6127689"/>
              <a:gd name="connsiteY120" fmla="*/ 6754678 h 6858000"/>
              <a:gd name="connsiteX121" fmla="*/ 5983398 w 6127689"/>
              <a:gd name="connsiteY121" fmla="*/ 6778641 h 6858000"/>
              <a:gd name="connsiteX122" fmla="*/ 5984543 w 6127689"/>
              <a:gd name="connsiteY122" fmla="*/ 6811016 h 6858000"/>
              <a:gd name="connsiteX123" fmla="*/ 5981802 w 6127689"/>
              <a:gd name="connsiteY123" fmla="*/ 6838578 h 6858000"/>
              <a:gd name="connsiteX124" fmla="*/ 5979671 w 6127689"/>
              <a:gd name="connsiteY124" fmla="*/ 6858000 h 6858000"/>
              <a:gd name="connsiteX125" fmla="*/ 0 w 6127689"/>
              <a:gd name="connsiteY125" fmla="*/ 6858000 h 6858000"/>
              <a:gd name="connsiteX126" fmla="*/ 0 w 6127689"/>
              <a:gd name="connsiteY126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57023 w 6127689"/>
              <a:gd name="connsiteY43" fmla="*/ 2858292 h 6858000"/>
              <a:gd name="connsiteX44" fmla="*/ 5479298 w 6127689"/>
              <a:gd name="connsiteY44" fmla="*/ 2947791 h 6858000"/>
              <a:gd name="connsiteX45" fmla="*/ 5481770 w 6127689"/>
              <a:gd name="connsiteY45" fmla="*/ 2951352 h 6858000"/>
              <a:gd name="connsiteX46" fmla="*/ 5482045 w 6127689"/>
              <a:gd name="connsiteY46" fmla="*/ 2984371 h 6858000"/>
              <a:gd name="connsiteX47" fmla="*/ 5482415 w 6127689"/>
              <a:gd name="connsiteY47" fmla="*/ 3004079 h 6858000"/>
              <a:gd name="connsiteX48" fmla="*/ 5503944 w 6127689"/>
              <a:gd name="connsiteY48" fmla="*/ 3123335 h 6858000"/>
              <a:gd name="connsiteX49" fmla="*/ 5516007 w 6127689"/>
              <a:gd name="connsiteY49" fmla="*/ 3258473 h 6858000"/>
              <a:gd name="connsiteX50" fmla="*/ 5566839 w 6127689"/>
              <a:gd name="connsiteY50" fmla="*/ 3345295 h 6858000"/>
              <a:gd name="connsiteX51" fmla="*/ 5589758 w 6127689"/>
              <a:gd name="connsiteY51" fmla="*/ 3506453 h 6858000"/>
              <a:gd name="connsiteX52" fmla="*/ 5596144 w 6127689"/>
              <a:gd name="connsiteY52" fmla="*/ 3534624 h 6858000"/>
              <a:gd name="connsiteX53" fmla="*/ 5597750 w 6127689"/>
              <a:gd name="connsiteY53" fmla="*/ 3534129 h 6858000"/>
              <a:gd name="connsiteX54" fmla="*/ 5599700 w 6127689"/>
              <a:gd name="connsiteY54" fmla="*/ 3547221 h 6858000"/>
              <a:gd name="connsiteX55" fmla="*/ 5615031 w 6127689"/>
              <a:gd name="connsiteY55" fmla="*/ 3557482 h 6858000"/>
              <a:gd name="connsiteX56" fmla="*/ 5618377 w 6127689"/>
              <a:gd name="connsiteY56" fmla="*/ 3588431 h 6858000"/>
              <a:gd name="connsiteX57" fmla="*/ 5612155 w 6127689"/>
              <a:gd name="connsiteY57" fmla="*/ 3589869 h 6858000"/>
              <a:gd name="connsiteX58" fmla="*/ 5620843 w 6127689"/>
              <a:gd name="connsiteY58" fmla="*/ 3606745 h 6858000"/>
              <a:gd name="connsiteX59" fmla="*/ 5655472 w 6127689"/>
              <a:gd name="connsiteY59" fmla="*/ 3678877 h 6858000"/>
              <a:gd name="connsiteX60" fmla="*/ 5683015 w 6127689"/>
              <a:gd name="connsiteY60" fmla="*/ 3762025 h 6858000"/>
              <a:gd name="connsiteX61" fmla="*/ 5696643 w 6127689"/>
              <a:gd name="connsiteY61" fmla="*/ 3773888 h 6858000"/>
              <a:gd name="connsiteX62" fmla="*/ 5699203 w 6127689"/>
              <a:gd name="connsiteY62" fmla="*/ 3775823 h 6858000"/>
              <a:gd name="connsiteX63" fmla="*/ 5704824 w 6127689"/>
              <a:gd name="connsiteY63" fmla="*/ 3785966 h 6858000"/>
              <a:gd name="connsiteX64" fmla="*/ 5733539 w 6127689"/>
              <a:gd name="connsiteY64" fmla="*/ 3818457 h 6858000"/>
              <a:gd name="connsiteX65" fmla="*/ 5768491 w 6127689"/>
              <a:gd name="connsiteY65" fmla="*/ 3914399 h 6858000"/>
              <a:gd name="connsiteX66" fmla="*/ 5793123 w 6127689"/>
              <a:gd name="connsiteY66" fmla="*/ 3969952 h 6858000"/>
              <a:gd name="connsiteX67" fmla="*/ 5808321 w 6127689"/>
              <a:gd name="connsiteY67" fmla="*/ 3988153 h 6858000"/>
              <a:gd name="connsiteX68" fmla="*/ 5825621 w 6127689"/>
              <a:gd name="connsiteY68" fmla="*/ 4015525 h 6858000"/>
              <a:gd name="connsiteX69" fmla="*/ 5860672 w 6127689"/>
              <a:gd name="connsiteY69" fmla="*/ 4061579 h 6858000"/>
              <a:gd name="connsiteX70" fmla="*/ 5872173 w 6127689"/>
              <a:gd name="connsiteY70" fmla="*/ 4088497 h 6858000"/>
              <a:gd name="connsiteX71" fmla="*/ 5894095 w 6127689"/>
              <a:gd name="connsiteY71" fmla="*/ 4128857 h 6858000"/>
              <a:gd name="connsiteX72" fmla="*/ 5903513 w 6127689"/>
              <a:gd name="connsiteY72" fmla="*/ 4187661 h 6858000"/>
              <a:gd name="connsiteX73" fmla="*/ 5917114 w 6127689"/>
              <a:gd name="connsiteY73" fmla="*/ 4213096 h 6858000"/>
              <a:gd name="connsiteX74" fmla="*/ 5924233 w 6127689"/>
              <a:gd name="connsiteY74" fmla="*/ 4242060 h 6858000"/>
              <a:gd name="connsiteX75" fmla="*/ 5928910 w 6127689"/>
              <a:gd name="connsiteY75" fmla="*/ 4300973 h 6858000"/>
              <a:gd name="connsiteX76" fmla="*/ 5939320 w 6127689"/>
              <a:gd name="connsiteY76" fmla="*/ 4340435 h 6858000"/>
              <a:gd name="connsiteX77" fmla="*/ 5946705 w 6127689"/>
              <a:gd name="connsiteY77" fmla="*/ 4428051 h 6858000"/>
              <a:gd name="connsiteX78" fmla="*/ 5949261 w 6127689"/>
              <a:gd name="connsiteY78" fmla="*/ 4449185 h 6858000"/>
              <a:gd name="connsiteX79" fmla="*/ 5968960 w 6127689"/>
              <a:gd name="connsiteY79" fmla="*/ 4482655 h 6858000"/>
              <a:gd name="connsiteX80" fmla="*/ 5980106 w 6127689"/>
              <a:gd name="connsiteY80" fmla="*/ 4585087 h 6858000"/>
              <a:gd name="connsiteX81" fmla="*/ 5998138 w 6127689"/>
              <a:gd name="connsiteY81" fmla="*/ 4697518 h 6858000"/>
              <a:gd name="connsiteX82" fmla="*/ 6013516 w 6127689"/>
              <a:gd name="connsiteY82" fmla="*/ 4786619 h 6858000"/>
              <a:gd name="connsiteX83" fmla="*/ 6025404 w 6127689"/>
              <a:gd name="connsiteY83" fmla="*/ 4858148 h 6858000"/>
              <a:gd name="connsiteX84" fmla="*/ 6007749 w 6127689"/>
              <a:gd name="connsiteY84" fmla="*/ 4964715 h 6858000"/>
              <a:gd name="connsiteX85" fmla="*/ 6005269 w 6127689"/>
              <a:gd name="connsiteY85" fmla="*/ 5150567 h 6858000"/>
              <a:gd name="connsiteX86" fmla="*/ 6001127 w 6127689"/>
              <a:gd name="connsiteY86" fmla="*/ 5164609 h 6858000"/>
              <a:gd name="connsiteX87" fmla="*/ 5998514 w 6127689"/>
              <a:gd name="connsiteY87" fmla="*/ 5189673 h 6858000"/>
              <a:gd name="connsiteX88" fmla="*/ 6018409 w 6127689"/>
              <a:gd name="connsiteY88" fmla="*/ 5227157 h 6858000"/>
              <a:gd name="connsiteX89" fmla="*/ 6036748 w 6127689"/>
              <a:gd name="connsiteY89" fmla="*/ 5322752 h 6858000"/>
              <a:gd name="connsiteX90" fmla="*/ 6036943 w 6127689"/>
              <a:gd name="connsiteY90" fmla="*/ 5329480 h 6858000"/>
              <a:gd name="connsiteX91" fmla="*/ 6037677 w 6127689"/>
              <a:gd name="connsiteY91" fmla="*/ 5354807 h 6858000"/>
              <a:gd name="connsiteX92" fmla="*/ 6039728 w 6127689"/>
              <a:gd name="connsiteY92" fmla="*/ 5359416 h 6858000"/>
              <a:gd name="connsiteX93" fmla="*/ 6053435 w 6127689"/>
              <a:gd name="connsiteY93" fmla="*/ 5387547 h 6858000"/>
              <a:gd name="connsiteX94" fmla="*/ 6065933 w 6127689"/>
              <a:gd name="connsiteY94" fmla="*/ 5443002 h 6858000"/>
              <a:gd name="connsiteX95" fmla="*/ 6068640 w 6127689"/>
              <a:gd name="connsiteY95" fmla="*/ 5474503 h 6858000"/>
              <a:gd name="connsiteX96" fmla="*/ 6080922 w 6127689"/>
              <a:gd name="connsiteY96" fmla="*/ 5561070 h 6858000"/>
              <a:gd name="connsiteX97" fmla="*/ 6096949 w 6127689"/>
              <a:gd name="connsiteY97" fmla="*/ 5648179 h 6858000"/>
              <a:gd name="connsiteX98" fmla="*/ 6125703 w 6127689"/>
              <a:gd name="connsiteY98" fmla="*/ 5692894 h 6858000"/>
              <a:gd name="connsiteX99" fmla="*/ 6126670 w 6127689"/>
              <a:gd name="connsiteY99" fmla="*/ 5697882 h 6858000"/>
              <a:gd name="connsiteX100" fmla="*/ 6121353 w 6127689"/>
              <a:gd name="connsiteY100" fmla="*/ 5721725 h 6858000"/>
              <a:gd name="connsiteX101" fmla="*/ 6121607 w 6127689"/>
              <a:gd name="connsiteY101" fmla="*/ 5721959 h 6858000"/>
              <a:gd name="connsiteX102" fmla="*/ 6120262 w 6127689"/>
              <a:gd name="connsiteY102" fmla="*/ 5728358 h 6858000"/>
              <a:gd name="connsiteX103" fmla="*/ 6127024 w 6127689"/>
              <a:gd name="connsiteY103" fmla="*/ 5786902 h 6858000"/>
              <a:gd name="connsiteX104" fmla="*/ 6127519 w 6127689"/>
              <a:gd name="connsiteY104" fmla="*/ 5865775 h 6858000"/>
              <a:gd name="connsiteX105" fmla="*/ 6119217 w 6127689"/>
              <a:gd name="connsiteY105" fmla="*/ 5888542 h 6858000"/>
              <a:gd name="connsiteX106" fmla="*/ 6102493 w 6127689"/>
              <a:gd name="connsiteY106" fmla="*/ 5928602 h 6858000"/>
              <a:gd name="connsiteX107" fmla="*/ 6056863 w 6127689"/>
              <a:gd name="connsiteY107" fmla="*/ 6000643 h 6858000"/>
              <a:gd name="connsiteX108" fmla="*/ 6045436 w 6127689"/>
              <a:gd name="connsiteY108" fmla="*/ 6124480 h 6858000"/>
              <a:gd name="connsiteX109" fmla="*/ 6030489 w 6127689"/>
              <a:gd name="connsiteY109" fmla="*/ 6317666 h 6858000"/>
              <a:gd name="connsiteX110" fmla="*/ 6007492 w 6127689"/>
              <a:gd name="connsiteY110" fmla="*/ 6440818 h 6858000"/>
              <a:gd name="connsiteX111" fmla="*/ 6009467 w 6127689"/>
              <a:gd name="connsiteY111" fmla="*/ 6487076 h 6858000"/>
              <a:gd name="connsiteX112" fmla="*/ 5995064 w 6127689"/>
              <a:gd name="connsiteY112" fmla="*/ 6540791 h 6858000"/>
              <a:gd name="connsiteX113" fmla="*/ 5996309 w 6127689"/>
              <a:gd name="connsiteY113" fmla="*/ 6543961 h 6858000"/>
              <a:gd name="connsiteX114" fmla="*/ 5996048 w 6127689"/>
              <a:gd name="connsiteY114" fmla="*/ 6555444 h 6858000"/>
              <a:gd name="connsiteX115" fmla="*/ 6002524 w 6127689"/>
              <a:gd name="connsiteY115" fmla="*/ 6560188 h 6858000"/>
              <a:gd name="connsiteX116" fmla="*/ 6006823 w 6127689"/>
              <a:gd name="connsiteY116" fmla="*/ 6578546 h 6858000"/>
              <a:gd name="connsiteX117" fmla="*/ 6004510 w 6127689"/>
              <a:gd name="connsiteY117" fmla="*/ 6599256 h 6858000"/>
              <a:gd name="connsiteX118" fmla="*/ 5986207 w 6127689"/>
              <a:gd name="connsiteY118" fmla="*/ 6695855 h 6858000"/>
              <a:gd name="connsiteX119" fmla="*/ 5979428 w 6127689"/>
              <a:gd name="connsiteY119" fmla="*/ 6754678 h 6858000"/>
              <a:gd name="connsiteX120" fmla="*/ 5983398 w 6127689"/>
              <a:gd name="connsiteY120" fmla="*/ 6778641 h 6858000"/>
              <a:gd name="connsiteX121" fmla="*/ 5984543 w 6127689"/>
              <a:gd name="connsiteY121" fmla="*/ 6811016 h 6858000"/>
              <a:gd name="connsiteX122" fmla="*/ 5981802 w 6127689"/>
              <a:gd name="connsiteY122" fmla="*/ 6838578 h 6858000"/>
              <a:gd name="connsiteX123" fmla="*/ 5979671 w 6127689"/>
              <a:gd name="connsiteY123" fmla="*/ 6858000 h 6858000"/>
              <a:gd name="connsiteX124" fmla="*/ 0 w 6127689"/>
              <a:gd name="connsiteY124" fmla="*/ 6858000 h 6858000"/>
              <a:gd name="connsiteX125" fmla="*/ 0 w 6127689"/>
              <a:gd name="connsiteY125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699203 w 6127519"/>
              <a:gd name="connsiteY62" fmla="*/ 3775823 h 6858000"/>
              <a:gd name="connsiteX63" fmla="*/ 5704824 w 6127519"/>
              <a:gd name="connsiteY63" fmla="*/ 3785966 h 6858000"/>
              <a:gd name="connsiteX64" fmla="*/ 5733539 w 6127519"/>
              <a:gd name="connsiteY64" fmla="*/ 3818457 h 6858000"/>
              <a:gd name="connsiteX65" fmla="*/ 5768491 w 6127519"/>
              <a:gd name="connsiteY65" fmla="*/ 3914399 h 6858000"/>
              <a:gd name="connsiteX66" fmla="*/ 5793123 w 6127519"/>
              <a:gd name="connsiteY66" fmla="*/ 3969952 h 6858000"/>
              <a:gd name="connsiteX67" fmla="*/ 5808321 w 6127519"/>
              <a:gd name="connsiteY67" fmla="*/ 3988153 h 6858000"/>
              <a:gd name="connsiteX68" fmla="*/ 5825621 w 6127519"/>
              <a:gd name="connsiteY68" fmla="*/ 4015525 h 6858000"/>
              <a:gd name="connsiteX69" fmla="*/ 5860672 w 6127519"/>
              <a:gd name="connsiteY69" fmla="*/ 4061579 h 6858000"/>
              <a:gd name="connsiteX70" fmla="*/ 5872173 w 6127519"/>
              <a:gd name="connsiteY70" fmla="*/ 4088497 h 6858000"/>
              <a:gd name="connsiteX71" fmla="*/ 5894095 w 6127519"/>
              <a:gd name="connsiteY71" fmla="*/ 4128857 h 6858000"/>
              <a:gd name="connsiteX72" fmla="*/ 5903513 w 6127519"/>
              <a:gd name="connsiteY72" fmla="*/ 4187661 h 6858000"/>
              <a:gd name="connsiteX73" fmla="*/ 5917114 w 6127519"/>
              <a:gd name="connsiteY73" fmla="*/ 4213096 h 6858000"/>
              <a:gd name="connsiteX74" fmla="*/ 5924233 w 6127519"/>
              <a:gd name="connsiteY74" fmla="*/ 4242060 h 6858000"/>
              <a:gd name="connsiteX75" fmla="*/ 5928910 w 6127519"/>
              <a:gd name="connsiteY75" fmla="*/ 4300973 h 6858000"/>
              <a:gd name="connsiteX76" fmla="*/ 5939320 w 6127519"/>
              <a:gd name="connsiteY76" fmla="*/ 4340435 h 6858000"/>
              <a:gd name="connsiteX77" fmla="*/ 5946705 w 6127519"/>
              <a:gd name="connsiteY77" fmla="*/ 4428051 h 6858000"/>
              <a:gd name="connsiteX78" fmla="*/ 5949261 w 6127519"/>
              <a:gd name="connsiteY78" fmla="*/ 4449185 h 6858000"/>
              <a:gd name="connsiteX79" fmla="*/ 5968960 w 6127519"/>
              <a:gd name="connsiteY79" fmla="*/ 4482655 h 6858000"/>
              <a:gd name="connsiteX80" fmla="*/ 5980106 w 6127519"/>
              <a:gd name="connsiteY80" fmla="*/ 4585087 h 6858000"/>
              <a:gd name="connsiteX81" fmla="*/ 5998138 w 6127519"/>
              <a:gd name="connsiteY81" fmla="*/ 4697518 h 6858000"/>
              <a:gd name="connsiteX82" fmla="*/ 6013516 w 6127519"/>
              <a:gd name="connsiteY82" fmla="*/ 4786619 h 6858000"/>
              <a:gd name="connsiteX83" fmla="*/ 6025404 w 6127519"/>
              <a:gd name="connsiteY83" fmla="*/ 4858148 h 6858000"/>
              <a:gd name="connsiteX84" fmla="*/ 6007749 w 6127519"/>
              <a:gd name="connsiteY84" fmla="*/ 4964715 h 6858000"/>
              <a:gd name="connsiteX85" fmla="*/ 6005269 w 6127519"/>
              <a:gd name="connsiteY85" fmla="*/ 5150567 h 6858000"/>
              <a:gd name="connsiteX86" fmla="*/ 6001127 w 6127519"/>
              <a:gd name="connsiteY86" fmla="*/ 5164609 h 6858000"/>
              <a:gd name="connsiteX87" fmla="*/ 5998514 w 6127519"/>
              <a:gd name="connsiteY87" fmla="*/ 5189673 h 6858000"/>
              <a:gd name="connsiteX88" fmla="*/ 6018409 w 6127519"/>
              <a:gd name="connsiteY88" fmla="*/ 5227157 h 6858000"/>
              <a:gd name="connsiteX89" fmla="*/ 6036748 w 6127519"/>
              <a:gd name="connsiteY89" fmla="*/ 5322752 h 6858000"/>
              <a:gd name="connsiteX90" fmla="*/ 6036943 w 6127519"/>
              <a:gd name="connsiteY90" fmla="*/ 5329480 h 6858000"/>
              <a:gd name="connsiteX91" fmla="*/ 6037677 w 6127519"/>
              <a:gd name="connsiteY91" fmla="*/ 5354807 h 6858000"/>
              <a:gd name="connsiteX92" fmla="*/ 6039728 w 6127519"/>
              <a:gd name="connsiteY92" fmla="*/ 5359416 h 6858000"/>
              <a:gd name="connsiteX93" fmla="*/ 6053435 w 6127519"/>
              <a:gd name="connsiteY93" fmla="*/ 5387547 h 6858000"/>
              <a:gd name="connsiteX94" fmla="*/ 6065933 w 6127519"/>
              <a:gd name="connsiteY94" fmla="*/ 5443002 h 6858000"/>
              <a:gd name="connsiteX95" fmla="*/ 6068640 w 6127519"/>
              <a:gd name="connsiteY95" fmla="*/ 5474503 h 6858000"/>
              <a:gd name="connsiteX96" fmla="*/ 6080922 w 6127519"/>
              <a:gd name="connsiteY96" fmla="*/ 5561070 h 6858000"/>
              <a:gd name="connsiteX97" fmla="*/ 6096949 w 6127519"/>
              <a:gd name="connsiteY97" fmla="*/ 5648179 h 6858000"/>
              <a:gd name="connsiteX98" fmla="*/ 6125703 w 6127519"/>
              <a:gd name="connsiteY98" fmla="*/ 5692894 h 6858000"/>
              <a:gd name="connsiteX99" fmla="*/ 6126670 w 6127519"/>
              <a:gd name="connsiteY99" fmla="*/ 5697882 h 6858000"/>
              <a:gd name="connsiteX100" fmla="*/ 6121353 w 6127519"/>
              <a:gd name="connsiteY100" fmla="*/ 5721725 h 6858000"/>
              <a:gd name="connsiteX101" fmla="*/ 6121607 w 6127519"/>
              <a:gd name="connsiteY101" fmla="*/ 5721959 h 6858000"/>
              <a:gd name="connsiteX102" fmla="*/ 6127024 w 6127519"/>
              <a:gd name="connsiteY102" fmla="*/ 5786902 h 6858000"/>
              <a:gd name="connsiteX103" fmla="*/ 6127519 w 6127519"/>
              <a:gd name="connsiteY103" fmla="*/ 5865775 h 6858000"/>
              <a:gd name="connsiteX104" fmla="*/ 6119217 w 6127519"/>
              <a:gd name="connsiteY104" fmla="*/ 5888542 h 6858000"/>
              <a:gd name="connsiteX105" fmla="*/ 6102493 w 6127519"/>
              <a:gd name="connsiteY105" fmla="*/ 5928602 h 6858000"/>
              <a:gd name="connsiteX106" fmla="*/ 6056863 w 6127519"/>
              <a:gd name="connsiteY106" fmla="*/ 6000643 h 6858000"/>
              <a:gd name="connsiteX107" fmla="*/ 6045436 w 6127519"/>
              <a:gd name="connsiteY107" fmla="*/ 6124480 h 6858000"/>
              <a:gd name="connsiteX108" fmla="*/ 6030489 w 6127519"/>
              <a:gd name="connsiteY108" fmla="*/ 6317666 h 6858000"/>
              <a:gd name="connsiteX109" fmla="*/ 6007492 w 6127519"/>
              <a:gd name="connsiteY109" fmla="*/ 6440818 h 6858000"/>
              <a:gd name="connsiteX110" fmla="*/ 6009467 w 6127519"/>
              <a:gd name="connsiteY110" fmla="*/ 6487076 h 6858000"/>
              <a:gd name="connsiteX111" fmla="*/ 5995064 w 6127519"/>
              <a:gd name="connsiteY111" fmla="*/ 6540791 h 6858000"/>
              <a:gd name="connsiteX112" fmla="*/ 5996309 w 6127519"/>
              <a:gd name="connsiteY112" fmla="*/ 6543961 h 6858000"/>
              <a:gd name="connsiteX113" fmla="*/ 5996048 w 6127519"/>
              <a:gd name="connsiteY113" fmla="*/ 6555444 h 6858000"/>
              <a:gd name="connsiteX114" fmla="*/ 6002524 w 6127519"/>
              <a:gd name="connsiteY114" fmla="*/ 6560188 h 6858000"/>
              <a:gd name="connsiteX115" fmla="*/ 6006823 w 6127519"/>
              <a:gd name="connsiteY115" fmla="*/ 6578546 h 6858000"/>
              <a:gd name="connsiteX116" fmla="*/ 6004510 w 6127519"/>
              <a:gd name="connsiteY116" fmla="*/ 6599256 h 6858000"/>
              <a:gd name="connsiteX117" fmla="*/ 5986207 w 6127519"/>
              <a:gd name="connsiteY117" fmla="*/ 6695855 h 6858000"/>
              <a:gd name="connsiteX118" fmla="*/ 5979428 w 6127519"/>
              <a:gd name="connsiteY118" fmla="*/ 6754678 h 6858000"/>
              <a:gd name="connsiteX119" fmla="*/ 5983398 w 6127519"/>
              <a:gd name="connsiteY119" fmla="*/ 6778641 h 6858000"/>
              <a:gd name="connsiteX120" fmla="*/ 5984543 w 6127519"/>
              <a:gd name="connsiteY120" fmla="*/ 6811016 h 6858000"/>
              <a:gd name="connsiteX121" fmla="*/ 5981802 w 6127519"/>
              <a:gd name="connsiteY121" fmla="*/ 6838578 h 6858000"/>
              <a:gd name="connsiteX122" fmla="*/ 5979671 w 6127519"/>
              <a:gd name="connsiteY122" fmla="*/ 6858000 h 6858000"/>
              <a:gd name="connsiteX123" fmla="*/ 0 w 6127519"/>
              <a:gd name="connsiteY123" fmla="*/ 6858000 h 6858000"/>
              <a:gd name="connsiteX124" fmla="*/ 0 w 6127519"/>
              <a:gd name="connsiteY124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699203 w 6127519"/>
              <a:gd name="connsiteY62" fmla="*/ 3775823 h 6858000"/>
              <a:gd name="connsiteX63" fmla="*/ 5704824 w 6127519"/>
              <a:gd name="connsiteY63" fmla="*/ 3785966 h 6858000"/>
              <a:gd name="connsiteX64" fmla="*/ 5733539 w 6127519"/>
              <a:gd name="connsiteY64" fmla="*/ 3818457 h 6858000"/>
              <a:gd name="connsiteX65" fmla="*/ 5768491 w 6127519"/>
              <a:gd name="connsiteY65" fmla="*/ 3914399 h 6858000"/>
              <a:gd name="connsiteX66" fmla="*/ 5793123 w 6127519"/>
              <a:gd name="connsiteY66" fmla="*/ 3969952 h 6858000"/>
              <a:gd name="connsiteX67" fmla="*/ 5808321 w 6127519"/>
              <a:gd name="connsiteY67" fmla="*/ 3988153 h 6858000"/>
              <a:gd name="connsiteX68" fmla="*/ 5825621 w 6127519"/>
              <a:gd name="connsiteY68" fmla="*/ 4015525 h 6858000"/>
              <a:gd name="connsiteX69" fmla="*/ 5860672 w 6127519"/>
              <a:gd name="connsiteY69" fmla="*/ 4061579 h 6858000"/>
              <a:gd name="connsiteX70" fmla="*/ 5872173 w 6127519"/>
              <a:gd name="connsiteY70" fmla="*/ 4088497 h 6858000"/>
              <a:gd name="connsiteX71" fmla="*/ 5894095 w 6127519"/>
              <a:gd name="connsiteY71" fmla="*/ 4128857 h 6858000"/>
              <a:gd name="connsiteX72" fmla="*/ 5903513 w 6127519"/>
              <a:gd name="connsiteY72" fmla="*/ 4187661 h 6858000"/>
              <a:gd name="connsiteX73" fmla="*/ 5917114 w 6127519"/>
              <a:gd name="connsiteY73" fmla="*/ 4213096 h 6858000"/>
              <a:gd name="connsiteX74" fmla="*/ 5924233 w 6127519"/>
              <a:gd name="connsiteY74" fmla="*/ 4242060 h 6858000"/>
              <a:gd name="connsiteX75" fmla="*/ 5928910 w 6127519"/>
              <a:gd name="connsiteY75" fmla="*/ 4300973 h 6858000"/>
              <a:gd name="connsiteX76" fmla="*/ 5939320 w 6127519"/>
              <a:gd name="connsiteY76" fmla="*/ 4340435 h 6858000"/>
              <a:gd name="connsiteX77" fmla="*/ 5946705 w 6127519"/>
              <a:gd name="connsiteY77" fmla="*/ 4428051 h 6858000"/>
              <a:gd name="connsiteX78" fmla="*/ 5949261 w 6127519"/>
              <a:gd name="connsiteY78" fmla="*/ 4449185 h 6858000"/>
              <a:gd name="connsiteX79" fmla="*/ 5968960 w 6127519"/>
              <a:gd name="connsiteY79" fmla="*/ 4482655 h 6858000"/>
              <a:gd name="connsiteX80" fmla="*/ 5980106 w 6127519"/>
              <a:gd name="connsiteY80" fmla="*/ 4585087 h 6858000"/>
              <a:gd name="connsiteX81" fmla="*/ 5998138 w 6127519"/>
              <a:gd name="connsiteY81" fmla="*/ 4697518 h 6858000"/>
              <a:gd name="connsiteX82" fmla="*/ 6013516 w 6127519"/>
              <a:gd name="connsiteY82" fmla="*/ 4786619 h 6858000"/>
              <a:gd name="connsiteX83" fmla="*/ 6025404 w 6127519"/>
              <a:gd name="connsiteY83" fmla="*/ 4858148 h 6858000"/>
              <a:gd name="connsiteX84" fmla="*/ 6007749 w 6127519"/>
              <a:gd name="connsiteY84" fmla="*/ 4964715 h 6858000"/>
              <a:gd name="connsiteX85" fmla="*/ 6005269 w 6127519"/>
              <a:gd name="connsiteY85" fmla="*/ 5150567 h 6858000"/>
              <a:gd name="connsiteX86" fmla="*/ 6001127 w 6127519"/>
              <a:gd name="connsiteY86" fmla="*/ 5164609 h 6858000"/>
              <a:gd name="connsiteX87" fmla="*/ 5998514 w 6127519"/>
              <a:gd name="connsiteY87" fmla="*/ 5189673 h 6858000"/>
              <a:gd name="connsiteX88" fmla="*/ 6018409 w 6127519"/>
              <a:gd name="connsiteY88" fmla="*/ 5227157 h 6858000"/>
              <a:gd name="connsiteX89" fmla="*/ 6036748 w 6127519"/>
              <a:gd name="connsiteY89" fmla="*/ 5322752 h 6858000"/>
              <a:gd name="connsiteX90" fmla="*/ 6036943 w 6127519"/>
              <a:gd name="connsiteY90" fmla="*/ 5329480 h 6858000"/>
              <a:gd name="connsiteX91" fmla="*/ 6037677 w 6127519"/>
              <a:gd name="connsiteY91" fmla="*/ 5354807 h 6858000"/>
              <a:gd name="connsiteX92" fmla="*/ 6039728 w 6127519"/>
              <a:gd name="connsiteY92" fmla="*/ 5359416 h 6858000"/>
              <a:gd name="connsiteX93" fmla="*/ 6053435 w 6127519"/>
              <a:gd name="connsiteY93" fmla="*/ 5387547 h 6858000"/>
              <a:gd name="connsiteX94" fmla="*/ 6065933 w 6127519"/>
              <a:gd name="connsiteY94" fmla="*/ 5443002 h 6858000"/>
              <a:gd name="connsiteX95" fmla="*/ 6068640 w 6127519"/>
              <a:gd name="connsiteY95" fmla="*/ 5474503 h 6858000"/>
              <a:gd name="connsiteX96" fmla="*/ 6080922 w 6127519"/>
              <a:gd name="connsiteY96" fmla="*/ 5561070 h 6858000"/>
              <a:gd name="connsiteX97" fmla="*/ 6096949 w 6127519"/>
              <a:gd name="connsiteY97" fmla="*/ 5648179 h 6858000"/>
              <a:gd name="connsiteX98" fmla="*/ 6125703 w 6127519"/>
              <a:gd name="connsiteY98" fmla="*/ 5692894 h 6858000"/>
              <a:gd name="connsiteX99" fmla="*/ 6121353 w 6127519"/>
              <a:gd name="connsiteY99" fmla="*/ 5721725 h 6858000"/>
              <a:gd name="connsiteX100" fmla="*/ 6121607 w 6127519"/>
              <a:gd name="connsiteY100" fmla="*/ 5721959 h 6858000"/>
              <a:gd name="connsiteX101" fmla="*/ 6127024 w 6127519"/>
              <a:gd name="connsiteY101" fmla="*/ 5786902 h 6858000"/>
              <a:gd name="connsiteX102" fmla="*/ 6127519 w 6127519"/>
              <a:gd name="connsiteY102" fmla="*/ 5865775 h 6858000"/>
              <a:gd name="connsiteX103" fmla="*/ 6119217 w 6127519"/>
              <a:gd name="connsiteY103" fmla="*/ 5888542 h 6858000"/>
              <a:gd name="connsiteX104" fmla="*/ 6102493 w 6127519"/>
              <a:gd name="connsiteY104" fmla="*/ 5928602 h 6858000"/>
              <a:gd name="connsiteX105" fmla="*/ 6056863 w 6127519"/>
              <a:gd name="connsiteY105" fmla="*/ 6000643 h 6858000"/>
              <a:gd name="connsiteX106" fmla="*/ 6045436 w 6127519"/>
              <a:gd name="connsiteY106" fmla="*/ 6124480 h 6858000"/>
              <a:gd name="connsiteX107" fmla="*/ 6030489 w 6127519"/>
              <a:gd name="connsiteY107" fmla="*/ 6317666 h 6858000"/>
              <a:gd name="connsiteX108" fmla="*/ 6007492 w 6127519"/>
              <a:gd name="connsiteY108" fmla="*/ 6440818 h 6858000"/>
              <a:gd name="connsiteX109" fmla="*/ 6009467 w 6127519"/>
              <a:gd name="connsiteY109" fmla="*/ 6487076 h 6858000"/>
              <a:gd name="connsiteX110" fmla="*/ 5995064 w 6127519"/>
              <a:gd name="connsiteY110" fmla="*/ 6540791 h 6858000"/>
              <a:gd name="connsiteX111" fmla="*/ 5996309 w 6127519"/>
              <a:gd name="connsiteY111" fmla="*/ 6543961 h 6858000"/>
              <a:gd name="connsiteX112" fmla="*/ 5996048 w 6127519"/>
              <a:gd name="connsiteY112" fmla="*/ 6555444 h 6858000"/>
              <a:gd name="connsiteX113" fmla="*/ 6002524 w 6127519"/>
              <a:gd name="connsiteY113" fmla="*/ 6560188 h 6858000"/>
              <a:gd name="connsiteX114" fmla="*/ 6006823 w 6127519"/>
              <a:gd name="connsiteY114" fmla="*/ 6578546 h 6858000"/>
              <a:gd name="connsiteX115" fmla="*/ 6004510 w 6127519"/>
              <a:gd name="connsiteY115" fmla="*/ 6599256 h 6858000"/>
              <a:gd name="connsiteX116" fmla="*/ 5986207 w 6127519"/>
              <a:gd name="connsiteY116" fmla="*/ 6695855 h 6858000"/>
              <a:gd name="connsiteX117" fmla="*/ 5979428 w 6127519"/>
              <a:gd name="connsiteY117" fmla="*/ 6754678 h 6858000"/>
              <a:gd name="connsiteX118" fmla="*/ 5983398 w 6127519"/>
              <a:gd name="connsiteY118" fmla="*/ 6778641 h 6858000"/>
              <a:gd name="connsiteX119" fmla="*/ 5984543 w 6127519"/>
              <a:gd name="connsiteY119" fmla="*/ 6811016 h 6858000"/>
              <a:gd name="connsiteX120" fmla="*/ 5981802 w 6127519"/>
              <a:gd name="connsiteY120" fmla="*/ 6838578 h 6858000"/>
              <a:gd name="connsiteX121" fmla="*/ 5979671 w 6127519"/>
              <a:gd name="connsiteY121" fmla="*/ 6858000 h 6858000"/>
              <a:gd name="connsiteX122" fmla="*/ 0 w 6127519"/>
              <a:gd name="connsiteY122" fmla="*/ 6858000 h 6858000"/>
              <a:gd name="connsiteX123" fmla="*/ 0 w 6127519"/>
              <a:gd name="connsiteY123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699203 w 6127519"/>
              <a:gd name="connsiteY62" fmla="*/ 3775823 h 6858000"/>
              <a:gd name="connsiteX63" fmla="*/ 5704824 w 6127519"/>
              <a:gd name="connsiteY63" fmla="*/ 3785966 h 6858000"/>
              <a:gd name="connsiteX64" fmla="*/ 5733539 w 6127519"/>
              <a:gd name="connsiteY64" fmla="*/ 3818457 h 6858000"/>
              <a:gd name="connsiteX65" fmla="*/ 5768491 w 6127519"/>
              <a:gd name="connsiteY65" fmla="*/ 3914399 h 6858000"/>
              <a:gd name="connsiteX66" fmla="*/ 5793123 w 6127519"/>
              <a:gd name="connsiteY66" fmla="*/ 3969952 h 6858000"/>
              <a:gd name="connsiteX67" fmla="*/ 5808321 w 6127519"/>
              <a:gd name="connsiteY67" fmla="*/ 3988153 h 6858000"/>
              <a:gd name="connsiteX68" fmla="*/ 5825621 w 6127519"/>
              <a:gd name="connsiteY68" fmla="*/ 4015525 h 6858000"/>
              <a:gd name="connsiteX69" fmla="*/ 5860672 w 6127519"/>
              <a:gd name="connsiteY69" fmla="*/ 4061579 h 6858000"/>
              <a:gd name="connsiteX70" fmla="*/ 5872173 w 6127519"/>
              <a:gd name="connsiteY70" fmla="*/ 4088497 h 6858000"/>
              <a:gd name="connsiteX71" fmla="*/ 5894095 w 6127519"/>
              <a:gd name="connsiteY71" fmla="*/ 4128857 h 6858000"/>
              <a:gd name="connsiteX72" fmla="*/ 5903513 w 6127519"/>
              <a:gd name="connsiteY72" fmla="*/ 4187661 h 6858000"/>
              <a:gd name="connsiteX73" fmla="*/ 5917114 w 6127519"/>
              <a:gd name="connsiteY73" fmla="*/ 4213096 h 6858000"/>
              <a:gd name="connsiteX74" fmla="*/ 5924233 w 6127519"/>
              <a:gd name="connsiteY74" fmla="*/ 4242060 h 6858000"/>
              <a:gd name="connsiteX75" fmla="*/ 5928910 w 6127519"/>
              <a:gd name="connsiteY75" fmla="*/ 4300973 h 6858000"/>
              <a:gd name="connsiteX76" fmla="*/ 5939320 w 6127519"/>
              <a:gd name="connsiteY76" fmla="*/ 4340435 h 6858000"/>
              <a:gd name="connsiteX77" fmla="*/ 5946705 w 6127519"/>
              <a:gd name="connsiteY77" fmla="*/ 4428051 h 6858000"/>
              <a:gd name="connsiteX78" fmla="*/ 5949261 w 6127519"/>
              <a:gd name="connsiteY78" fmla="*/ 4449185 h 6858000"/>
              <a:gd name="connsiteX79" fmla="*/ 5968960 w 6127519"/>
              <a:gd name="connsiteY79" fmla="*/ 4482655 h 6858000"/>
              <a:gd name="connsiteX80" fmla="*/ 5980106 w 6127519"/>
              <a:gd name="connsiteY80" fmla="*/ 4585087 h 6858000"/>
              <a:gd name="connsiteX81" fmla="*/ 5998138 w 6127519"/>
              <a:gd name="connsiteY81" fmla="*/ 4697518 h 6858000"/>
              <a:gd name="connsiteX82" fmla="*/ 6013516 w 6127519"/>
              <a:gd name="connsiteY82" fmla="*/ 4786619 h 6858000"/>
              <a:gd name="connsiteX83" fmla="*/ 6025404 w 6127519"/>
              <a:gd name="connsiteY83" fmla="*/ 4858148 h 6858000"/>
              <a:gd name="connsiteX84" fmla="*/ 6007749 w 6127519"/>
              <a:gd name="connsiteY84" fmla="*/ 4964715 h 6858000"/>
              <a:gd name="connsiteX85" fmla="*/ 6005269 w 6127519"/>
              <a:gd name="connsiteY85" fmla="*/ 5150567 h 6858000"/>
              <a:gd name="connsiteX86" fmla="*/ 6001127 w 6127519"/>
              <a:gd name="connsiteY86" fmla="*/ 5164609 h 6858000"/>
              <a:gd name="connsiteX87" fmla="*/ 5998514 w 6127519"/>
              <a:gd name="connsiteY87" fmla="*/ 5189673 h 6858000"/>
              <a:gd name="connsiteX88" fmla="*/ 6018409 w 6127519"/>
              <a:gd name="connsiteY88" fmla="*/ 5227157 h 6858000"/>
              <a:gd name="connsiteX89" fmla="*/ 6036748 w 6127519"/>
              <a:gd name="connsiteY89" fmla="*/ 5322752 h 6858000"/>
              <a:gd name="connsiteX90" fmla="*/ 6036943 w 6127519"/>
              <a:gd name="connsiteY90" fmla="*/ 5329480 h 6858000"/>
              <a:gd name="connsiteX91" fmla="*/ 6037677 w 6127519"/>
              <a:gd name="connsiteY91" fmla="*/ 5354807 h 6858000"/>
              <a:gd name="connsiteX92" fmla="*/ 6039728 w 6127519"/>
              <a:gd name="connsiteY92" fmla="*/ 5359416 h 6858000"/>
              <a:gd name="connsiteX93" fmla="*/ 6053435 w 6127519"/>
              <a:gd name="connsiteY93" fmla="*/ 5387547 h 6858000"/>
              <a:gd name="connsiteX94" fmla="*/ 6065933 w 6127519"/>
              <a:gd name="connsiteY94" fmla="*/ 5443002 h 6858000"/>
              <a:gd name="connsiteX95" fmla="*/ 6068640 w 6127519"/>
              <a:gd name="connsiteY95" fmla="*/ 5474503 h 6858000"/>
              <a:gd name="connsiteX96" fmla="*/ 6080922 w 6127519"/>
              <a:gd name="connsiteY96" fmla="*/ 5561070 h 6858000"/>
              <a:gd name="connsiteX97" fmla="*/ 6096949 w 6127519"/>
              <a:gd name="connsiteY97" fmla="*/ 5648179 h 6858000"/>
              <a:gd name="connsiteX98" fmla="*/ 6125703 w 6127519"/>
              <a:gd name="connsiteY98" fmla="*/ 5692894 h 6858000"/>
              <a:gd name="connsiteX99" fmla="*/ 6121353 w 6127519"/>
              <a:gd name="connsiteY99" fmla="*/ 5721725 h 6858000"/>
              <a:gd name="connsiteX100" fmla="*/ 6121607 w 6127519"/>
              <a:gd name="connsiteY100" fmla="*/ 5721959 h 6858000"/>
              <a:gd name="connsiteX101" fmla="*/ 6127024 w 6127519"/>
              <a:gd name="connsiteY101" fmla="*/ 5786902 h 6858000"/>
              <a:gd name="connsiteX102" fmla="*/ 6127519 w 6127519"/>
              <a:gd name="connsiteY102" fmla="*/ 5865775 h 6858000"/>
              <a:gd name="connsiteX103" fmla="*/ 6119217 w 6127519"/>
              <a:gd name="connsiteY103" fmla="*/ 5888542 h 6858000"/>
              <a:gd name="connsiteX104" fmla="*/ 6102493 w 6127519"/>
              <a:gd name="connsiteY104" fmla="*/ 5928602 h 6858000"/>
              <a:gd name="connsiteX105" fmla="*/ 6056863 w 6127519"/>
              <a:gd name="connsiteY105" fmla="*/ 6000643 h 6858000"/>
              <a:gd name="connsiteX106" fmla="*/ 6045436 w 6127519"/>
              <a:gd name="connsiteY106" fmla="*/ 6124480 h 6858000"/>
              <a:gd name="connsiteX107" fmla="*/ 6030489 w 6127519"/>
              <a:gd name="connsiteY107" fmla="*/ 6317666 h 6858000"/>
              <a:gd name="connsiteX108" fmla="*/ 6007492 w 6127519"/>
              <a:gd name="connsiteY108" fmla="*/ 6440818 h 6858000"/>
              <a:gd name="connsiteX109" fmla="*/ 6009467 w 6127519"/>
              <a:gd name="connsiteY109" fmla="*/ 6487076 h 6858000"/>
              <a:gd name="connsiteX110" fmla="*/ 5995064 w 6127519"/>
              <a:gd name="connsiteY110" fmla="*/ 6540791 h 6858000"/>
              <a:gd name="connsiteX111" fmla="*/ 5996309 w 6127519"/>
              <a:gd name="connsiteY111" fmla="*/ 6543961 h 6858000"/>
              <a:gd name="connsiteX112" fmla="*/ 5996048 w 6127519"/>
              <a:gd name="connsiteY112" fmla="*/ 6555444 h 6858000"/>
              <a:gd name="connsiteX113" fmla="*/ 6002524 w 6127519"/>
              <a:gd name="connsiteY113" fmla="*/ 6560188 h 6858000"/>
              <a:gd name="connsiteX114" fmla="*/ 6004510 w 6127519"/>
              <a:gd name="connsiteY114" fmla="*/ 6599256 h 6858000"/>
              <a:gd name="connsiteX115" fmla="*/ 5986207 w 6127519"/>
              <a:gd name="connsiteY115" fmla="*/ 6695855 h 6858000"/>
              <a:gd name="connsiteX116" fmla="*/ 5979428 w 6127519"/>
              <a:gd name="connsiteY116" fmla="*/ 6754678 h 6858000"/>
              <a:gd name="connsiteX117" fmla="*/ 5983398 w 6127519"/>
              <a:gd name="connsiteY117" fmla="*/ 6778641 h 6858000"/>
              <a:gd name="connsiteX118" fmla="*/ 5984543 w 6127519"/>
              <a:gd name="connsiteY118" fmla="*/ 6811016 h 6858000"/>
              <a:gd name="connsiteX119" fmla="*/ 5981802 w 6127519"/>
              <a:gd name="connsiteY119" fmla="*/ 6838578 h 6858000"/>
              <a:gd name="connsiteX120" fmla="*/ 5979671 w 6127519"/>
              <a:gd name="connsiteY120" fmla="*/ 6858000 h 6858000"/>
              <a:gd name="connsiteX121" fmla="*/ 0 w 6127519"/>
              <a:gd name="connsiteY121" fmla="*/ 6858000 h 6858000"/>
              <a:gd name="connsiteX122" fmla="*/ 0 w 6127519"/>
              <a:gd name="connsiteY122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699203 w 6127519"/>
              <a:gd name="connsiteY62" fmla="*/ 3775823 h 6858000"/>
              <a:gd name="connsiteX63" fmla="*/ 5704824 w 6127519"/>
              <a:gd name="connsiteY63" fmla="*/ 3785966 h 6858000"/>
              <a:gd name="connsiteX64" fmla="*/ 5733539 w 6127519"/>
              <a:gd name="connsiteY64" fmla="*/ 3818457 h 6858000"/>
              <a:gd name="connsiteX65" fmla="*/ 5768491 w 6127519"/>
              <a:gd name="connsiteY65" fmla="*/ 3914399 h 6858000"/>
              <a:gd name="connsiteX66" fmla="*/ 5793123 w 6127519"/>
              <a:gd name="connsiteY66" fmla="*/ 3969952 h 6858000"/>
              <a:gd name="connsiteX67" fmla="*/ 5808321 w 6127519"/>
              <a:gd name="connsiteY67" fmla="*/ 3988153 h 6858000"/>
              <a:gd name="connsiteX68" fmla="*/ 5825621 w 6127519"/>
              <a:gd name="connsiteY68" fmla="*/ 4015525 h 6858000"/>
              <a:gd name="connsiteX69" fmla="*/ 5860672 w 6127519"/>
              <a:gd name="connsiteY69" fmla="*/ 4061579 h 6858000"/>
              <a:gd name="connsiteX70" fmla="*/ 5872173 w 6127519"/>
              <a:gd name="connsiteY70" fmla="*/ 4088497 h 6858000"/>
              <a:gd name="connsiteX71" fmla="*/ 5894095 w 6127519"/>
              <a:gd name="connsiteY71" fmla="*/ 4128857 h 6858000"/>
              <a:gd name="connsiteX72" fmla="*/ 5903513 w 6127519"/>
              <a:gd name="connsiteY72" fmla="*/ 4187661 h 6858000"/>
              <a:gd name="connsiteX73" fmla="*/ 5917114 w 6127519"/>
              <a:gd name="connsiteY73" fmla="*/ 4213096 h 6858000"/>
              <a:gd name="connsiteX74" fmla="*/ 5924233 w 6127519"/>
              <a:gd name="connsiteY74" fmla="*/ 4242060 h 6858000"/>
              <a:gd name="connsiteX75" fmla="*/ 5928910 w 6127519"/>
              <a:gd name="connsiteY75" fmla="*/ 4300973 h 6858000"/>
              <a:gd name="connsiteX76" fmla="*/ 5939320 w 6127519"/>
              <a:gd name="connsiteY76" fmla="*/ 4340435 h 6858000"/>
              <a:gd name="connsiteX77" fmla="*/ 5946705 w 6127519"/>
              <a:gd name="connsiteY77" fmla="*/ 4428051 h 6858000"/>
              <a:gd name="connsiteX78" fmla="*/ 5949261 w 6127519"/>
              <a:gd name="connsiteY78" fmla="*/ 4449185 h 6858000"/>
              <a:gd name="connsiteX79" fmla="*/ 5968960 w 6127519"/>
              <a:gd name="connsiteY79" fmla="*/ 4482655 h 6858000"/>
              <a:gd name="connsiteX80" fmla="*/ 5980106 w 6127519"/>
              <a:gd name="connsiteY80" fmla="*/ 4585087 h 6858000"/>
              <a:gd name="connsiteX81" fmla="*/ 5998138 w 6127519"/>
              <a:gd name="connsiteY81" fmla="*/ 4697518 h 6858000"/>
              <a:gd name="connsiteX82" fmla="*/ 6013516 w 6127519"/>
              <a:gd name="connsiteY82" fmla="*/ 4786619 h 6858000"/>
              <a:gd name="connsiteX83" fmla="*/ 6025404 w 6127519"/>
              <a:gd name="connsiteY83" fmla="*/ 4858148 h 6858000"/>
              <a:gd name="connsiteX84" fmla="*/ 6007749 w 6127519"/>
              <a:gd name="connsiteY84" fmla="*/ 4964715 h 6858000"/>
              <a:gd name="connsiteX85" fmla="*/ 6005269 w 6127519"/>
              <a:gd name="connsiteY85" fmla="*/ 5150567 h 6858000"/>
              <a:gd name="connsiteX86" fmla="*/ 6001127 w 6127519"/>
              <a:gd name="connsiteY86" fmla="*/ 5164609 h 6858000"/>
              <a:gd name="connsiteX87" fmla="*/ 5998514 w 6127519"/>
              <a:gd name="connsiteY87" fmla="*/ 5189673 h 6858000"/>
              <a:gd name="connsiteX88" fmla="*/ 6018409 w 6127519"/>
              <a:gd name="connsiteY88" fmla="*/ 5227157 h 6858000"/>
              <a:gd name="connsiteX89" fmla="*/ 6036748 w 6127519"/>
              <a:gd name="connsiteY89" fmla="*/ 5322752 h 6858000"/>
              <a:gd name="connsiteX90" fmla="*/ 6036943 w 6127519"/>
              <a:gd name="connsiteY90" fmla="*/ 5329480 h 6858000"/>
              <a:gd name="connsiteX91" fmla="*/ 6037677 w 6127519"/>
              <a:gd name="connsiteY91" fmla="*/ 5354807 h 6858000"/>
              <a:gd name="connsiteX92" fmla="*/ 6039728 w 6127519"/>
              <a:gd name="connsiteY92" fmla="*/ 5359416 h 6858000"/>
              <a:gd name="connsiteX93" fmla="*/ 6053435 w 6127519"/>
              <a:gd name="connsiteY93" fmla="*/ 5387547 h 6858000"/>
              <a:gd name="connsiteX94" fmla="*/ 6065933 w 6127519"/>
              <a:gd name="connsiteY94" fmla="*/ 5443002 h 6858000"/>
              <a:gd name="connsiteX95" fmla="*/ 6068640 w 6127519"/>
              <a:gd name="connsiteY95" fmla="*/ 5474503 h 6858000"/>
              <a:gd name="connsiteX96" fmla="*/ 6080922 w 6127519"/>
              <a:gd name="connsiteY96" fmla="*/ 5561070 h 6858000"/>
              <a:gd name="connsiteX97" fmla="*/ 6096949 w 6127519"/>
              <a:gd name="connsiteY97" fmla="*/ 5648179 h 6858000"/>
              <a:gd name="connsiteX98" fmla="*/ 6125703 w 6127519"/>
              <a:gd name="connsiteY98" fmla="*/ 5692894 h 6858000"/>
              <a:gd name="connsiteX99" fmla="*/ 6121353 w 6127519"/>
              <a:gd name="connsiteY99" fmla="*/ 5721725 h 6858000"/>
              <a:gd name="connsiteX100" fmla="*/ 6121607 w 6127519"/>
              <a:gd name="connsiteY100" fmla="*/ 5721959 h 6858000"/>
              <a:gd name="connsiteX101" fmla="*/ 6127024 w 6127519"/>
              <a:gd name="connsiteY101" fmla="*/ 5786902 h 6858000"/>
              <a:gd name="connsiteX102" fmla="*/ 6127519 w 6127519"/>
              <a:gd name="connsiteY102" fmla="*/ 5865775 h 6858000"/>
              <a:gd name="connsiteX103" fmla="*/ 6119217 w 6127519"/>
              <a:gd name="connsiteY103" fmla="*/ 5888542 h 6858000"/>
              <a:gd name="connsiteX104" fmla="*/ 6102493 w 6127519"/>
              <a:gd name="connsiteY104" fmla="*/ 5928602 h 6858000"/>
              <a:gd name="connsiteX105" fmla="*/ 6056863 w 6127519"/>
              <a:gd name="connsiteY105" fmla="*/ 6000643 h 6858000"/>
              <a:gd name="connsiteX106" fmla="*/ 6045436 w 6127519"/>
              <a:gd name="connsiteY106" fmla="*/ 6124480 h 6858000"/>
              <a:gd name="connsiteX107" fmla="*/ 6030489 w 6127519"/>
              <a:gd name="connsiteY107" fmla="*/ 6317666 h 6858000"/>
              <a:gd name="connsiteX108" fmla="*/ 6007492 w 6127519"/>
              <a:gd name="connsiteY108" fmla="*/ 6440818 h 6858000"/>
              <a:gd name="connsiteX109" fmla="*/ 6009467 w 6127519"/>
              <a:gd name="connsiteY109" fmla="*/ 6487076 h 6858000"/>
              <a:gd name="connsiteX110" fmla="*/ 5995064 w 6127519"/>
              <a:gd name="connsiteY110" fmla="*/ 6540791 h 6858000"/>
              <a:gd name="connsiteX111" fmla="*/ 5996309 w 6127519"/>
              <a:gd name="connsiteY111" fmla="*/ 6543961 h 6858000"/>
              <a:gd name="connsiteX112" fmla="*/ 5996048 w 6127519"/>
              <a:gd name="connsiteY112" fmla="*/ 6555444 h 6858000"/>
              <a:gd name="connsiteX113" fmla="*/ 6004510 w 6127519"/>
              <a:gd name="connsiteY113" fmla="*/ 6599256 h 6858000"/>
              <a:gd name="connsiteX114" fmla="*/ 5986207 w 6127519"/>
              <a:gd name="connsiteY114" fmla="*/ 6695855 h 6858000"/>
              <a:gd name="connsiteX115" fmla="*/ 5979428 w 6127519"/>
              <a:gd name="connsiteY115" fmla="*/ 6754678 h 6858000"/>
              <a:gd name="connsiteX116" fmla="*/ 5983398 w 6127519"/>
              <a:gd name="connsiteY116" fmla="*/ 6778641 h 6858000"/>
              <a:gd name="connsiteX117" fmla="*/ 5984543 w 6127519"/>
              <a:gd name="connsiteY117" fmla="*/ 6811016 h 6858000"/>
              <a:gd name="connsiteX118" fmla="*/ 5981802 w 6127519"/>
              <a:gd name="connsiteY118" fmla="*/ 6838578 h 6858000"/>
              <a:gd name="connsiteX119" fmla="*/ 5979671 w 6127519"/>
              <a:gd name="connsiteY119" fmla="*/ 6858000 h 6858000"/>
              <a:gd name="connsiteX120" fmla="*/ 0 w 6127519"/>
              <a:gd name="connsiteY120" fmla="*/ 6858000 h 6858000"/>
              <a:gd name="connsiteX121" fmla="*/ 0 w 6127519"/>
              <a:gd name="connsiteY121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699203 w 6127519"/>
              <a:gd name="connsiteY62" fmla="*/ 3775823 h 6858000"/>
              <a:gd name="connsiteX63" fmla="*/ 5704824 w 6127519"/>
              <a:gd name="connsiteY63" fmla="*/ 3785966 h 6858000"/>
              <a:gd name="connsiteX64" fmla="*/ 5733539 w 6127519"/>
              <a:gd name="connsiteY64" fmla="*/ 3818457 h 6858000"/>
              <a:gd name="connsiteX65" fmla="*/ 5768491 w 6127519"/>
              <a:gd name="connsiteY65" fmla="*/ 3914399 h 6858000"/>
              <a:gd name="connsiteX66" fmla="*/ 5793123 w 6127519"/>
              <a:gd name="connsiteY66" fmla="*/ 3969952 h 6858000"/>
              <a:gd name="connsiteX67" fmla="*/ 5808321 w 6127519"/>
              <a:gd name="connsiteY67" fmla="*/ 3988153 h 6858000"/>
              <a:gd name="connsiteX68" fmla="*/ 5825621 w 6127519"/>
              <a:gd name="connsiteY68" fmla="*/ 4015525 h 6858000"/>
              <a:gd name="connsiteX69" fmla="*/ 5860672 w 6127519"/>
              <a:gd name="connsiteY69" fmla="*/ 4061579 h 6858000"/>
              <a:gd name="connsiteX70" fmla="*/ 5872173 w 6127519"/>
              <a:gd name="connsiteY70" fmla="*/ 4088497 h 6858000"/>
              <a:gd name="connsiteX71" fmla="*/ 5894095 w 6127519"/>
              <a:gd name="connsiteY71" fmla="*/ 4128857 h 6858000"/>
              <a:gd name="connsiteX72" fmla="*/ 5903513 w 6127519"/>
              <a:gd name="connsiteY72" fmla="*/ 4187661 h 6858000"/>
              <a:gd name="connsiteX73" fmla="*/ 5917114 w 6127519"/>
              <a:gd name="connsiteY73" fmla="*/ 4213096 h 6858000"/>
              <a:gd name="connsiteX74" fmla="*/ 5924233 w 6127519"/>
              <a:gd name="connsiteY74" fmla="*/ 4242060 h 6858000"/>
              <a:gd name="connsiteX75" fmla="*/ 5928910 w 6127519"/>
              <a:gd name="connsiteY75" fmla="*/ 4300973 h 6858000"/>
              <a:gd name="connsiteX76" fmla="*/ 5939320 w 6127519"/>
              <a:gd name="connsiteY76" fmla="*/ 4340435 h 6858000"/>
              <a:gd name="connsiteX77" fmla="*/ 5946705 w 6127519"/>
              <a:gd name="connsiteY77" fmla="*/ 4428051 h 6858000"/>
              <a:gd name="connsiteX78" fmla="*/ 5949261 w 6127519"/>
              <a:gd name="connsiteY78" fmla="*/ 4449185 h 6858000"/>
              <a:gd name="connsiteX79" fmla="*/ 5968960 w 6127519"/>
              <a:gd name="connsiteY79" fmla="*/ 4482655 h 6858000"/>
              <a:gd name="connsiteX80" fmla="*/ 5980106 w 6127519"/>
              <a:gd name="connsiteY80" fmla="*/ 4585087 h 6858000"/>
              <a:gd name="connsiteX81" fmla="*/ 5998138 w 6127519"/>
              <a:gd name="connsiteY81" fmla="*/ 4697518 h 6858000"/>
              <a:gd name="connsiteX82" fmla="*/ 6013516 w 6127519"/>
              <a:gd name="connsiteY82" fmla="*/ 4786619 h 6858000"/>
              <a:gd name="connsiteX83" fmla="*/ 6025404 w 6127519"/>
              <a:gd name="connsiteY83" fmla="*/ 4858148 h 6858000"/>
              <a:gd name="connsiteX84" fmla="*/ 6007749 w 6127519"/>
              <a:gd name="connsiteY84" fmla="*/ 4964715 h 6858000"/>
              <a:gd name="connsiteX85" fmla="*/ 6005269 w 6127519"/>
              <a:gd name="connsiteY85" fmla="*/ 5150567 h 6858000"/>
              <a:gd name="connsiteX86" fmla="*/ 6001127 w 6127519"/>
              <a:gd name="connsiteY86" fmla="*/ 5164609 h 6858000"/>
              <a:gd name="connsiteX87" fmla="*/ 5998514 w 6127519"/>
              <a:gd name="connsiteY87" fmla="*/ 5189673 h 6858000"/>
              <a:gd name="connsiteX88" fmla="*/ 6018409 w 6127519"/>
              <a:gd name="connsiteY88" fmla="*/ 5227157 h 6858000"/>
              <a:gd name="connsiteX89" fmla="*/ 6036748 w 6127519"/>
              <a:gd name="connsiteY89" fmla="*/ 5322752 h 6858000"/>
              <a:gd name="connsiteX90" fmla="*/ 6036943 w 6127519"/>
              <a:gd name="connsiteY90" fmla="*/ 5329480 h 6858000"/>
              <a:gd name="connsiteX91" fmla="*/ 6037677 w 6127519"/>
              <a:gd name="connsiteY91" fmla="*/ 5354807 h 6858000"/>
              <a:gd name="connsiteX92" fmla="*/ 6039728 w 6127519"/>
              <a:gd name="connsiteY92" fmla="*/ 5359416 h 6858000"/>
              <a:gd name="connsiteX93" fmla="*/ 6053435 w 6127519"/>
              <a:gd name="connsiteY93" fmla="*/ 5387547 h 6858000"/>
              <a:gd name="connsiteX94" fmla="*/ 6065933 w 6127519"/>
              <a:gd name="connsiteY94" fmla="*/ 5443002 h 6858000"/>
              <a:gd name="connsiteX95" fmla="*/ 6068640 w 6127519"/>
              <a:gd name="connsiteY95" fmla="*/ 5474503 h 6858000"/>
              <a:gd name="connsiteX96" fmla="*/ 6080922 w 6127519"/>
              <a:gd name="connsiteY96" fmla="*/ 5561070 h 6858000"/>
              <a:gd name="connsiteX97" fmla="*/ 6096949 w 6127519"/>
              <a:gd name="connsiteY97" fmla="*/ 5648179 h 6858000"/>
              <a:gd name="connsiteX98" fmla="*/ 6125703 w 6127519"/>
              <a:gd name="connsiteY98" fmla="*/ 5692894 h 6858000"/>
              <a:gd name="connsiteX99" fmla="*/ 6121353 w 6127519"/>
              <a:gd name="connsiteY99" fmla="*/ 5721725 h 6858000"/>
              <a:gd name="connsiteX100" fmla="*/ 6121607 w 6127519"/>
              <a:gd name="connsiteY100" fmla="*/ 5721959 h 6858000"/>
              <a:gd name="connsiteX101" fmla="*/ 6127024 w 6127519"/>
              <a:gd name="connsiteY101" fmla="*/ 5786902 h 6858000"/>
              <a:gd name="connsiteX102" fmla="*/ 6127519 w 6127519"/>
              <a:gd name="connsiteY102" fmla="*/ 5865775 h 6858000"/>
              <a:gd name="connsiteX103" fmla="*/ 6119217 w 6127519"/>
              <a:gd name="connsiteY103" fmla="*/ 5888542 h 6858000"/>
              <a:gd name="connsiteX104" fmla="*/ 6102493 w 6127519"/>
              <a:gd name="connsiteY104" fmla="*/ 5928602 h 6858000"/>
              <a:gd name="connsiteX105" fmla="*/ 6056863 w 6127519"/>
              <a:gd name="connsiteY105" fmla="*/ 6000643 h 6858000"/>
              <a:gd name="connsiteX106" fmla="*/ 6045436 w 6127519"/>
              <a:gd name="connsiteY106" fmla="*/ 6124480 h 6858000"/>
              <a:gd name="connsiteX107" fmla="*/ 6030489 w 6127519"/>
              <a:gd name="connsiteY107" fmla="*/ 6317666 h 6858000"/>
              <a:gd name="connsiteX108" fmla="*/ 6007492 w 6127519"/>
              <a:gd name="connsiteY108" fmla="*/ 6440818 h 6858000"/>
              <a:gd name="connsiteX109" fmla="*/ 6009467 w 6127519"/>
              <a:gd name="connsiteY109" fmla="*/ 6487076 h 6858000"/>
              <a:gd name="connsiteX110" fmla="*/ 5995064 w 6127519"/>
              <a:gd name="connsiteY110" fmla="*/ 6540791 h 6858000"/>
              <a:gd name="connsiteX111" fmla="*/ 5996309 w 6127519"/>
              <a:gd name="connsiteY111" fmla="*/ 6543961 h 6858000"/>
              <a:gd name="connsiteX112" fmla="*/ 6004510 w 6127519"/>
              <a:gd name="connsiteY112" fmla="*/ 6599256 h 6858000"/>
              <a:gd name="connsiteX113" fmla="*/ 5986207 w 6127519"/>
              <a:gd name="connsiteY113" fmla="*/ 6695855 h 6858000"/>
              <a:gd name="connsiteX114" fmla="*/ 5979428 w 6127519"/>
              <a:gd name="connsiteY114" fmla="*/ 6754678 h 6858000"/>
              <a:gd name="connsiteX115" fmla="*/ 5983398 w 6127519"/>
              <a:gd name="connsiteY115" fmla="*/ 6778641 h 6858000"/>
              <a:gd name="connsiteX116" fmla="*/ 5984543 w 6127519"/>
              <a:gd name="connsiteY116" fmla="*/ 6811016 h 6858000"/>
              <a:gd name="connsiteX117" fmla="*/ 5981802 w 6127519"/>
              <a:gd name="connsiteY117" fmla="*/ 6838578 h 6858000"/>
              <a:gd name="connsiteX118" fmla="*/ 5979671 w 6127519"/>
              <a:gd name="connsiteY118" fmla="*/ 6858000 h 6858000"/>
              <a:gd name="connsiteX119" fmla="*/ 0 w 6127519"/>
              <a:gd name="connsiteY119" fmla="*/ 6858000 h 6858000"/>
              <a:gd name="connsiteX120" fmla="*/ 0 w 6127519"/>
              <a:gd name="connsiteY120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699203 w 6127519"/>
              <a:gd name="connsiteY62" fmla="*/ 3775823 h 6858000"/>
              <a:gd name="connsiteX63" fmla="*/ 5704824 w 6127519"/>
              <a:gd name="connsiteY63" fmla="*/ 3785966 h 6858000"/>
              <a:gd name="connsiteX64" fmla="*/ 5733539 w 6127519"/>
              <a:gd name="connsiteY64" fmla="*/ 3818457 h 6858000"/>
              <a:gd name="connsiteX65" fmla="*/ 5768491 w 6127519"/>
              <a:gd name="connsiteY65" fmla="*/ 3914399 h 6858000"/>
              <a:gd name="connsiteX66" fmla="*/ 5793123 w 6127519"/>
              <a:gd name="connsiteY66" fmla="*/ 3969952 h 6858000"/>
              <a:gd name="connsiteX67" fmla="*/ 5808321 w 6127519"/>
              <a:gd name="connsiteY67" fmla="*/ 3988153 h 6858000"/>
              <a:gd name="connsiteX68" fmla="*/ 5825621 w 6127519"/>
              <a:gd name="connsiteY68" fmla="*/ 4015525 h 6858000"/>
              <a:gd name="connsiteX69" fmla="*/ 5860672 w 6127519"/>
              <a:gd name="connsiteY69" fmla="*/ 4061579 h 6858000"/>
              <a:gd name="connsiteX70" fmla="*/ 5872173 w 6127519"/>
              <a:gd name="connsiteY70" fmla="*/ 4088497 h 6858000"/>
              <a:gd name="connsiteX71" fmla="*/ 5894095 w 6127519"/>
              <a:gd name="connsiteY71" fmla="*/ 4128857 h 6858000"/>
              <a:gd name="connsiteX72" fmla="*/ 5903513 w 6127519"/>
              <a:gd name="connsiteY72" fmla="*/ 4187661 h 6858000"/>
              <a:gd name="connsiteX73" fmla="*/ 5917114 w 6127519"/>
              <a:gd name="connsiteY73" fmla="*/ 4213096 h 6858000"/>
              <a:gd name="connsiteX74" fmla="*/ 5924233 w 6127519"/>
              <a:gd name="connsiteY74" fmla="*/ 4242060 h 6858000"/>
              <a:gd name="connsiteX75" fmla="*/ 5928910 w 6127519"/>
              <a:gd name="connsiteY75" fmla="*/ 4300973 h 6858000"/>
              <a:gd name="connsiteX76" fmla="*/ 5939320 w 6127519"/>
              <a:gd name="connsiteY76" fmla="*/ 4340435 h 6858000"/>
              <a:gd name="connsiteX77" fmla="*/ 5946705 w 6127519"/>
              <a:gd name="connsiteY77" fmla="*/ 4428051 h 6858000"/>
              <a:gd name="connsiteX78" fmla="*/ 5949261 w 6127519"/>
              <a:gd name="connsiteY78" fmla="*/ 4449185 h 6858000"/>
              <a:gd name="connsiteX79" fmla="*/ 5968960 w 6127519"/>
              <a:gd name="connsiteY79" fmla="*/ 4482655 h 6858000"/>
              <a:gd name="connsiteX80" fmla="*/ 5980106 w 6127519"/>
              <a:gd name="connsiteY80" fmla="*/ 4585087 h 6858000"/>
              <a:gd name="connsiteX81" fmla="*/ 5998138 w 6127519"/>
              <a:gd name="connsiteY81" fmla="*/ 4697518 h 6858000"/>
              <a:gd name="connsiteX82" fmla="*/ 6013516 w 6127519"/>
              <a:gd name="connsiteY82" fmla="*/ 4786619 h 6858000"/>
              <a:gd name="connsiteX83" fmla="*/ 6025404 w 6127519"/>
              <a:gd name="connsiteY83" fmla="*/ 4858148 h 6858000"/>
              <a:gd name="connsiteX84" fmla="*/ 6007749 w 6127519"/>
              <a:gd name="connsiteY84" fmla="*/ 4964715 h 6858000"/>
              <a:gd name="connsiteX85" fmla="*/ 6005269 w 6127519"/>
              <a:gd name="connsiteY85" fmla="*/ 5150567 h 6858000"/>
              <a:gd name="connsiteX86" fmla="*/ 6001127 w 6127519"/>
              <a:gd name="connsiteY86" fmla="*/ 5164609 h 6858000"/>
              <a:gd name="connsiteX87" fmla="*/ 5998514 w 6127519"/>
              <a:gd name="connsiteY87" fmla="*/ 5189673 h 6858000"/>
              <a:gd name="connsiteX88" fmla="*/ 6018409 w 6127519"/>
              <a:gd name="connsiteY88" fmla="*/ 5227157 h 6858000"/>
              <a:gd name="connsiteX89" fmla="*/ 6036748 w 6127519"/>
              <a:gd name="connsiteY89" fmla="*/ 5322752 h 6858000"/>
              <a:gd name="connsiteX90" fmla="*/ 6036943 w 6127519"/>
              <a:gd name="connsiteY90" fmla="*/ 5329480 h 6858000"/>
              <a:gd name="connsiteX91" fmla="*/ 6037677 w 6127519"/>
              <a:gd name="connsiteY91" fmla="*/ 5354807 h 6858000"/>
              <a:gd name="connsiteX92" fmla="*/ 6039728 w 6127519"/>
              <a:gd name="connsiteY92" fmla="*/ 5359416 h 6858000"/>
              <a:gd name="connsiteX93" fmla="*/ 6053435 w 6127519"/>
              <a:gd name="connsiteY93" fmla="*/ 5387547 h 6858000"/>
              <a:gd name="connsiteX94" fmla="*/ 6065933 w 6127519"/>
              <a:gd name="connsiteY94" fmla="*/ 5443002 h 6858000"/>
              <a:gd name="connsiteX95" fmla="*/ 6068640 w 6127519"/>
              <a:gd name="connsiteY95" fmla="*/ 5474503 h 6858000"/>
              <a:gd name="connsiteX96" fmla="*/ 6080922 w 6127519"/>
              <a:gd name="connsiteY96" fmla="*/ 5561070 h 6858000"/>
              <a:gd name="connsiteX97" fmla="*/ 6096949 w 6127519"/>
              <a:gd name="connsiteY97" fmla="*/ 5648179 h 6858000"/>
              <a:gd name="connsiteX98" fmla="*/ 6125703 w 6127519"/>
              <a:gd name="connsiteY98" fmla="*/ 5692894 h 6858000"/>
              <a:gd name="connsiteX99" fmla="*/ 6121353 w 6127519"/>
              <a:gd name="connsiteY99" fmla="*/ 5721725 h 6858000"/>
              <a:gd name="connsiteX100" fmla="*/ 6121607 w 6127519"/>
              <a:gd name="connsiteY100" fmla="*/ 5721959 h 6858000"/>
              <a:gd name="connsiteX101" fmla="*/ 6127024 w 6127519"/>
              <a:gd name="connsiteY101" fmla="*/ 5786902 h 6858000"/>
              <a:gd name="connsiteX102" fmla="*/ 6127519 w 6127519"/>
              <a:gd name="connsiteY102" fmla="*/ 5865775 h 6858000"/>
              <a:gd name="connsiteX103" fmla="*/ 6119217 w 6127519"/>
              <a:gd name="connsiteY103" fmla="*/ 5888542 h 6858000"/>
              <a:gd name="connsiteX104" fmla="*/ 6102493 w 6127519"/>
              <a:gd name="connsiteY104" fmla="*/ 5928602 h 6858000"/>
              <a:gd name="connsiteX105" fmla="*/ 6056863 w 6127519"/>
              <a:gd name="connsiteY105" fmla="*/ 6000643 h 6858000"/>
              <a:gd name="connsiteX106" fmla="*/ 6045436 w 6127519"/>
              <a:gd name="connsiteY106" fmla="*/ 6124480 h 6858000"/>
              <a:gd name="connsiteX107" fmla="*/ 6030489 w 6127519"/>
              <a:gd name="connsiteY107" fmla="*/ 6317666 h 6858000"/>
              <a:gd name="connsiteX108" fmla="*/ 6007492 w 6127519"/>
              <a:gd name="connsiteY108" fmla="*/ 6440818 h 6858000"/>
              <a:gd name="connsiteX109" fmla="*/ 6009467 w 6127519"/>
              <a:gd name="connsiteY109" fmla="*/ 6487076 h 6858000"/>
              <a:gd name="connsiteX110" fmla="*/ 5995064 w 6127519"/>
              <a:gd name="connsiteY110" fmla="*/ 6540791 h 6858000"/>
              <a:gd name="connsiteX111" fmla="*/ 6004510 w 6127519"/>
              <a:gd name="connsiteY111" fmla="*/ 6599256 h 6858000"/>
              <a:gd name="connsiteX112" fmla="*/ 5986207 w 6127519"/>
              <a:gd name="connsiteY112" fmla="*/ 6695855 h 6858000"/>
              <a:gd name="connsiteX113" fmla="*/ 5979428 w 6127519"/>
              <a:gd name="connsiteY113" fmla="*/ 6754678 h 6858000"/>
              <a:gd name="connsiteX114" fmla="*/ 5983398 w 6127519"/>
              <a:gd name="connsiteY114" fmla="*/ 6778641 h 6858000"/>
              <a:gd name="connsiteX115" fmla="*/ 5984543 w 6127519"/>
              <a:gd name="connsiteY115" fmla="*/ 6811016 h 6858000"/>
              <a:gd name="connsiteX116" fmla="*/ 5981802 w 6127519"/>
              <a:gd name="connsiteY116" fmla="*/ 6838578 h 6858000"/>
              <a:gd name="connsiteX117" fmla="*/ 5979671 w 6127519"/>
              <a:gd name="connsiteY117" fmla="*/ 6858000 h 6858000"/>
              <a:gd name="connsiteX118" fmla="*/ 0 w 6127519"/>
              <a:gd name="connsiteY118" fmla="*/ 6858000 h 6858000"/>
              <a:gd name="connsiteX119" fmla="*/ 0 w 6127519"/>
              <a:gd name="connsiteY119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699203 w 6127519"/>
              <a:gd name="connsiteY62" fmla="*/ 3775823 h 6858000"/>
              <a:gd name="connsiteX63" fmla="*/ 5704824 w 6127519"/>
              <a:gd name="connsiteY63" fmla="*/ 3785966 h 6858000"/>
              <a:gd name="connsiteX64" fmla="*/ 5733539 w 6127519"/>
              <a:gd name="connsiteY64" fmla="*/ 3818457 h 6858000"/>
              <a:gd name="connsiteX65" fmla="*/ 5768491 w 6127519"/>
              <a:gd name="connsiteY65" fmla="*/ 3914399 h 6858000"/>
              <a:gd name="connsiteX66" fmla="*/ 5793123 w 6127519"/>
              <a:gd name="connsiteY66" fmla="*/ 3969952 h 6858000"/>
              <a:gd name="connsiteX67" fmla="*/ 5808321 w 6127519"/>
              <a:gd name="connsiteY67" fmla="*/ 3988153 h 6858000"/>
              <a:gd name="connsiteX68" fmla="*/ 5825621 w 6127519"/>
              <a:gd name="connsiteY68" fmla="*/ 4015525 h 6858000"/>
              <a:gd name="connsiteX69" fmla="*/ 5860672 w 6127519"/>
              <a:gd name="connsiteY69" fmla="*/ 4061579 h 6858000"/>
              <a:gd name="connsiteX70" fmla="*/ 5872173 w 6127519"/>
              <a:gd name="connsiteY70" fmla="*/ 4088497 h 6858000"/>
              <a:gd name="connsiteX71" fmla="*/ 5894095 w 6127519"/>
              <a:gd name="connsiteY71" fmla="*/ 4128857 h 6858000"/>
              <a:gd name="connsiteX72" fmla="*/ 5903513 w 6127519"/>
              <a:gd name="connsiteY72" fmla="*/ 4187661 h 6858000"/>
              <a:gd name="connsiteX73" fmla="*/ 5917114 w 6127519"/>
              <a:gd name="connsiteY73" fmla="*/ 4213096 h 6858000"/>
              <a:gd name="connsiteX74" fmla="*/ 5924233 w 6127519"/>
              <a:gd name="connsiteY74" fmla="*/ 4242060 h 6858000"/>
              <a:gd name="connsiteX75" fmla="*/ 5928910 w 6127519"/>
              <a:gd name="connsiteY75" fmla="*/ 4300973 h 6858000"/>
              <a:gd name="connsiteX76" fmla="*/ 5939320 w 6127519"/>
              <a:gd name="connsiteY76" fmla="*/ 4340435 h 6858000"/>
              <a:gd name="connsiteX77" fmla="*/ 5946705 w 6127519"/>
              <a:gd name="connsiteY77" fmla="*/ 4428051 h 6858000"/>
              <a:gd name="connsiteX78" fmla="*/ 5949261 w 6127519"/>
              <a:gd name="connsiteY78" fmla="*/ 4449185 h 6858000"/>
              <a:gd name="connsiteX79" fmla="*/ 5968960 w 6127519"/>
              <a:gd name="connsiteY79" fmla="*/ 4482655 h 6858000"/>
              <a:gd name="connsiteX80" fmla="*/ 5980106 w 6127519"/>
              <a:gd name="connsiteY80" fmla="*/ 4585087 h 6858000"/>
              <a:gd name="connsiteX81" fmla="*/ 5998138 w 6127519"/>
              <a:gd name="connsiteY81" fmla="*/ 4697518 h 6858000"/>
              <a:gd name="connsiteX82" fmla="*/ 6013516 w 6127519"/>
              <a:gd name="connsiteY82" fmla="*/ 4786619 h 6858000"/>
              <a:gd name="connsiteX83" fmla="*/ 6025404 w 6127519"/>
              <a:gd name="connsiteY83" fmla="*/ 4858148 h 6858000"/>
              <a:gd name="connsiteX84" fmla="*/ 6007749 w 6127519"/>
              <a:gd name="connsiteY84" fmla="*/ 4964715 h 6858000"/>
              <a:gd name="connsiteX85" fmla="*/ 6005269 w 6127519"/>
              <a:gd name="connsiteY85" fmla="*/ 5150567 h 6858000"/>
              <a:gd name="connsiteX86" fmla="*/ 6001127 w 6127519"/>
              <a:gd name="connsiteY86" fmla="*/ 5164609 h 6858000"/>
              <a:gd name="connsiteX87" fmla="*/ 5998514 w 6127519"/>
              <a:gd name="connsiteY87" fmla="*/ 5189673 h 6858000"/>
              <a:gd name="connsiteX88" fmla="*/ 6018409 w 6127519"/>
              <a:gd name="connsiteY88" fmla="*/ 5227157 h 6858000"/>
              <a:gd name="connsiteX89" fmla="*/ 6036748 w 6127519"/>
              <a:gd name="connsiteY89" fmla="*/ 5322752 h 6858000"/>
              <a:gd name="connsiteX90" fmla="*/ 6036943 w 6127519"/>
              <a:gd name="connsiteY90" fmla="*/ 5329480 h 6858000"/>
              <a:gd name="connsiteX91" fmla="*/ 6037677 w 6127519"/>
              <a:gd name="connsiteY91" fmla="*/ 5354807 h 6858000"/>
              <a:gd name="connsiteX92" fmla="*/ 6039728 w 6127519"/>
              <a:gd name="connsiteY92" fmla="*/ 5359416 h 6858000"/>
              <a:gd name="connsiteX93" fmla="*/ 6053435 w 6127519"/>
              <a:gd name="connsiteY93" fmla="*/ 5387547 h 6858000"/>
              <a:gd name="connsiteX94" fmla="*/ 6065933 w 6127519"/>
              <a:gd name="connsiteY94" fmla="*/ 5443002 h 6858000"/>
              <a:gd name="connsiteX95" fmla="*/ 6068640 w 6127519"/>
              <a:gd name="connsiteY95" fmla="*/ 5474503 h 6858000"/>
              <a:gd name="connsiteX96" fmla="*/ 6080922 w 6127519"/>
              <a:gd name="connsiteY96" fmla="*/ 5561070 h 6858000"/>
              <a:gd name="connsiteX97" fmla="*/ 6096949 w 6127519"/>
              <a:gd name="connsiteY97" fmla="*/ 5648179 h 6858000"/>
              <a:gd name="connsiteX98" fmla="*/ 6125703 w 6127519"/>
              <a:gd name="connsiteY98" fmla="*/ 5692894 h 6858000"/>
              <a:gd name="connsiteX99" fmla="*/ 6121353 w 6127519"/>
              <a:gd name="connsiteY99" fmla="*/ 5721725 h 6858000"/>
              <a:gd name="connsiteX100" fmla="*/ 6121607 w 6127519"/>
              <a:gd name="connsiteY100" fmla="*/ 5721959 h 6858000"/>
              <a:gd name="connsiteX101" fmla="*/ 6127024 w 6127519"/>
              <a:gd name="connsiteY101" fmla="*/ 5786902 h 6858000"/>
              <a:gd name="connsiteX102" fmla="*/ 6127519 w 6127519"/>
              <a:gd name="connsiteY102" fmla="*/ 5865775 h 6858000"/>
              <a:gd name="connsiteX103" fmla="*/ 6119217 w 6127519"/>
              <a:gd name="connsiteY103" fmla="*/ 5888542 h 6858000"/>
              <a:gd name="connsiteX104" fmla="*/ 6102493 w 6127519"/>
              <a:gd name="connsiteY104" fmla="*/ 5928602 h 6858000"/>
              <a:gd name="connsiteX105" fmla="*/ 6056863 w 6127519"/>
              <a:gd name="connsiteY105" fmla="*/ 6000643 h 6858000"/>
              <a:gd name="connsiteX106" fmla="*/ 6045436 w 6127519"/>
              <a:gd name="connsiteY106" fmla="*/ 6124480 h 6858000"/>
              <a:gd name="connsiteX107" fmla="*/ 6030489 w 6127519"/>
              <a:gd name="connsiteY107" fmla="*/ 6317666 h 6858000"/>
              <a:gd name="connsiteX108" fmla="*/ 6007492 w 6127519"/>
              <a:gd name="connsiteY108" fmla="*/ 6440818 h 6858000"/>
              <a:gd name="connsiteX109" fmla="*/ 6009467 w 6127519"/>
              <a:gd name="connsiteY109" fmla="*/ 6487076 h 6858000"/>
              <a:gd name="connsiteX110" fmla="*/ 5995064 w 6127519"/>
              <a:gd name="connsiteY110" fmla="*/ 6540791 h 6858000"/>
              <a:gd name="connsiteX111" fmla="*/ 6004510 w 6127519"/>
              <a:gd name="connsiteY111" fmla="*/ 6599256 h 6858000"/>
              <a:gd name="connsiteX112" fmla="*/ 5986207 w 6127519"/>
              <a:gd name="connsiteY112" fmla="*/ 6695855 h 6858000"/>
              <a:gd name="connsiteX113" fmla="*/ 5979428 w 6127519"/>
              <a:gd name="connsiteY113" fmla="*/ 6754678 h 6858000"/>
              <a:gd name="connsiteX114" fmla="*/ 5983398 w 6127519"/>
              <a:gd name="connsiteY114" fmla="*/ 6778641 h 6858000"/>
              <a:gd name="connsiteX115" fmla="*/ 5984543 w 6127519"/>
              <a:gd name="connsiteY115" fmla="*/ 6811016 h 6858000"/>
              <a:gd name="connsiteX116" fmla="*/ 5981802 w 6127519"/>
              <a:gd name="connsiteY116" fmla="*/ 6838578 h 6858000"/>
              <a:gd name="connsiteX117" fmla="*/ 5979671 w 6127519"/>
              <a:gd name="connsiteY117" fmla="*/ 6858000 h 6858000"/>
              <a:gd name="connsiteX118" fmla="*/ 0 w 6127519"/>
              <a:gd name="connsiteY118" fmla="*/ 6858000 h 6858000"/>
              <a:gd name="connsiteX119" fmla="*/ 0 w 6127519"/>
              <a:gd name="connsiteY119" fmla="*/ 0 h 6858000"/>
              <a:gd name="connsiteX0" fmla="*/ 0 w 6424098"/>
              <a:gd name="connsiteY0" fmla="*/ 0 h 6858000"/>
              <a:gd name="connsiteX1" fmla="*/ 4965888 w 6424098"/>
              <a:gd name="connsiteY1" fmla="*/ 0 h 6858000"/>
              <a:gd name="connsiteX2" fmla="*/ 4967767 w 6424098"/>
              <a:gd name="connsiteY2" fmla="*/ 7930 h 6858000"/>
              <a:gd name="connsiteX3" fmla="*/ 4979444 w 6424098"/>
              <a:gd name="connsiteY3" fmla="*/ 43921 h 6858000"/>
              <a:gd name="connsiteX4" fmla="*/ 5021173 w 6424098"/>
              <a:gd name="connsiteY4" fmla="*/ 123738 h 6858000"/>
              <a:gd name="connsiteX5" fmla="*/ 5075458 w 6424098"/>
              <a:gd name="connsiteY5" fmla="*/ 264355 h 6858000"/>
              <a:gd name="connsiteX6" fmla="*/ 5081175 w 6424098"/>
              <a:gd name="connsiteY6" fmla="*/ 277448 h 6858000"/>
              <a:gd name="connsiteX7" fmla="*/ 5097011 w 6424098"/>
              <a:gd name="connsiteY7" fmla="*/ 355616 h 6858000"/>
              <a:gd name="connsiteX8" fmla="*/ 5130982 w 6424098"/>
              <a:gd name="connsiteY8" fmla="*/ 412030 h 6858000"/>
              <a:gd name="connsiteX9" fmla="*/ 5153000 w 6424098"/>
              <a:gd name="connsiteY9" fmla="*/ 507134 h 6858000"/>
              <a:gd name="connsiteX10" fmla="*/ 5171282 w 6424098"/>
              <a:gd name="connsiteY10" fmla="*/ 602071 h 6858000"/>
              <a:gd name="connsiteX11" fmla="*/ 5176196 w 6424098"/>
              <a:gd name="connsiteY11" fmla="*/ 636822 h 6858000"/>
              <a:gd name="connsiteX12" fmla="*/ 5189051 w 6424098"/>
              <a:gd name="connsiteY12" fmla="*/ 782518 h 6858000"/>
              <a:gd name="connsiteX13" fmla="*/ 5210428 w 6424098"/>
              <a:gd name="connsiteY13" fmla="*/ 815772 h 6858000"/>
              <a:gd name="connsiteX14" fmla="*/ 5221088 w 6424098"/>
              <a:gd name="connsiteY14" fmla="*/ 860193 h 6858000"/>
              <a:gd name="connsiteX15" fmla="*/ 5230806 w 6424098"/>
              <a:gd name="connsiteY15" fmla="*/ 961354 h 6858000"/>
              <a:gd name="connsiteX16" fmla="*/ 5201018 w 6424098"/>
              <a:gd name="connsiteY16" fmla="*/ 1095027 h 6858000"/>
              <a:gd name="connsiteX17" fmla="*/ 5202153 w 6424098"/>
              <a:gd name="connsiteY17" fmla="*/ 1133224 h 6858000"/>
              <a:gd name="connsiteX18" fmla="*/ 5207370 w 6424098"/>
              <a:gd name="connsiteY18" fmla="*/ 1138097 h 6858000"/>
              <a:gd name="connsiteX19" fmla="*/ 5189234 w 6424098"/>
              <a:gd name="connsiteY19" fmla="*/ 1193495 h 6858000"/>
              <a:gd name="connsiteX20" fmla="*/ 5202769 w 6424098"/>
              <a:gd name="connsiteY20" fmla="*/ 1269450 h 6858000"/>
              <a:gd name="connsiteX21" fmla="*/ 5225968 w 6424098"/>
              <a:gd name="connsiteY21" fmla="*/ 1357994 h 6858000"/>
              <a:gd name="connsiteX22" fmla="*/ 5233819 w 6424098"/>
              <a:gd name="connsiteY22" fmla="*/ 1380922 h 6858000"/>
              <a:gd name="connsiteX23" fmla="*/ 5237226 w 6424098"/>
              <a:gd name="connsiteY23" fmla="*/ 1441327 h 6858000"/>
              <a:gd name="connsiteX24" fmla="*/ 5255653 w 6424098"/>
              <a:gd name="connsiteY24" fmla="*/ 1524712 h 6858000"/>
              <a:gd name="connsiteX25" fmla="*/ 5263491 w 6424098"/>
              <a:gd name="connsiteY25" fmla="*/ 1642938 h 6858000"/>
              <a:gd name="connsiteX26" fmla="*/ 5261314 w 6424098"/>
              <a:gd name="connsiteY26" fmla="*/ 1689177 h 6858000"/>
              <a:gd name="connsiteX27" fmla="*/ 5259788 w 6424098"/>
              <a:gd name="connsiteY27" fmla="*/ 1768516 h 6858000"/>
              <a:gd name="connsiteX28" fmla="*/ 5255696 w 6424098"/>
              <a:gd name="connsiteY28" fmla="*/ 1953770 h 6858000"/>
              <a:gd name="connsiteX29" fmla="*/ 5252592 w 6424098"/>
              <a:gd name="connsiteY29" fmla="*/ 2092210 h 6858000"/>
              <a:gd name="connsiteX30" fmla="*/ 5264303 w 6424098"/>
              <a:gd name="connsiteY30" fmla="*/ 2225157 h 6858000"/>
              <a:gd name="connsiteX31" fmla="*/ 5254949 w 6424098"/>
              <a:gd name="connsiteY31" fmla="*/ 2236160 h 6858000"/>
              <a:gd name="connsiteX32" fmla="*/ 5250104 w 6424098"/>
              <a:gd name="connsiteY32" fmla="*/ 2249166 h 6858000"/>
              <a:gd name="connsiteX33" fmla="*/ 5251214 w 6424098"/>
              <a:gd name="connsiteY33" fmla="*/ 2250944 h 6858000"/>
              <a:gd name="connsiteX34" fmla="*/ 5250644 w 6424098"/>
              <a:gd name="connsiteY34" fmla="*/ 2266619 h 6858000"/>
              <a:gd name="connsiteX35" fmla="*/ 5293877 w 6424098"/>
              <a:gd name="connsiteY35" fmla="*/ 2368649 h 6858000"/>
              <a:gd name="connsiteX36" fmla="*/ 5311338 w 6424098"/>
              <a:gd name="connsiteY36" fmla="*/ 2404034 h 6858000"/>
              <a:gd name="connsiteX37" fmla="*/ 5338366 w 6424098"/>
              <a:gd name="connsiteY37" fmla="*/ 2465052 h 6858000"/>
              <a:gd name="connsiteX38" fmla="*/ 5371263 w 6424098"/>
              <a:gd name="connsiteY38" fmla="*/ 2586413 h 6858000"/>
              <a:gd name="connsiteX39" fmla="*/ 5407503 w 6424098"/>
              <a:gd name="connsiteY39" fmla="*/ 2786290 h 6858000"/>
              <a:gd name="connsiteX40" fmla="*/ 5407356 w 6424098"/>
              <a:gd name="connsiteY40" fmla="*/ 2787545 h 6858000"/>
              <a:gd name="connsiteX41" fmla="*/ 5411130 w 6424098"/>
              <a:gd name="connsiteY41" fmla="*/ 2788640 h 6858000"/>
              <a:gd name="connsiteX42" fmla="*/ 5416439 w 6424098"/>
              <a:gd name="connsiteY42" fmla="*/ 2805666 h 6858000"/>
              <a:gd name="connsiteX43" fmla="*/ 5457023 w 6424098"/>
              <a:gd name="connsiteY43" fmla="*/ 2858292 h 6858000"/>
              <a:gd name="connsiteX44" fmla="*/ 5479298 w 6424098"/>
              <a:gd name="connsiteY44" fmla="*/ 2947791 h 6858000"/>
              <a:gd name="connsiteX45" fmla="*/ 5481770 w 6424098"/>
              <a:gd name="connsiteY45" fmla="*/ 2951352 h 6858000"/>
              <a:gd name="connsiteX46" fmla="*/ 5482045 w 6424098"/>
              <a:gd name="connsiteY46" fmla="*/ 2984371 h 6858000"/>
              <a:gd name="connsiteX47" fmla="*/ 5482415 w 6424098"/>
              <a:gd name="connsiteY47" fmla="*/ 3004079 h 6858000"/>
              <a:gd name="connsiteX48" fmla="*/ 5503944 w 6424098"/>
              <a:gd name="connsiteY48" fmla="*/ 3123335 h 6858000"/>
              <a:gd name="connsiteX49" fmla="*/ 5516007 w 6424098"/>
              <a:gd name="connsiteY49" fmla="*/ 3258473 h 6858000"/>
              <a:gd name="connsiteX50" fmla="*/ 5566839 w 6424098"/>
              <a:gd name="connsiteY50" fmla="*/ 3345295 h 6858000"/>
              <a:gd name="connsiteX51" fmla="*/ 5589758 w 6424098"/>
              <a:gd name="connsiteY51" fmla="*/ 3506453 h 6858000"/>
              <a:gd name="connsiteX52" fmla="*/ 5596144 w 6424098"/>
              <a:gd name="connsiteY52" fmla="*/ 3534624 h 6858000"/>
              <a:gd name="connsiteX53" fmla="*/ 5597750 w 6424098"/>
              <a:gd name="connsiteY53" fmla="*/ 3534129 h 6858000"/>
              <a:gd name="connsiteX54" fmla="*/ 5599700 w 6424098"/>
              <a:gd name="connsiteY54" fmla="*/ 3547221 h 6858000"/>
              <a:gd name="connsiteX55" fmla="*/ 5615031 w 6424098"/>
              <a:gd name="connsiteY55" fmla="*/ 3557482 h 6858000"/>
              <a:gd name="connsiteX56" fmla="*/ 5618377 w 6424098"/>
              <a:gd name="connsiteY56" fmla="*/ 3588431 h 6858000"/>
              <a:gd name="connsiteX57" fmla="*/ 5612155 w 6424098"/>
              <a:gd name="connsiteY57" fmla="*/ 3589869 h 6858000"/>
              <a:gd name="connsiteX58" fmla="*/ 5620843 w 6424098"/>
              <a:gd name="connsiteY58" fmla="*/ 3606745 h 6858000"/>
              <a:gd name="connsiteX59" fmla="*/ 5655472 w 6424098"/>
              <a:gd name="connsiteY59" fmla="*/ 3678877 h 6858000"/>
              <a:gd name="connsiteX60" fmla="*/ 5683015 w 6424098"/>
              <a:gd name="connsiteY60" fmla="*/ 3762025 h 6858000"/>
              <a:gd name="connsiteX61" fmla="*/ 5696643 w 6424098"/>
              <a:gd name="connsiteY61" fmla="*/ 3773888 h 6858000"/>
              <a:gd name="connsiteX62" fmla="*/ 5699203 w 6424098"/>
              <a:gd name="connsiteY62" fmla="*/ 3775823 h 6858000"/>
              <a:gd name="connsiteX63" fmla="*/ 5704824 w 6424098"/>
              <a:gd name="connsiteY63" fmla="*/ 3785966 h 6858000"/>
              <a:gd name="connsiteX64" fmla="*/ 5733539 w 6424098"/>
              <a:gd name="connsiteY64" fmla="*/ 3818457 h 6858000"/>
              <a:gd name="connsiteX65" fmla="*/ 5768491 w 6424098"/>
              <a:gd name="connsiteY65" fmla="*/ 3914399 h 6858000"/>
              <a:gd name="connsiteX66" fmla="*/ 5793123 w 6424098"/>
              <a:gd name="connsiteY66" fmla="*/ 3969952 h 6858000"/>
              <a:gd name="connsiteX67" fmla="*/ 5808321 w 6424098"/>
              <a:gd name="connsiteY67" fmla="*/ 3988153 h 6858000"/>
              <a:gd name="connsiteX68" fmla="*/ 5825621 w 6424098"/>
              <a:gd name="connsiteY68" fmla="*/ 4015525 h 6858000"/>
              <a:gd name="connsiteX69" fmla="*/ 5860672 w 6424098"/>
              <a:gd name="connsiteY69" fmla="*/ 4061579 h 6858000"/>
              <a:gd name="connsiteX70" fmla="*/ 5872173 w 6424098"/>
              <a:gd name="connsiteY70" fmla="*/ 4088497 h 6858000"/>
              <a:gd name="connsiteX71" fmla="*/ 5894095 w 6424098"/>
              <a:gd name="connsiteY71" fmla="*/ 4128857 h 6858000"/>
              <a:gd name="connsiteX72" fmla="*/ 5903513 w 6424098"/>
              <a:gd name="connsiteY72" fmla="*/ 4187661 h 6858000"/>
              <a:gd name="connsiteX73" fmla="*/ 5917114 w 6424098"/>
              <a:gd name="connsiteY73" fmla="*/ 4213096 h 6858000"/>
              <a:gd name="connsiteX74" fmla="*/ 5924233 w 6424098"/>
              <a:gd name="connsiteY74" fmla="*/ 4242060 h 6858000"/>
              <a:gd name="connsiteX75" fmla="*/ 5928910 w 6424098"/>
              <a:gd name="connsiteY75" fmla="*/ 4300973 h 6858000"/>
              <a:gd name="connsiteX76" fmla="*/ 5939320 w 6424098"/>
              <a:gd name="connsiteY76" fmla="*/ 4340435 h 6858000"/>
              <a:gd name="connsiteX77" fmla="*/ 5946705 w 6424098"/>
              <a:gd name="connsiteY77" fmla="*/ 4428051 h 6858000"/>
              <a:gd name="connsiteX78" fmla="*/ 5949261 w 6424098"/>
              <a:gd name="connsiteY78" fmla="*/ 4449185 h 6858000"/>
              <a:gd name="connsiteX79" fmla="*/ 5968960 w 6424098"/>
              <a:gd name="connsiteY79" fmla="*/ 4482655 h 6858000"/>
              <a:gd name="connsiteX80" fmla="*/ 5980106 w 6424098"/>
              <a:gd name="connsiteY80" fmla="*/ 4585087 h 6858000"/>
              <a:gd name="connsiteX81" fmla="*/ 5998138 w 6424098"/>
              <a:gd name="connsiteY81" fmla="*/ 4697518 h 6858000"/>
              <a:gd name="connsiteX82" fmla="*/ 6013516 w 6424098"/>
              <a:gd name="connsiteY82" fmla="*/ 4786619 h 6858000"/>
              <a:gd name="connsiteX83" fmla="*/ 6025404 w 6424098"/>
              <a:gd name="connsiteY83" fmla="*/ 4858148 h 6858000"/>
              <a:gd name="connsiteX84" fmla="*/ 6007749 w 6424098"/>
              <a:gd name="connsiteY84" fmla="*/ 4964715 h 6858000"/>
              <a:gd name="connsiteX85" fmla="*/ 6005269 w 6424098"/>
              <a:gd name="connsiteY85" fmla="*/ 5150567 h 6858000"/>
              <a:gd name="connsiteX86" fmla="*/ 6001127 w 6424098"/>
              <a:gd name="connsiteY86" fmla="*/ 5164609 h 6858000"/>
              <a:gd name="connsiteX87" fmla="*/ 5998514 w 6424098"/>
              <a:gd name="connsiteY87" fmla="*/ 5189673 h 6858000"/>
              <a:gd name="connsiteX88" fmla="*/ 6018409 w 6424098"/>
              <a:gd name="connsiteY88" fmla="*/ 5227157 h 6858000"/>
              <a:gd name="connsiteX89" fmla="*/ 6036748 w 6424098"/>
              <a:gd name="connsiteY89" fmla="*/ 5322752 h 6858000"/>
              <a:gd name="connsiteX90" fmla="*/ 6036943 w 6424098"/>
              <a:gd name="connsiteY90" fmla="*/ 5329480 h 6858000"/>
              <a:gd name="connsiteX91" fmla="*/ 6037677 w 6424098"/>
              <a:gd name="connsiteY91" fmla="*/ 5354807 h 6858000"/>
              <a:gd name="connsiteX92" fmla="*/ 6039728 w 6424098"/>
              <a:gd name="connsiteY92" fmla="*/ 5359416 h 6858000"/>
              <a:gd name="connsiteX93" fmla="*/ 6053435 w 6424098"/>
              <a:gd name="connsiteY93" fmla="*/ 5387547 h 6858000"/>
              <a:gd name="connsiteX94" fmla="*/ 6065933 w 6424098"/>
              <a:gd name="connsiteY94" fmla="*/ 5443002 h 6858000"/>
              <a:gd name="connsiteX95" fmla="*/ 6068640 w 6424098"/>
              <a:gd name="connsiteY95" fmla="*/ 5474503 h 6858000"/>
              <a:gd name="connsiteX96" fmla="*/ 6080922 w 6424098"/>
              <a:gd name="connsiteY96" fmla="*/ 5561070 h 6858000"/>
              <a:gd name="connsiteX97" fmla="*/ 6096949 w 6424098"/>
              <a:gd name="connsiteY97" fmla="*/ 5648179 h 6858000"/>
              <a:gd name="connsiteX98" fmla="*/ 6125703 w 6424098"/>
              <a:gd name="connsiteY98" fmla="*/ 5692894 h 6858000"/>
              <a:gd name="connsiteX99" fmla="*/ 6121353 w 6424098"/>
              <a:gd name="connsiteY99" fmla="*/ 5721725 h 6858000"/>
              <a:gd name="connsiteX100" fmla="*/ 6121607 w 6424098"/>
              <a:gd name="connsiteY100" fmla="*/ 5721959 h 6858000"/>
              <a:gd name="connsiteX101" fmla="*/ 6127024 w 6424098"/>
              <a:gd name="connsiteY101" fmla="*/ 5786902 h 6858000"/>
              <a:gd name="connsiteX102" fmla="*/ 6127519 w 6424098"/>
              <a:gd name="connsiteY102" fmla="*/ 5865775 h 6858000"/>
              <a:gd name="connsiteX103" fmla="*/ 6119217 w 6424098"/>
              <a:gd name="connsiteY103" fmla="*/ 5888542 h 6858000"/>
              <a:gd name="connsiteX104" fmla="*/ 6102493 w 6424098"/>
              <a:gd name="connsiteY104" fmla="*/ 5928602 h 6858000"/>
              <a:gd name="connsiteX105" fmla="*/ 6056863 w 6424098"/>
              <a:gd name="connsiteY105" fmla="*/ 6000643 h 6858000"/>
              <a:gd name="connsiteX106" fmla="*/ 6045436 w 6424098"/>
              <a:gd name="connsiteY106" fmla="*/ 6124480 h 6858000"/>
              <a:gd name="connsiteX107" fmla="*/ 6030489 w 6424098"/>
              <a:gd name="connsiteY107" fmla="*/ 6317666 h 6858000"/>
              <a:gd name="connsiteX108" fmla="*/ 6007492 w 6424098"/>
              <a:gd name="connsiteY108" fmla="*/ 6440818 h 6858000"/>
              <a:gd name="connsiteX109" fmla="*/ 6009467 w 6424098"/>
              <a:gd name="connsiteY109" fmla="*/ 6487076 h 6858000"/>
              <a:gd name="connsiteX110" fmla="*/ 5995064 w 6424098"/>
              <a:gd name="connsiteY110" fmla="*/ 6540791 h 6858000"/>
              <a:gd name="connsiteX111" fmla="*/ 6004510 w 6424098"/>
              <a:gd name="connsiteY111" fmla="*/ 6599256 h 6858000"/>
              <a:gd name="connsiteX112" fmla="*/ 5986207 w 6424098"/>
              <a:gd name="connsiteY112" fmla="*/ 6695855 h 6858000"/>
              <a:gd name="connsiteX113" fmla="*/ 5979428 w 6424098"/>
              <a:gd name="connsiteY113" fmla="*/ 6754678 h 6858000"/>
              <a:gd name="connsiteX114" fmla="*/ 5983398 w 6424098"/>
              <a:gd name="connsiteY114" fmla="*/ 6778641 h 6858000"/>
              <a:gd name="connsiteX115" fmla="*/ 5984543 w 6424098"/>
              <a:gd name="connsiteY115" fmla="*/ 6811016 h 6858000"/>
              <a:gd name="connsiteX116" fmla="*/ 5979671 w 6424098"/>
              <a:gd name="connsiteY116" fmla="*/ 6858000 h 6858000"/>
              <a:gd name="connsiteX117" fmla="*/ 0 w 6424098"/>
              <a:gd name="connsiteY117" fmla="*/ 6858000 h 6858000"/>
              <a:gd name="connsiteX118" fmla="*/ 0 w 6424098"/>
              <a:gd name="connsiteY118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699203 w 6127519"/>
              <a:gd name="connsiteY62" fmla="*/ 3775823 h 6858000"/>
              <a:gd name="connsiteX63" fmla="*/ 5704824 w 6127519"/>
              <a:gd name="connsiteY63" fmla="*/ 3785966 h 6858000"/>
              <a:gd name="connsiteX64" fmla="*/ 5733539 w 6127519"/>
              <a:gd name="connsiteY64" fmla="*/ 3818457 h 6858000"/>
              <a:gd name="connsiteX65" fmla="*/ 5768491 w 6127519"/>
              <a:gd name="connsiteY65" fmla="*/ 3914399 h 6858000"/>
              <a:gd name="connsiteX66" fmla="*/ 5793123 w 6127519"/>
              <a:gd name="connsiteY66" fmla="*/ 3969952 h 6858000"/>
              <a:gd name="connsiteX67" fmla="*/ 5808321 w 6127519"/>
              <a:gd name="connsiteY67" fmla="*/ 3988153 h 6858000"/>
              <a:gd name="connsiteX68" fmla="*/ 5825621 w 6127519"/>
              <a:gd name="connsiteY68" fmla="*/ 4015525 h 6858000"/>
              <a:gd name="connsiteX69" fmla="*/ 5860672 w 6127519"/>
              <a:gd name="connsiteY69" fmla="*/ 4061579 h 6858000"/>
              <a:gd name="connsiteX70" fmla="*/ 5872173 w 6127519"/>
              <a:gd name="connsiteY70" fmla="*/ 4088497 h 6858000"/>
              <a:gd name="connsiteX71" fmla="*/ 5894095 w 6127519"/>
              <a:gd name="connsiteY71" fmla="*/ 4128857 h 6858000"/>
              <a:gd name="connsiteX72" fmla="*/ 5903513 w 6127519"/>
              <a:gd name="connsiteY72" fmla="*/ 4187661 h 6858000"/>
              <a:gd name="connsiteX73" fmla="*/ 5917114 w 6127519"/>
              <a:gd name="connsiteY73" fmla="*/ 4213096 h 6858000"/>
              <a:gd name="connsiteX74" fmla="*/ 5924233 w 6127519"/>
              <a:gd name="connsiteY74" fmla="*/ 4242060 h 6858000"/>
              <a:gd name="connsiteX75" fmla="*/ 5928910 w 6127519"/>
              <a:gd name="connsiteY75" fmla="*/ 4300973 h 6858000"/>
              <a:gd name="connsiteX76" fmla="*/ 5939320 w 6127519"/>
              <a:gd name="connsiteY76" fmla="*/ 4340435 h 6858000"/>
              <a:gd name="connsiteX77" fmla="*/ 5946705 w 6127519"/>
              <a:gd name="connsiteY77" fmla="*/ 4428051 h 6858000"/>
              <a:gd name="connsiteX78" fmla="*/ 5949261 w 6127519"/>
              <a:gd name="connsiteY78" fmla="*/ 4449185 h 6858000"/>
              <a:gd name="connsiteX79" fmla="*/ 5968960 w 6127519"/>
              <a:gd name="connsiteY79" fmla="*/ 4482655 h 6858000"/>
              <a:gd name="connsiteX80" fmla="*/ 5980106 w 6127519"/>
              <a:gd name="connsiteY80" fmla="*/ 4585087 h 6858000"/>
              <a:gd name="connsiteX81" fmla="*/ 5998138 w 6127519"/>
              <a:gd name="connsiteY81" fmla="*/ 4697518 h 6858000"/>
              <a:gd name="connsiteX82" fmla="*/ 6013516 w 6127519"/>
              <a:gd name="connsiteY82" fmla="*/ 4786619 h 6858000"/>
              <a:gd name="connsiteX83" fmla="*/ 6025404 w 6127519"/>
              <a:gd name="connsiteY83" fmla="*/ 4858148 h 6858000"/>
              <a:gd name="connsiteX84" fmla="*/ 6007749 w 6127519"/>
              <a:gd name="connsiteY84" fmla="*/ 4964715 h 6858000"/>
              <a:gd name="connsiteX85" fmla="*/ 6005269 w 6127519"/>
              <a:gd name="connsiteY85" fmla="*/ 5150567 h 6858000"/>
              <a:gd name="connsiteX86" fmla="*/ 6001127 w 6127519"/>
              <a:gd name="connsiteY86" fmla="*/ 5164609 h 6858000"/>
              <a:gd name="connsiteX87" fmla="*/ 5998514 w 6127519"/>
              <a:gd name="connsiteY87" fmla="*/ 5189673 h 6858000"/>
              <a:gd name="connsiteX88" fmla="*/ 6018409 w 6127519"/>
              <a:gd name="connsiteY88" fmla="*/ 5227157 h 6858000"/>
              <a:gd name="connsiteX89" fmla="*/ 6036748 w 6127519"/>
              <a:gd name="connsiteY89" fmla="*/ 5322752 h 6858000"/>
              <a:gd name="connsiteX90" fmla="*/ 6036943 w 6127519"/>
              <a:gd name="connsiteY90" fmla="*/ 5329480 h 6858000"/>
              <a:gd name="connsiteX91" fmla="*/ 6037677 w 6127519"/>
              <a:gd name="connsiteY91" fmla="*/ 5354807 h 6858000"/>
              <a:gd name="connsiteX92" fmla="*/ 6039728 w 6127519"/>
              <a:gd name="connsiteY92" fmla="*/ 5359416 h 6858000"/>
              <a:gd name="connsiteX93" fmla="*/ 6053435 w 6127519"/>
              <a:gd name="connsiteY93" fmla="*/ 5387547 h 6858000"/>
              <a:gd name="connsiteX94" fmla="*/ 6065933 w 6127519"/>
              <a:gd name="connsiteY94" fmla="*/ 5443002 h 6858000"/>
              <a:gd name="connsiteX95" fmla="*/ 6068640 w 6127519"/>
              <a:gd name="connsiteY95" fmla="*/ 5474503 h 6858000"/>
              <a:gd name="connsiteX96" fmla="*/ 6080922 w 6127519"/>
              <a:gd name="connsiteY96" fmla="*/ 5561070 h 6858000"/>
              <a:gd name="connsiteX97" fmla="*/ 6096949 w 6127519"/>
              <a:gd name="connsiteY97" fmla="*/ 5648179 h 6858000"/>
              <a:gd name="connsiteX98" fmla="*/ 6125703 w 6127519"/>
              <a:gd name="connsiteY98" fmla="*/ 5692894 h 6858000"/>
              <a:gd name="connsiteX99" fmla="*/ 6121353 w 6127519"/>
              <a:gd name="connsiteY99" fmla="*/ 5721725 h 6858000"/>
              <a:gd name="connsiteX100" fmla="*/ 6121607 w 6127519"/>
              <a:gd name="connsiteY100" fmla="*/ 5721959 h 6858000"/>
              <a:gd name="connsiteX101" fmla="*/ 6127024 w 6127519"/>
              <a:gd name="connsiteY101" fmla="*/ 5786902 h 6858000"/>
              <a:gd name="connsiteX102" fmla="*/ 6127519 w 6127519"/>
              <a:gd name="connsiteY102" fmla="*/ 5865775 h 6858000"/>
              <a:gd name="connsiteX103" fmla="*/ 6119217 w 6127519"/>
              <a:gd name="connsiteY103" fmla="*/ 5888542 h 6858000"/>
              <a:gd name="connsiteX104" fmla="*/ 6102493 w 6127519"/>
              <a:gd name="connsiteY104" fmla="*/ 5928602 h 6858000"/>
              <a:gd name="connsiteX105" fmla="*/ 6056863 w 6127519"/>
              <a:gd name="connsiteY105" fmla="*/ 6000643 h 6858000"/>
              <a:gd name="connsiteX106" fmla="*/ 6045436 w 6127519"/>
              <a:gd name="connsiteY106" fmla="*/ 6124480 h 6858000"/>
              <a:gd name="connsiteX107" fmla="*/ 6030489 w 6127519"/>
              <a:gd name="connsiteY107" fmla="*/ 6317666 h 6858000"/>
              <a:gd name="connsiteX108" fmla="*/ 6007492 w 6127519"/>
              <a:gd name="connsiteY108" fmla="*/ 6440818 h 6858000"/>
              <a:gd name="connsiteX109" fmla="*/ 6009467 w 6127519"/>
              <a:gd name="connsiteY109" fmla="*/ 6487076 h 6858000"/>
              <a:gd name="connsiteX110" fmla="*/ 5995064 w 6127519"/>
              <a:gd name="connsiteY110" fmla="*/ 6540791 h 6858000"/>
              <a:gd name="connsiteX111" fmla="*/ 6004510 w 6127519"/>
              <a:gd name="connsiteY111" fmla="*/ 6599256 h 6858000"/>
              <a:gd name="connsiteX112" fmla="*/ 5986207 w 6127519"/>
              <a:gd name="connsiteY112" fmla="*/ 6695855 h 6858000"/>
              <a:gd name="connsiteX113" fmla="*/ 5979428 w 6127519"/>
              <a:gd name="connsiteY113" fmla="*/ 6754678 h 6858000"/>
              <a:gd name="connsiteX114" fmla="*/ 5983398 w 6127519"/>
              <a:gd name="connsiteY114" fmla="*/ 6778641 h 6858000"/>
              <a:gd name="connsiteX115" fmla="*/ 5984543 w 6127519"/>
              <a:gd name="connsiteY115" fmla="*/ 6811016 h 6858000"/>
              <a:gd name="connsiteX116" fmla="*/ 5979671 w 6127519"/>
              <a:gd name="connsiteY116" fmla="*/ 6858000 h 6858000"/>
              <a:gd name="connsiteX117" fmla="*/ 0 w 6127519"/>
              <a:gd name="connsiteY117" fmla="*/ 6858000 h 6858000"/>
              <a:gd name="connsiteX118" fmla="*/ 0 w 6127519"/>
              <a:gd name="connsiteY118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699203 w 6127519"/>
              <a:gd name="connsiteY62" fmla="*/ 3775823 h 6858000"/>
              <a:gd name="connsiteX63" fmla="*/ 5704824 w 6127519"/>
              <a:gd name="connsiteY63" fmla="*/ 3785966 h 6858000"/>
              <a:gd name="connsiteX64" fmla="*/ 5733539 w 6127519"/>
              <a:gd name="connsiteY64" fmla="*/ 3818457 h 6858000"/>
              <a:gd name="connsiteX65" fmla="*/ 5768491 w 6127519"/>
              <a:gd name="connsiteY65" fmla="*/ 3914399 h 6858000"/>
              <a:gd name="connsiteX66" fmla="*/ 5793123 w 6127519"/>
              <a:gd name="connsiteY66" fmla="*/ 3969952 h 6858000"/>
              <a:gd name="connsiteX67" fmla="*/ 5808321 w 6127519"/>
              <a:gd name="connsiteY67" fmla="*/ 3988153 h 6858000"/>
              <a:gd name="connsiteX68" fmla="*/ 5825621 w 6127519"/>
              <a:gd name="connsiteY68" fmla="*/ 4015525 h 6858000"/>
              <a:gd name="connsiteX69" fmla="*/ 5860672 w 6127519"/>
              <a:gd name="connsiteY69" fmla="*/ 4061579 h 6858000"/>
              <a:gd name="connsiteX70" fmla="*/ 5872173 w 6127519"/>
              <a:gd name="connsiteY70" fmla="*/ 4088497 h 6858000"/>
              <a:gd name="connsiteX71" fmla="*/ 5894095 w 6127519"/>
              <a:gd name="connsiteY71" fmla="*/ 4128857 h 6858000"/>
              <a:gd name="connsiteX72" fmla="*/ 5903513 w 6127519"/>
              <a:gd name="connsiteY72" fmla="*/ 4187661 h 6858000"/>
              <a:gd name="connsiteX73" fmla="*/ 5917114 w 6127519"/>
              <a:gd name="connsiteY73" fmla="*/ 4213096 h 6858000"/>
              <a:gd name="connsiteX74" fmla="*/ 5924233 w 6127519"/>
              <a:gd name="connsiteY74" fmla="*/ 4242060 h 6858000"/>
              <a:gd name="connsiteX75" fmla="*/ 5928910 w 6127519"/>
              <a:gd name="connsiteY75" fmla="*/ 4300973 h 6858000"/>
              <a:gd name="connsiteX76" fmla="*/ 5939320 w 6127519"/>
              <a:gd name="connsiteY76" fmla="*/ 4340435 h 6858000"/>
              <a:gd name="connsiteX77" fmla="*/ 5946705 w 6127519"/>
              <a:gd name="connsiteY77" fmla="*/ 4428051 h 6858000"/>
              <a:gd name="connsiteX78" fmla="*/ 5949261 w 6127519"/>
              <a:gd name="connsiteY78" fmla="*/ 4449185 h 6858000"/>
              <a:gd name="connsiteX79" fmla="*/ 5968960 w 6127519"/>
              <a:gd name="connsiteY79" fmla="*/ 4482655 h 6858000"/>
              <a:gd name="connsiteX80" fmla="*/ 5980106 w 6127519"/>
              <a:gd name="connsiteY80" fmla="*/ 4585087 h 6858000"/>
              <a:gd name="connsiteX81" fmla="*/ 5998138 w 6127519"/>
              <a:gd name="connsiteY81" fmla="*/ 4697518 h 6858000"/>
              <a:gd name="connsiteX82" fmla="*/ 6025404 w 6127519"/>
              <a:gd name="connsiteY82" fmla="*/ 4858148 h 6858000"/>
              <a:gd name="connsiteX83" fmla="*/ 6007749 w 6127519"/>
              <a:gd name="connsiteY83" fmla="*/ 4964715 h 6858000"/>
              <a:gd name="connsiteX84" fmla="*/ 6005269 w 6127519"/>
              <a:gd name="connsiteY84" fmla="*/ 5150567 h 6858000"/>
              <a:gd name="connsiteX85" fmla="*/ 6001127 w 6127519"/>
              <a:gd name="connsiteY85" fmla="*/ 5164609 h 6858000"/>
              <a:gd name="connsiteX86" fmla="*/ 5998514 w 6127519"/>
              <a:gd name="connsiteY86" fmla="*/ 5189673 h 6858000"/>
              <a:gd name="connsiteX87" fmla="*/ 6018409 w 6127519"/>
              <a:gd name="connsiteY87" fmla="*/ 5227157 h 6858000"/>
              <a:gd name="connsiteX88" fmla="*/ 6036748 w 6127519"/>
              <a:gd name="connsiteY88" fmla="*/ 5322752 h 6858000"/>
              <a:gd name="connsiteX89" fmla="*/ 6036943 w 6127519"/>
              <a:gd name="connsiteY89" fmla="*/ 5329480 h 6858000"/>
              <a:gd name="connsiteX90" fmla="*/ 6037677 w 6127519"/>
              <a:gd name="connsiteY90" fmla="*/ 5354807 h 6858000"/>
              <a:gd name="connsiteX91" fmla="*/ 6039728 w 6127519"/>
              <a:gd name="connsiteY91" fmla="*/ 5359416 h 6858000"/>
              <a:gd name="connsiteX92" fmla="*/ 6053435 w 6127519"/>
              <a:gd name="connsiteY92" fmla="*/ 5387547 h 6858000"/>
              <a:gd name="connsiteX93" fmla="*/ 6065933 w 6127519"/>
              <a:gd name="connsiteY93" fmla="*/ 5443002 h 6858000"/>
              <a:gd name="connsiteX94" fmla="*/ 6068640 w 6127519"/>
              <a:gd name="connsiteY94" fmla="*/ 5474503 h 6858000"/>
              <a:gd name="connsiteX95" fmla="*/ 6080922 w 6127519"/>
              <a:gd name="connsiteY95" fmla="*/ 5561070 h 6858000"/>
              <a:gd name="connsiteX96" fmla="*/ 6096949 w 6127519"/>
              <a:gd name="connsiteY96" fmla="*/ 5648179 h 6858000"/>
              <a:gd name="connsiteX97" fmla="*/ 6125703 w 6127519"/>
              <a:gd name="connsiteY97" fmla="*/ 5692894 h 6858000"/>
              <a:gd name="connsiteX98" fmla="*/ 6121353 w 6127519"/>
              <a:gd name="connsiteY98" fmla="*/ 5721725 h 6858000"/>
              <a:gd name="connsiteX99" fmla="*/ 6121607 w 6127519"/>
              <a:gd name="connsiteY99" fmla="*/ 5721959 h 6858000"/>
              <a:gd name="connsiteX100" fmla="*/ 6127024 w 6127519"/>
              <a:gd name="connsiteY100" fmla="*/ 5786902 h 6858000"/>
              <a:gd name="connsiteX101" fmla="*/ 6127519 w 6127519"/>
              <a:gd name="connsiteY101" fmla="*/ 5865775 h 6858000"/>
              <a:gd name="connsiteX102" fmla="*/ 6119217 w 6127519"/>
              <a:gd name="connsiteY102" fmla="*/ 5888542 h 6858000"/>
              <a:gd name="connsiteX103" fmla="*/ 6102493 w 6127519"/>
              <a:gd name="connsiteY103" fmla="*/ 5928602 h 6858000"/>
              <a:gd name="connsiteX104" fmla="*/ 6056863 w 6127519"/>
              <a:gd name="connsiteY104" fmla="*/ 6000643 h 6858000"/>
              <a:gd name="connsiteX105" fmla="*/ 6045436 w 6127519"/>
              <a:gd name="connsiteY105" fmla="*/ 6124480 h 6858000"/>
              <a:gd name="connsiteX106" fmla="*/ 6030489 w 6127519"/>
              <a:gd name="connsiteY106" fmla="*/ 6317666 h 6858000"/>
              <a:gd name="connsiteX107" fmla="*/ 6007492 w 6127519"/>
              <a:gd name="connsiteY107" fmla="*/ 6440818 h 6858000"/>
              <a:gd name="connsiteX108" fmla="*/ 6009467 w 6127519"/>
              <a:gd name="connsiteY108" fmla="*/ 6487076 h 6858000"/>
              <a:gd name="connsiteX109" fmla="*/ 5995064 w 6127519"/>
              <a:gd name="connsiteY109" fmla="*/ 6540791 h 6858000"/>
              <a:gd name="connsiteX110" fmla="*/ 6004510 w 6127519"/>
              <a:gd name="connsiteY110" fmla="*/ 6599256 h 6858000"/>
              <a:gd name="connsiteX111" fmla="*/ 5986207 w 6127519"/>
              <a:gd name="connsiteY111" fmla="*/ 6695855 h 6858000"/>
              <a:gd name="connsiteX112" fmla="*/ 5979428 w 6127519"/>
              <a:gd name="connsiteY112" fmla="*/ 6754678 h 6858000"/>
              <a:gd name="connsiteX113" fmla="*/ 5983398 w 6127519"/>
              <a:gd name="connsiteY113" fmla="*/ 6778641 h 6858000"/>
              <a:gd name="connsiteX114" fmla="*/ 5984543 w 6127519"/>
              <a:gd name="connsiteY114" fmla="*/ 6811016 h 6858000"/>
              <a:gd name="connsiteX115" fmla="*/ 5979671 w 6127519"/>
              <a:gd name="connsiteY115" fmla="*/ 6858000 h 6858000"/>
              <a:gd name="connsiteX116" fmla="*/ 0 w 6127519"/>
              <a:gd name="connsiteY116" fmla="*/ 6858000 h 6858000"/>
              <a:gd name="connsiteX117" fmla="*/ 0 w 6127519"/>
              <a:gd name="connsiteY117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699203 w 6127519"/>
              <a:gd name="connsiteY62" fmla="*/ 3775823 h 6858000"/>
              <a:gd name="connsiteX63" fmla="*/ 5704824 w 6127519"/>
              <a:gd name="connsiteY63" fmla="*/ 3785966 h 6858000"/>
              <a:gd name="connsiteX64" fmla="*/ 5733539 w 6127519"/>
              <a:gd name="connsiteY64" fmla="*/ 3818457 h 6858000"/>
              <a:gd name="connsiteX65" fmla="*/ 5768491 w 6127519"/>
              <a:gd name="connsiteY65" fmla="*/ 3914399 h 6858000"/>
              <a:gd name="connsiteX66" fmla="*/ 5793123 w 6127519"/>
              <a:gd name="connsiteY66" fmla="*/ 3969952 h 6858000"/>
              <a:gd name="connsiteX67" fmla="*/ 5808321 w 6127519"/>
              <a:gd name="connsiteY67" fmla="*/ 3988153 h 6858000"/>
              <a:gd name="connsiteX68" fmla="*/ 5825621 w 6127519"/>
              <a:gd name="connsiteY68" fmla="*/ 4015525 h 6858000"/>
              <a:gd name="connsiteX69" fmla="*/ 5860672 w 6127519"/>
              <a:gd name="connsiteY69" fmla="*/ 4061579 h 6858000"/>
              <a:gd name="connsiteX70" fmla="*/ 5872173 w 6127519"/>
              <a:gd name="connsiteY70" fmla="*/ 4088497 h 6858000"/>
              <a:gd name="connsiteX71" fmla="*/ 5894095 w 6127519"/>
              <a:gd name="connsiteY71" fmla="*/ 4128857 h 6858000"/>
              <a:gd name="connsiteX72" fmla="*/ 5903513 w 6127519"/>
              <a:gd name="connsiteY72" fmla="*/ 4187661 h 6858000"/>
              <a:gd name="connsiteX73" fmla="*/ 5917114 w 6127519"/>
              <a:gd name="connsiteY73" fmla="*/ 4213096 h 6858000"/>
              <a:gd name="connsiteX74" fmla="*/ 5924233 w 6127519"/>
              <a:gd name="connsiteY74" fmla="*/ 4242060 h 6858000"/>
              <a:gd name="connsiteX75" fmla="*/ 5928910 w 6127519"/>
              <a:gd name="connsiteY75" fmla="*/ 4300973 h 6858000"/>
              <a:gd name="connsiteX76" fmla="*/ 5939320 w 6127519"/>
              <a:gd name="connsiteY76" fmla="*/ 4340435 h 6858000"/>
              <a:gd name="connsiteX77" fmla="*/ 5946705 w 6127519"/>
              <a:gd name="connsiteY77" fmla="*/ 4428051 h 6858000"/>
              <a:gd name="connsiteX78" fmla="*/ 5949261 w 6127519"/>
              <a:gd name="connsiteY78" fmla="*/ 4449185 h 6858000"/>
              <a:gd name="connsiteX79" fmla="*/ 5968960 w 6127519"/>
              <a:gd name="connsiteY79" fmla="*/ 4482655 h 6858000"/>
              <a:gd name="connsiteX80" fmla="*/ 5980106 w 6127519"/>
              <a:gd name="connsiteY80" fmla="*/ 4585087 h 6858000"/>
              <a:gd name="connsiteX81" fmla="*/ 5998138 w 6127519"/>
              <a:gd name="connsiteY81" fmla="*/ 4697518 h 6858000"/>
              <a:gd name="connsiteX82" fmla="*/ 6007819 w 6127519"/>
              <a:gd name="connsiteY82" fmla="*/ 4858148 h 6858000"/>
              <a:gd name="connsiteX83" fmla="*/ 6007749 w 6127519"/>
              <a:gd name="connsiteY83" fmla="*/ 4964715 h 6858000"/>
              <a:gd name="connsiteX84" fmla="*/ 6005269 w 6127519"/>
              <a:gd name="connsiteY84" fmla="*/ 5150567 h 6858000"/>
              <a:gd name="connsiteX85" fmla="*/ 6001127 w 6127519"/>
              <a:gd name="connsiteY85" fmla="*/ 5164609 h 6858000"/>
              <a:gd name="connsiteX86" fmla="*/ 5998514 w 6127519"/>
              <a:gd name="connsiteY86" fmla="*/ 5189673 h 6858000"/>
              <a:gd name="connsiteX87" fmla="*/ 6018409 w 6127519"/>
              <a:gd name="connsiteY87" fmla="*/ 5227157 h 6858000"/>
              <a:gd name="connsiteX88" fmla="*/ 6036748 w 6127519"/>
              <a:gd name="connsiteY88" fmla="*/ 5322752 h 6858000"/>
              <a:gd name="connsiteX89" fmla="*/ 6036943 w 6127519"/>
              <a:gd name="connsiteY89" fmla="*/ 5329480 h 6858000"/>
              <a:gd name="connsiteX90" fmla="*/ 6037677 w 6127519"/>
              <a:gd name="connsiteY90" fmla="*/ 5354807 h 6858000"/>
              <a:gd name="connsiteX91" fmla="*/ 6039728 w 6127519"/>
              <a:gd name="connsiteY91" fmla="*/ 5359416 h 6858000"/>
              <a:gd name="connsiteX92" fmla="*/ 6053435 w 6127519"/>
              <a:gd name="connsiteY92" fmla="*/ 5387547 h 6858000"/>
              <a:gd name="connsiteX93" fmla="*/ 6065933 w 6127519"/>
              <a:gd name="connsiteY93" fmla="*/ 5443002 h 6858000"/>
              <a:gd name="connsiteX94" fmla="*/ 6068640 w 6127519"/>
              <a:gd name="connsiteY94" fmla="*/ 5474503 h 6858000"/>
              <a:gd name="connsiteX95" fmla="*/ 6080922 w 6127519"/>
              <a:gd name="connsiteY95" fmla="*/ 5561070 h 6858000"/>
              <a:gd name="connsiteX96" fmla="*/ 6096949 w 6127519"/>
              <a:gd name="connsiteY96" fmla="*/ 5648179 h 6858000"/>
              <a:gd name="connsiteX97" fmla="*/ 6125703 w 6127519"/>
              <a:gd name="connsiteY97" fmla="*/ 5692894 h 6858000"/>
              <a:gd name="connsiteX98" fmla="*/ 6121353 w 6127519"/>
              <a:gd name="connsiteY98" fmla="*/ 5721725 h 6858000"/>
              <a:gd name="connsiteX99" fmla="*/ 6121607 w 6127519"/>
              <a:gd name="connsiteY99" fmla="*/ 5721959 h 6858000"/>
              <a:gd name="connsiteX100" fmla="*/ 6127024 w 6127519"/>
              <a:gd name="connsiteY100" fmla="*/ 5786902 h 6858000"/>
              <a:gd name="connsiteX101" fmla="*/ 6127519 w 6127519"/>
              <a:gd name="connsiteY101" fmla="*/ 5865775 h 6858000"/>
              <a:gd name="connsiteX102" fmla="*/ 6119217 w 6127519"/>
              <a:gd name="connsiteY102" fmla="*/ 5888542 h 6858000"/>
              <a:gd name="connsiteX103" fmla="*/ 6102493 w 6127519"/>
              <a:gd name="connsiteY103" fmla="*/ 5928602 h 6858000"/>
              <a:gd name="connsiteX104" fmla="*/ 6056863 w 6127519"/>
              <a:gd name="connsiteY104" fmla="*/ 6000643 h 6858000"/>
              <a:gd name="connsiteX105" fmla="*/ 6045436 w 6127519"/>
              <a:gd name="connsiteY105" fmla="*/ 6124480 h 6858000"/>
              <a:gd name="connsiteX106" fmla="*/ 6030489 w 6127519"/>
              <a:gd name="connsiteY106" fmla="*/ 6317666 h 6858000"/>
              <a:gd name="connsiteX107" fmla="*/ 6007492 w 6127519"/>
              <a:gd name="connsiteY107" fmla="*/ 6440818 h 6858000"/>
              <a:gd name="connsiteX108" fmla="*/ 6009467 w 6127519"/>
              <a:gd name="connsiteY108" fmla="*/ 6487076 h 6858000"/>
              <a:gd name="connsiteX109" fmla="*/ 5995064 w 6127519"/>
              <a:gd name="connsiteY109" fmla="*/ 6540791 h 6858000"/>
              <a:gd name="connsiteX110" fmla="*/ 6004510 w 6127519"/>
              <a:gd name="connsiteY110" fmla="*/ 6599256 h 6858000"/>
              <a:gd name="connsiteX111" fmla="*/ 5986207 w 6127519"/>
              <a:gd name="connsiteY111" fmla="*/ 6695855 h 6858000"/>
              <a:gd name="connsiteX112" fmla="*/ 5979428 w 6127519"/>
              <a:gd name="connsiteY112" fmla="*/ 6754678 h 6858000"/>
              <a:gd name="connsiteX113" fmla="*/ 5983398 w 6127519"/>
              <a:gd name="connsiteY113" fmla="*/ 6778641 h 6858000"/>
              <a:gd name="connsiteX114" fmla="*/ 5984543 w 6127519"/>
              <a:gd name="connsiteY114" fmla="*/ 6811016 h 6858000"/>
              <a:gd name="connsiteX115" fmla="*/ 5979671 w 6127519"/>
              <a:gd name="connsiteY115" fmla="*/ 6858000 h 6858000"/>
              <a:gd name="connsiteX116" fmla="*/ 0 w 6127519"/>
              <a:gd name="connsiteY116" fmla="*/ 6858000 h 6858000"/>
              <a:gd name="connsiteX117" fmla="*/ 0 w 6127519"/>
              <a:gd name="connsiteY117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699203 w 6127519"/>
              <a:gd name="connsiteY62" fmla="*/ 3775823 h 6858000"/>
              <a:gd name="connsiteX63" fmla="*/ 5704824 w 6127519"/>
              <a:gd name="connsiteY63" fmla="*/ 3785966 h 6858000"/>
              <a:gd name="connsiteX64" fmla="*/ 5768491 w 6127519"/>
              <a:gd name="connsiteY64" fmla="*/ 3914399 h 6858000"/>
              <a:gd name="connsiteX65" fmla="*/ 5793123 w 6127519"/>
              <a:gd name="connsiteY65" fmla="*/ 3969952 h 6858000"/>
              <a:gd name="connsiteX66" fmla="*/ 5808321 w 6127519"/>
              <a:gd name="connsiteY66" fmla="*/ 3988153 h 6858000"/>
              <a:gd name="connsiteX67" fmla="*/ 5825621 w 6127519"/>
              <a:gd name="connsiteY67" fmla="*/ 4015525 h 6858000"/>
              <a:gd name="connsiteX68" fmla="*/ 5860672 w 6127519"/>
              <a:gd name="connsiteY68" fmla="*/ 4061579 h 6858000"/>
              <a:gd name="connsiteX69" fmla="*/ 5872173 w 6127519"/>
              <a:gd name="connsiteY69" fmla="*/ 4088497 h 6858000"/>
              <a:gd name="connsiteX70" fmla="*/ 5894095 w 6127519"/>
              <a:gd name="connsiteY70" fmla="*/ 4128857 h 6858000"/>
              <a:gd name="connsiteX71" fmla="*/ 5903513 w 6127519"/>
              <a:gd name="connsiteY71" fmla="*/ 4187661 h 6858000"/>
              <a:gd name="connsiteX72" fmla="*/ 5917114 w 6127519"/>
              <a:gd name="connsiteY72" fmla="*/ 4213096 h 6858000"/>
              <a:gd name="connsiteX73" fmla="*/ 5924233 w 6127519"/>
              <a:gd name="connsiteY73" fmla="*/ 4242060 h 6858000"/>
              <a:gd name="connsiteX74" fmla="*/ 5928910 w 6127519"/>
              <a:gd name="connsiteY74" fmla="*/ 4300973 h 6858000"/>
              <a:gd name="connsiteX75" fmla="*/ 5939320 w 6127519"/>
              <a:gd name="connsiteY75" fmla="*/ 4340435 h 6858000"/>
              <a:gd name="connsiteX76" fmla="*/ 5946705 w 6127519"/>
              <a:gd name="connsiteY76" fmla="*/ 4428051 h 6858000"/>
              <a:gd name="connsiteX77" fmla="*/ 5949261 w 6127519"/>
              <a:gd name="connsiteY77" fmla="*/ 4449185 h 6858000"/>
              <a:gd name="connsiteX78" fmla="*/ 5968960 w 6127519"/>
              <a:gd name="connsiteY78" fmla="*/ 4482655 h 6858000"/>
              <a:gd name="connsiteX79" fmla="*/ 5980106 w 6127519"/>
              <a:gd name="connsiteY79" fmla="*/ 4585087 h 6858000"/>
              <a:gd name="connsiteX80" fmla="*/ 5998138 w 6127519"/>
              <a:gd name="connsiteY80" fmla="*/ 4697518 h 6858000"/>
              <a:gd name="connsiteX81" fmla="*/ 6007819 w 6127519"/>
              <a:gd name="connsiteY81" fmla="*/ 4858148 h 6858000"/>
              <a:gd name="connsiteX82" fmla="*/ 6007749 w 6127519"/>
              <a:gd name="connsiteY82" fmla="*/ 4964715 h 6858000"/>
              <a:gd name="connsiteX83" fmla="*/ 6005269 w 6127519"/>
              <a:gd name="connsiteY83" fmla="*/ 5150567 h 6858000"/>
              <a:gd name="connsiteX84" fmla="*/ 6001127 w 6127519"/>
              <a:gd name="connsiteY84" fmla="*/ 5164609 h 6858000"/>
              <a:gd name="connsiteX85" fmla="*/ 5998514 w 6127519"/>
              <a:gd name="connsiteY85" fmla="*/ 5189673 h 6858000"/>
              <a:gd name="connsiteX86" fmla="*/ 6018409 w 6127519"/>
              <a:gd name="connsiteY86" fmla="*/ 5227157 h 6858000"/>
              <a:gd name="connsiteX87" fmla="*/ 6036748 w 6127519"/>
              <a:gd name="connsiteY87" fmla="*/ 5322752 h 6858000"/>
              <a:gd name="connsiteX88" fmla="*/ 6036943 w 6127519"/>
              <a:gd name="connsiteY88" fmla="*/ 5329480 h 6858000"/>
              <a:gd name="connsiteX89" fmla="*/ 6037677 w 6127519"/>
              <a:gd name="connsiteY89" fmla="*/ 5354807 h 6858000"/>
              <a:gd name="connsiteX90" fmla="*/ 6039728 w 6127519"/>
              <a:gd name="connsiteY90" fmla="*/ 5359416 h 6858000"/>
              <a:gd name="connsiteX91" fmla="*/ 6053435 w 6127519"/>
              <a:gd name="connsiteY91" fmla="*/ 5387547 h 6858000"/>
              <a:gd name="connsiteX92" fmla="*/ 6065933 w 6127519"/>
              <a:gd name="connsiteY92" fmla="*/ 5443002 h 6858000"/>
              <a:gd name="connsiteX93" fmla="*/ 6068640 w 6127519"/>
              <a:gd name="connsiteY93" fmla="*/ 5474503 h 6858000"/>
              <a:gd name="connsiteX94" fmla="*/ 6080922 w 6127519"/>
              <a:gd name="connsiteY94" fmla="*/ 5561070 h 6858000"/>
              <a:gd name="connsiteX95" fmla="*/ 6096949 w 6127519"/>
              <a:gd name="connsiteY95" fmla="*/ 5648179 h 6858000"/>
              <a:gd name="connsiteX96" fmla="*/ 6125703 w 6127519"/>
              <a:gd name="connsiteY96" fmla="*/ 5692894 h 6858000"/>
              <a:gd name="connsiteX97" fmla="*/ 6121353 w 6127519"/>
              <a:gd name="connsiteY97" fmla="*/ 5721725 h 6858000"/>
              <a:gd name="connsiteX98" fmla="*/ 6121607 w 6127519"/>
              <a:gd name="connsiteY98" fmla="*/ 5721959 h 6858000"/>
              <a:gd name="connsiteX99" fmla="*/ 6127024 w 6127519"/>
              <a:gd name="connsiteY99" fmla="*/ 5786902 h 6858000"/>
              <a:gd name="connsiteX100" fmla="*/ 6127519 w 6127519"/>
              <a:gd name="connsiteY100" fmla="*/ 5865775 h 6858000"/>
              <a:gd name="connsiteX101" fmla="*/ 6119217 w 6127519"/>
              <a:gd name="connsiteY101" fmla="*/ 5888542 h 6858000"/>
              <a:gd name="connsiteX102" fmla="*/ 6102493 w 6127519"/>
              <a:gd name="connsiteY102" fmla="*/ 5928602 h 6858000"/>
              <a:gd name="connsiteX103" fmla="*/ 6056863 w 6127519"/>
              <a:gd name="connsiteY103" fmla="*/ 6000643 h 6858000"/>
              <a:gd name="connsiteX104" fmla="*/ 6045436 w 6127519"/>
              <a:gd name="connsiteY104" fmla="*/ 6124480 h 6858000"/>
              <a:gd name="connsiteX105" fmla="*/ 6030489 w 6127519"/>
              <a:gd name="connsiteY105" fmla="*/ 6317666 h 6858000"/>
              <a:gd name="connsiteX106" fmla="*/ 6007492 w 6127519"/>
              <a:gd name="connsiteY106" fmla="*/ 6440818 h 6858000"/>
              <a:gd name="connsiteX107" fmla="*/ 6009467 w 6127519"/>
              <a:gd name="connsiteY107" fmla="*/ 6487076 h 6858000"/>
              <a:gd name="connsiteX108" fmla="*/ 5995064 w 6127519"/>
              <a:gd name="connsiteY108" fmla="*/ 6540791 h 6858000"/>
              <a:gd name="connsiteX109" fmla="*/ 6004510 w 6127519"/>
              <a:gd name="connsiteY109" fmla="*/ 6599256 h 6858000"/>
              <a:gd name="connsiteX110" fmla="*/ 5986207 w 6127519"/>
              <a:gd name="connsiteY110" fmla="*/ 6695855 h 6858000"/>
              <a:gd name="connsiteX111" fmla="*/ 5979428 w 6127519"/>
              <a:gd name="connsiteY111" fmla="*/ 6754678 h 6858000"/>
              <a:gd name="connsiteX112" fmla="*/ 5983398 w 6127519"/>
              <a:gd name="connsiteY112" fmla="*/ 6778641 h 6858000"/>
              <a:gd name="connsiteX113" fmla="*/ 5984543 w 6127519"/>
              <a:gd name="connsiteY113" fmla="*/ 6811016 h 6858000"/>
              <a:gd name="connsiteX114" fmla="*/ 5979671 w 6127519"/>
              <a:gd name="connsiteY114" fmla="*/ 6858000 h 6858000"/>
              <a:gd name="connsiteX115" fmla="*/ 0 w 6127519"/>
              <a:gd name="connsiteY115" fmla="*/ 6858000 h 6858000"/>
              <a:gd name="connsiteX116" fmla="*/ 0 w 6127519"/>
              <a:gd name="connsiteY116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699203 w 6127519"/>
              <a:gd name="connsiteY62" fmla="*/ 3775823 h 6858000"/>
              <a:gd name="connsiteX63" fmla="*/ 5768491 w 6127519"/>
              <a:gd name="connsiteY63" fmla="*/ 3914399 h 6858000"/>
              <a:gd name="connsiteX64" fmla="*/ 5793123 w 6127519"/>
              <a:gd name="connsiteY64" fmla="*/ 3969952 h 6858000"/>
              <a:gd name="connsiteX65" fmla="*/ 5808321 w 6127519"/>
              <a:gd name="connsiteY65" fmla="*/ 3988153 h 6858000"/>
              <a:gd name="connsiteX66" fmla="*/ 5825621 w 6127519"/>
              <a:gd name="connsiteY66" fmla="*/ 4015525 h 6858000"/>
              <a:gd name="connsiteX67" fmla="*/ 5860672 w 6127519"/>
              <a:gd name="connsiteY67" fmla="*/ 4061579 h 6858000"/>
              <a:gd name="connsiteX68" fmla="*/ 5872173 w 6127519"/>
              <a:gd name="connsiteY68" fmla="*/ 4088497 h 6858000"/>
              <a:gd name="connsiteX69" fmla="*/ 5894095 w 6127519"/>
              <a:gd name="connsiteY69" fmla="*/ 4128857 h 6858000"/>
              <a:gd name="connsiteX70" fmla="*/ 5903513 w 6127519"/>
              <a:gd name="connsiteY70" fmla="*/ 4187661 h 6858000"/>
              <a:gd name="connsiteX71" fmla="*/ 5917114 w 6127519"/>
              <a:gd name="connsiteY71" fmla="*/ 4213096 h 6858000"/>
              <a:gd name="connsiteX72" fmla="*/ 5924233 w 6127519"/>
              <a:gd name="connsiteY72" fmla="*/ 4242060 h 6858000"/>
              <a:gd name="connsiteX73" fmla="*/ 5928910 w 6127519"/>
              <a:gd name="connsiteY73" fmla="*/ 4300973 h 6858000"/>
              <a:gd name="connsiteX74" fmla="*/ 5939320 w 6127519"/>
              <a:gd name="connsiteY74" fmla="*/ 4340435 h 6858000"/>
              <a:gd name="connsiteX75" fmla="*/ 5946705 w 6127519"/>
              <a:gd name="connsiteY75" fmla="*/ 4428051 h 6858000"/>
              <a:gd name="connsiteX76" fmla="*/ 5949261 w 6127519"/>
              <a:gd name="connsiteY76" fmla="*/ 4449185 h 6858000"/>
              <a:gd name="connsiteX77" fmla="*/ 5968960 w 6127519"/>
              <a:gd name="connsiteY77" fmla="*/ 4482655 h 6858000"/>
              <a:gd name="connsiteX78" fmla="*/ 5980106 w 6127519"/>
              <a:gd name="connsiteY78" fmla="*/ 4585087 h 6858000"/>
              <a:gd name="connsiteX79" fmla="*/ 5998138 w 6127519"/>
              <a:gd name="connsiteY79" fmla="*/ 4697518 h 6858000"/>
              <a:gd name="connsiteX80" fmla="*/ 6007819 w 6127519"/>
              <a:gd name="connsiteY80" fmla="*/ 4858148 h 6858000"/>
              <a:gd name="connsiteX81" fmla="*/ 6007749 w 6127519"/>
              <a:gd name="connsiteY81" fmla="*/ 4964715 h 6858000"/>
              <a:gd name="connsiteX82" fmla="*/ 6005269 w 6127519"/>
              <a:gd name="connsiteY82" fmla="*/ 5150567 h 6858000"/>
              <a:gd name="connsiteX83" fmla="*/ 6001127 w 6127519"/>
              <a:gd name="connsiteY83" fmla="*/ 5164609 h 6858000"/>
              <a:gd name="connsiteX84" fmla="*/ 5998514 w 6127519"/>
              <a:gd name="connsiteY84" fmla="*/ 5189673 h 6858000"/>
              <a:gd name="connsiteX85" fmla="*/ 6018409 w 6127519"/>
              <a:gd name="connsiteY85" fmla="*/ 5227157 h 6858000"/>
              <a:gd name="connsiteX86" fmla="*/ 6036748 w 6127519"/>
              <a:gd name="connsiteY86" fmla="*/ 5322752 h 6858000"/>
              <a:gd name="connsiteX87" fmla="*/ 6036943 w 6127519"/>
              <a:gd name="connsiteY87" fmla="*/ 5329480 h 6858000"/>
              <a:gd name="connsiteX88" fmla="*/ 6037677 w 6127519"/>
              <a:gd name="connsiteY88" fmla="*/ 5354807 h 6858000"/>
              <a:gd name="connsiteX89" fmla="*/ 6039728 w 6127519"/>
              <a:gd name="connsiteY89" fmla="*/ 5359416 h 6858000"/>
              <a:gd name="connsiteX90" fmla="*/ 6053435 w 6127519"/>
              <a:gd name="connsiteY90" fmla="*/ 5387547 h 6858000"/>
              <a:gd name="connsiteX91" fmla="*/ 6065933 w 6127519"/>
              <a:gd name="connsiteY91" fmla="*/ 5443002 h 6858000"/>
              <a:gd name="connsiteX92" fmla="*/ 6068640 w 6127519"/>
              <a:gd name="connsiteY92" fmla="*/ 5474503 h 6858000"/>
              <a:gd name="connsiteX93" fmla="*/ 6080922 w 6127519"/>
              <a:gd name="connsiteY93" fmla="*/ 5561070 h 6858000"/>
              <a:gd name="connsiteX94" fmla="*/ 6096949 w 6127519"/>
              <a:gd name="connsiteY94" fmla="*/ 5648179 h 6858000"/>
              <a:gd name="connsiteX95" fmla="*/ 6125703 w 6127519"/>
              <a:gd name="connsiteY95" fmla="*/ 5692894 h 6858000"/>
              <a:gd name="connsiteX96" fmla="*/ 6121353 w 6127519"/>
              <a:gd name="connsiteY96" fmla="*/ 5721725 h 6858000"/>
              <a:gd name="connsiteX97" fmla="*/ 6121607 w 6127519"/>
              <a:gd name="connsiteY97" fmla="*/ 5721959 h 6858000"/>
              <a:gd name="connsiteX98" fmla="*/ 6127024 w 6127519"/>
              <a:gd name="connsiteY98" fmla="*/ 5786902 h 6858000"/>
              <a:gd name="connsiteX99" fmla="*/ 6127519 w 6127519"/>
              <a:gd name="connsiteY99" fmla="*/ 5865775 h 6858000"/>
              <a:gd name="connsiteX100" fmla="*/ 6119217 w 6127519"/>
              <a:gd name="connsiteY100" fmla="*/ 5888542 h 6858000"/>
              <a:gd name="connsiteX101" fmla="*/ 6102493 w 6127519"/>
              <a:gd name="connsiteY101" fmla="*/ 5928602 h 6858000"/>
              <a:gd name="connsiteX102" fmla="*/ 6056863 w 6127519"/>
              <a:gd name="connsiteY102" fmla="*/ 6000643 h 6858000"/>
              <a:gd name="connsiteX103" fmla="*/ 6045436 w 6127519"/>
              <a:gd name="connsiteY103" fmla="*/ 6124480 h 6858000"/>
              <a:gd name="connsiteX104" fmla="*/ 6030489 w 6127519"/>
              <a:gd name="connsiteY104" fmla="*/ 6317666 h 6858000"/>
              <a:gd name="connsiteX105" fmla="*/ 6007492 w 6127519"/>
              <a:gd name="connsiteY105" fmla="*/ 6440818 h 6858000"/>
              <a:gd name="connsiteX106" fmla="*/ 6009467 w 6127519"/>
              <a:gd name="connsiteY106" fmla="*/ 6487076 h 6858000"/>
              <a:gd name="connsiteX107" fmla="*/ 5995064 w 6127519"/>
              <a:gd name="connsiteY107" fmla="*/ 6540791 h 6858000"/>
              <a:gd name="connsiteX108" fmla="*/ 6004510 w 6127519"/>
              <a:gd name="connsiteY108" fmla="*/ 6599256 h 6858000"/>
              <a:gd name="connsiteX109" fmla="*/ 5986207 w 6127519"/>
              <a:gd name="connsiteY109" fmla="*/ 6695855 h 6858000"/>
              <a:gd name="connsiteX110" fmla="*/ 5979428 w 6127519"/>
              <a:gd name="connsiteY110" fmla="*/ 6754678 h 6858000"/>
              <a:gd name="connsiteX111" fmla="*/ 5983398 w 6127519"/>
              <a:gd name="connsiteY111" fmla="*/ 6778641 h 6858000"/>
              <a:gd name="connsiteX112" fmla="*/ 5984543 w 6127519"/>
              <a:gd name="connsiteY112" fmla="*/ 6811016 h 6858000"/>
              <a:gd name="connsiteX113" fmla="*/ 5979671 w 6127519"/>
              <a:gd name="connsiteY113" fmla="*/ 6858000 h 6858000"/>
              <a:gd name="connsiteX114" fmla="*/ 0 w 6127519"/>
              <a:gd name="connsiteY114" fmla="*/ 6858000 h 6858000"/>
              <a:gd name="connsiteX115" fmla="*/ 0 w 6127519"/>
              <a:gd name="connsiteY115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707995 w 6127519"/>
              <a:gd name="connsiteY62" fmla="*/ 3781685 h 6858000"/>
              <a:gd name="connsiteX63" fmla="*/ 5768491 w 6127519"/>
              <a:gd name="connsiteY63" fmla="*/ 3914399 h 6858000"/>
              <a:gd name="connsiteX64" fmla="*/ 5793123 w 6127519"/>
              <a:gd name="connsiteY64" fmla="*/ 3969952 h 6858000"/>
              <a:gd name="connsiteX65" fmla="*/ 5808321 w 6127519"/>
              <a:gd name="connsiteY65" fmla="*/ 3988153 h 6858000"/>
              <a:gd name="connsiteX66" fmla="*/ 5825621 w 6127519"/>
              <a:gd name="connsiteY66" fmla="*/ 4015525 h 6858000"/>
              <a:gd name="connsiteX67" fmla="*/ 5860672 w 6127519"/>
              <a:gd name="connsiteY67" fmla="*/ 4061579 h 6858000"/>
              <a:gd name="connsiteX68" fmla="*/ 5872173 w 6127519"/>
              <a:gd name="connsiteY68" fmla="*/ 4088497 h 6858000"/>
              <a:gd name="connsiteX69" fmla="*/ 5894095 w 6127519"/>
              <a:gd name="connsiteY69" fmla="*/ 4128857 h 6858000"/>
              <a:gd name="connsiteX70" fmla="*/ 5903513 w 6127519"/>
              <a:gd name="connsiteY70" fmla="*/ 4187661 h 6858000"/>
              <a:gd name="connsiteX71" fmla="*/ 5917114 w 6127519"/>
              <a:gd name="connsiteY71" fmla="*/ 4213096 h 6858000"/>
              <a:gd name="connsiteX72" fmla="*/ 5924233 w 6127519"/>
              <a:gd name="connsiteY72" fmla="*/ 4242060 h 6858000"/>
              <a:gd name="connsiteX73" fmla="*/ 5928910 w 6127519"/>
              <a:gd name="connsiteY73" fmla="*/ 4300973 h 6858000"/>
              <a:gd name="connsiteX74" fmla="*/ 5939320 w 6127519"/>
              <a:gd name="connsiteY74" fmla="*/ 4340435 h 6858000"/>
              <a:gd name="connsiteX75" fmla="*/ 5946705 w 6127519"/>
              <a:gd name="connsiteY75" fmla="*/ 4428051 h 6858000"/>
              <a:gd name="connsiteX76" fmla="*/ 5949261 w 6127519"/>
              <a:gd name="connsiteY76" fmla="*/ 4449185 h 6858000"/>
              <a:gd name="connsiteX77" fmla="*/ 5968960 w 6127519"/>
              <a:gd name="connsiteY77" fmla="*/ 4482655 h 6858000"/>
              <a:gd name="connsiteX78" fmla="*/ 5980106 w 6127519"/>
              <a:gd name="connsiteY78" fmla="*/ 4585087 h 6858000"/>
              <a:gd name="connsiteX79" fmla="*/ 5998138 w 6127519"/>
              <a:gd name="connsiteY79" fmla="*/ 4697518 h 6858000"/>
              <a:gd name="connsiteX80" fmla="*/ 6007819 w 6127519"/>
              <a:gd name="connsiteY80" fmla="*/ 4858148 h 6858000"/>
              <a:gd name="connsiteX81" fmla="*/ 6007749 w 6127519"/>
              <a:gd name="connsiteY81" fmla="*/ 4964715 h 6858000"/>
              <a:gd name="connsiteX82" fmla="*/ 6005269 w 6127519"/>
              <a:gd name="connsiteY82" fmla="*/ 5150567 h 6858000"/>
              <a:gd name="connsiteX83" fmla="*/ 6001127 w 6127519"/>
              <a:gd name="connsiteY83" fmla="*/ 5164609 h 6858000"/>
              <a:gd name="connsiteX84" fmla="*/ 5998514 w 6127519"/>
              <a:gd name="connsiteY84" fmla="*/ 5189673 h 6858000"/>
              <a:gd name="connsiteX85" fmla="*/ 6018409 w 6127519"/>
              <a:gd name="connsiteY85" fmla="*/ 5227157 h 6858000"/>
              <a:gd name="connsiteX86" fmla="*/ 6036748 w 6127519"/>
              <a:gd name="connsiteY86" fmla="*/ 5322752 h 6858000"/>
              <a:gd name="connsiteX87" fmla="*/ 6036943 w 6127519"/>
              <a:gd name="connsiteY87" fmla="*/ 5329480 h 6858000"/>
              <a:gd name="connsiteX88" fmla="*/ 6037677 w 6127519"/>
              <a:gd name="connsiteY88" fmla="*/ 5354807 h 6858000"/>
              <a:gd name="connsiteX89" fmla="*/ 6039728 w 6127519"/>
              <a:gd name="connsiteY89" fmla="*/ 5359416 h 6858000"/>
              <a:gd name="connsiteX90" fmla="*/ 6053435 w 6127519"/>
              <a:gd name="connsiteY90" fmla="*/ 5387547 h 6858000"/>
              <a:gd name="connsiteX91" fmla="*/ 6065933 w 6127519"/>
              <a:gd name="connsiteY91" fmla="*/ 5443002 h 6858000"/>
              <a:gd name="connsiteX92" fmla="*/ 6068640 w 6127519"/>
              <a:gd name="connsiteY92" fmla="*/ 5474503 h 6858000"/>
              <a:gd name="connsiteX93" fmla="*/ 6080922 w 6127519"/>
              <a:gd name="connsiteY93" fmla="*/ 5561070 h 6858000"/>
              <a:gd name="connsiteX94" fmla="*/ 6096949 w 6127519"/>
              <a:gd name="connsiteY94" fmla="*/ 5648179 h 6858000"/>
              <a:gd name="connsiteX95" fmla="*/ 6125703 w 6127519"/>
              <a:gd name="connsiteY95" fmla="*/ 5692894 h 6858000"/>
              <a:gd name="connsiteX96" fmla="*/ 6121353 w 6127519"/>
              <a:gd name="connsiteY96" fmla="*/ 5721725 h 6858000"/>
              <a:gd name="connsiteX97" fmla="*/ 6121607 w 6127519"/>
              <a:gd name="connsiteY97" fmla="*/ 5721959 h 6858000"/>
              <a:gd name="connsiteX98" fmla="*/ 6127024 w 6127519"/>
              <a:gd name="connsiteY98" fmla="*/ 5786902 h 6858000"/>
              <a:gd name="connsiteX99" fmla="*/ 6127519 w 6127519"/>
              <a:gd name="connsiteY99" fmla="*/ 5865775 h 6858000"/>
              <a:gd name="connsiteX100" fmla="*/ 6119217 w 6127519"/>
              <a:gd name="connsiteY100" fmla="*/ 5888542 h 6858000"/>
              <a:gd name="connsiteX101" fmla="*/ 6102493 w 6127519"/>
              <a:gd name="connsiteY101" fmla="*/ 5928602 h 6858000"/>
              <a:gd name="connsiteX102" fmla="*/ 6056863 w 6127519"/>
              <a:gd name="connsiteY102" fmla="*/ 6000643 h 6858000"/>
              <a:gd name="connsiteX103" fmla="*/ 6045436 w 6127519"/>
              <a:gd name="connsiteY103" fmla="*/ 6124480 h 6858000"/>
              <a:gd name="connsiteX104" fmla="*/ 6030489 w 6127519"/>
              <a:gd name="connsiteY104" fmla="*/ 6317666 h 6858000"/>
              <a:gd name="connsiteX105" fmla="*/ 6007492 w 6127519"/>
              <a:gd name="connsiteY105" fmla="*/ 6440818 h 6858000"/>
              <a:gd name="connsiteX106" fmla="*/ 6009467 w 6127519"/>
              <a:gd name="connsiteY106" fmla="*/ 6487076 h 6858000"/>
              <a:gd name="connsiteX107" fmla="*/ 5995064 w 6127519"/>
              <a:gd name="connsiteY107" fmla="*/ 6540791 h 6858000"/>
              <a:gd name="connsiteX108" fmla="*/ 6004510 w 6127519"/>
              <a:gd name="connsiteY108" fmla="*/ 6599256 h 6858000"/>
              <a:gd name="connsiteX109" fmla="*/ 5986207 w 6127519"/>
              <a:gd name="connsiteY109" fmla="*/ 6695855 h 6858000"/>
              <a:gd name="connsiteX110" fmla="*/ 5979428 w 6127519"/>
              <a:gd name="connsiteY110" fmla="*/ 6754678 h 6858000"/>
              <a:gd name="connsiteX111" fmla="*/ 5983398 w 6127519"/>
              <a:gd name="connsiteY111" fmla="*/ 6778641 h 6858000"/>
              <a:gd name="connsiteX112" fmla="*/ 5984543 w 6127519"/>
              <a:gd name="connsiteY112" fmla="*/ 6811016 h 6858000"/>
              <a:gd name="connsiteX113" fmla="*/ 5979671 w 6127519"/>
              <a:gd name="connsiteY113" fmla="*/ 6858000 h 6858000"/>
              <a:gd name="connsiteX114" fmla="*/ 0 w 6127519"/>
              <a:gd name="connsiteY114" fmla="*/ 6858000 h 6858000"/>
              <a:gd name="connsiteX115" fmla="*/ 0 w 6127519"/>
              <a:gd name="connsiteY115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66839 w 6127519"/>
              <a:gd name="connsiteY50" fmla="*/ 3345295 h 6858000"/>
              <a:gd name="connsiteX51" fmla="*/ 5589758 w 6127519"/>
              <a:gd name="connsiteY51" fmla="*/ 3506453 h 6858000"/>
              <a:gd name="connsiteX52" fmla="*/ 5596144 w 6127519"/>
              <a:gd name="connsiteY52" fmla="*/ 3534624 h 6858000"/>
              <a:gd name="connsiteX53" fmla="*/ 5597750 w 6127519"/>
              <a:gd name="connsiteY53" fmla="*/ 3534129 h 6858000"/>
              <a:gd name="connsiteX54" fmla="*/ 5599700 w 6127519"/>
              <a:gd name="connsiteY54" fmla="*/ 3547221 h 6858000"/>
              <a:gd name="connsiteX55" fmla="*/ 5615031 w 6127519"/>
              <a:gd name="connsiteY55" fmla="*/ 3557482 h 6858000"/>
              <a:gd name="connsiteX56" fmla="*/ 5618377 w 6127519"/>
              <a:gd name="connsiteY56" fmla="*/ 3588431 h 6858000"/>
              <a:gd name="connsiteX57" fmla="*/ 5612155 w 6127519"/>
              <a:gd name="connsiteY57" fmla="*/ 3589869 h 6858000"/>
              <a:gd name="connsiteX58" fmla="*/ 5620843 w 6127519"/>
              <a:gd name="connsiteY58" fmla="*/ 3606745 h 6858000"/>
              <a:gd name="connsiteX59" fmla="*/ 5655472 w 6127519"/>
              <a:gd name="connsiteY59" fmla="*/ 3678877 h 6858000"/>
              <a:gd name="connsiteX60" fmla="*/ 5683015 w 6127519"/>
              <a:gd name="connsiteY60" fmla="*/ 3762025 h 6858000"/>
              <a:gd name="connsiteX61" fmla="*/ 5696643 w 6127519"/>
              <a:gd name="connsiteY61" fmla="*/ 3773888 h 6858000"/>
              <a:gd name="connsiteX62" fmla="*/ 5707995 w 6127519"/>
              <a:gd name="connsiteY62" fmla="*/ 3781685 h 6858000"/>
              <a:gd name="connsiteX63" fmla="*/ 5768491 w 6127519"/>
              <a:gd name="connsiteY63" fmla="*/ 3914399 h 6858000"/>
              <a:gd name="connsiteX64" fmla="*/ 5793123 w 6127519"/>
              <a:gd name="connsiteY64" fmla="*/ 3969952 h 6858000"/>
              <a:gd name="connsiteX65" fmla="*/ 5808321 w 6127519"/>
              <a:gd name="connsiteY65" fmla="*/ 3988153 h 6858000"/>
              <a:gd name="connsiteX66" fmla="*/ 5825621 w 6127519"/>
              <a:gd name="connsiteY66" fmla="*/ 4015525 h 6858000"/>
              <a:gd name="connsiteX67" fmla="*/ 5860672 w 6127519"/>
              <a:gd name="connsiteY67" fmla="*/ 4061579 h 6858000"/>
              <a:gd name="connsiteX68" fmla="*/ 5872173 w 6127519"/>
              <a:gd name="connsiteY68" fmla="*/ 4088497 h 6858000"/>
              <a:gd name="connsiteX69" fmla="*/ 5894095 w 6127519"/>
              <a:gd name="connsiteY69" fmla="*/ 4128857 h 6858000"/>
              <a:gd name="connsiteX70" fmla="*/ 5903513 w 6127519"/>
              <a:gd name="connsiteY70" fmla="*/ 4187661 h 6858000"/>
              <a:gd name="connsiteX71" fmla="*/ 5917114 w 6127519"/>
              <a:gd name="connsiteY71" fmla="*/ 4213096 h 6858000"/>
              <a:gd name="connsiteX72" fmla="*/ 5924233 w 6127519"/>
              <a:gd name="connsiteY72" fmla="*/ 4242060 h 6858000"/>
              <a:gd name="connsiteX73" fmla="*/ 5928910 w 6127519"/>
              <a:gd name="connsiteY73" fmla="*/ 4300973 h 6858000"/>
              <a:gd name="connsiteX74" fmla="*/ 5939320 w 6127519"/>
              <a:gd name="connsiteY74" fmla="*/ 4340435 h 6858000"/>
              <a:gd name="connsiteX75" fmla="*/ 5946705 w 6127519"/>
              <a:gd name="connsiteY75" fmla="*/ 4428051 h 6858000"/>
              <a:gd name="connsiteX76" fmla="*/ 5949261 w 6127519"/>
              <a:gd name="connsiteY76" fmla="*/ 4449185 h 6858000"/>
              <a:gd name="connsiteX77" fmla="*/ 5968960 w 6127519"/>
              <a:gd name="connsiteY77" fmla="*/ 4482655 h 6858000"/>
              <a:gd name="connsiteX78" fmla="*/ 5980106 w 6127519"/>
              <a:gd name="connsiteY78" fmla="*/ 4585087 h 6858000"/>
              <a:gd name="connsiteX79" fmla="*/ 5998138 w 6127519"/>
              <a:gd name="connsiteY79" fmla="*/ 4697518 h 6858000"/>
              <a:gd name="connsiteX80" fmla="*/ 6007819 w 6127519"/>
              <a:gd name="connsiteY80" fmla="*/ 4858148 h 6858000"/>
              <a:gd name="connsiteX81" fmla="*/ 6007749 w 6127519"/>
              <a:gd name="connsiteY81" fmla="*/ 4964715 h 6858000"/>
              <a:gd name="connsiteX82" fmla="*/ 6005269 w 6127519"/>
              <a:gd name="connsiteY82" fmla="*/ 5150567 h 6858000"/>
              <a:gd name="connsiteX83" fmla="*/ 6001127 w 6127519"/>
              <a:gd name="connsiteY83" fmla="*/ 5164609 h 6858000"/>
              <a:gd name="connsiteX84" fmla="*/ 5998514 w 6127519"/>
              <a:gd name="connsiteY84" fmla="*/ 5189673 h 6858000"/>
              <a:gd name="connsiteX85" fmla="*/ 6018409 w 6127519"/>
              <a:gd name="connsiteY85" fmla="*/ 5227157 h 6858000"/>
              <a:gd name="connsiteX86" fmla="*/ 6036748 w 6127519"/>
              <a:gd name="connsiteY86" fmla="*/ 5322752 h 6858000"/>
              <a:gd name="connsiteX87" fmla="*/ 6036943 w 6127519"/>
              <a:gd name="connsiteY87" fmla="*/ 5329480 h 6858000"/>
              <a:gd name="connsiteX88" fmla="*/ 6037677 w 6127519"/>
              <a:gd name="connsiteY88" fmla="*/ 5354807 h 6858000"/>
              <a:gd name="connsiteX89" fmla="*/ 6039728 w 6127519"/>
              <a:gd name="connsiteY89" fmla="*/ 5359416 h 6858000"/>
              <a:gd name="connsiteX90" fmla="*/ 6053435 w 6127519"/>
              <a:gd name="connsiteY90" fmla="*/ 5387547 h 6858000"/>
              <a:gd name="connsiteX91" fmla="*/ 6065933 w 6127519"/>
              <a:gd name="connsiteY91" fmla="*/ 5443002 h 6858000"/>
              <a:gd name="connsiteX92" fmla="*/ 6068640 w 6127519"/>
              <a:gd name="connsiteY92" fmla="*/ 5474503 h 6858000"/>
              <a:gd name="connsiteX93" fmla="*/ 6080922 w 6127519"/>
              <a:gd name="connsiteY93" fmla="*/ 5561070 h 6858000"/>
              <a:gd name="connsiteX94" fmla="*/ 6096949 w 6127519"/>
              <a:gd name="connsiteY94" fmla="*/ 5648179 h 6858000"/>
              <a:gd name="connsiteX95" fmla="*/ 6125703 w 6127519"/>
              <a:gd name="connsiteY95" fmla="*/ 5692894 h 6858000"/>
              <a:gd name="connsiteX96" fmla="*/ 6121353 w 6127519"/>
              <a:gd name="connsiteY96" fmla="*/ 5721725 h 6858000"/>
              <a:gd name="connsiteX97" fmla="*/ 6121607 w 6127519"/>
              <a:gd name="connsiteY97" fmla="*/ 5721959 h 6858000"/>
              <a:gd name="connsiteX98" fmla="*/ 6127024 w 6127519"/>
              <a:gd name="connsiteY98" fmla="*/ 5786902 h 6858000"/>
              <a:gd name="connsiteX99" fmla="*/ 6127519 w 6127519"/>
              <a:gd name="connsiteY99" fmla="*/ 5865775 h 6858000"/>
              <a:gd name="connsiteX100" fmla="*/ 6119217 w 6127519"/>
              <a:gd name="connsiteY100" fmla="*/ 5888542 h 6858000"/>
              <a:gd name="connsiteX101" fmla="*/ 6102493 w 6127519"/>
              <a:gd name="connsiteY101" fmla="*/ 5928602 h 6858000"/>
              <a:gd name="connsiteX102" fmla="*/ 6056863 w 6127519"/>
              <a:gd name="connsiteY102" fmla="*/ 6000643 h 6858000"/>
              <a:gd name="connsiteX103" fmla="*/ 6045436 w 6127519"/>
              <a:gd name="connsiteY103" fmla="*/ 6124480 h 6858000"/>
              <a:gd name="connsiteX104" fmla="*/ 6030489 w 6127519"/>
              <a:gd name="connsiteY104" fmla="*/ 6317666 h 6858000"/>
              <a:gd name="connsiteX105" fmla="*/ 6007492 w 6127519"/>
              <a:gd name="connsiteY105" fmla="*/ 6440818 h 6858000"/>
              <a:gd name="connsiteX106" fmla="*/ 6009467 w 6127519"/>
              <a:gd name="connsiteY106" fmla="*/ 6487076 h 6858000"/>
              <a:gd name="connsiteX107" fmla="*/ 5995064 w 6127519"/>
              <a:gd name="connsiteY107" fmla="*/ 6540791 h 6858000"/>
              <a:gd name="connsiteX108" fmla="*/ 6004510 w 6127519"/>
              <a:gd name="connsiteY108" fmla="*/ 6599256 h 6858000"/>
              <a:gd name="connsiteX109" fmla="*/ 5986207 w 6127519"/>
              <a:gd name="connsiteY109" fmla="*/ 6695855 h 6858000"/>
              <a:gd name="connsiteX110" fmla="*/ 5979428 w 6127519"/>
              <a:gd name="connsiteY110" fmla="*/ 6754678 h 6858000"/>
              <a:gd name="connsiteX111" fmla="*/ 5983398 w 6127519"/>
              <a:gd name="connsiteY111" fmla="*/ 6778641 h 6858000"/>
              <a:gd name="connsiteX112" fmla="*/ 5984543 w 6127519"/>
              <a:gd name="connsiteY112" fmla="*/ 6811016 h 6858000"/>
              <a:gd name="connsiteX113" fmla="*/ 5979671 w 6127519"/>
              <a:gd name="connsiteY113" fmla="*/ 6858000 h 6858000"/>
              <a:gd name="connsiteX114" fmla="*/ 0 w 6127519"/>
              <a:gd name="connsiteY114" fmla="*/ 6858000 h 6858000"/>
              <a:gd name="connsiteX115" fmla="*/ 0 w 6127519"/>
              <a:gd name="connsiteY115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89758 w 6127519"/>
              <a:gd name="connsiteY50" fmla="*/ 3506453 h 6858000"/>
              <a:gd name="connsiteX51" fmla="*/ 5596144 w 6127519"/>
              <a:gd name="connsiteY51" fmla="*/ 3534624 h 6858000"/>
              <a:gd name="connsiteX52" fmla="*/ 5597750 w 6127519"/>
              <a:gd name="connsiteY52" fmla="*/ 3534129 h 6858000"/>
              <a:gd name="connsiteX53" fmla="*/ 5599700 w 6127519"/>
              <a:gd name="connsiteY53" fmla="*/ 3547221 h 6858000"/>
              <a:gd name="connsiteX54" fmla="*/ 5615031 w 6127519"/>
              <a:gd name="connsiteY54" fmla="*/ 3557482 h 6858000"/>
              <a:gd name="connsiteX55" fmla="*/ 5618377 w 6127519"/>
              <a:gd name="connsiteY55" fmla="*/ 3588431 h 6858000"/>
              <a:gd name="connsiteX56" fmla="*/ 5612155 w 6127519"/>
              <a:gd name="connsiteY56" fmla="*/ 3589869 h 6858000"/>
              <a:gd name="connsiteX57" fmla="*/ 5620843 w 6127519"/>
              <a:gd name="connsiteY57" fmla="*/ 3606745 h 6858000"/>
              <a:gd name="connsiteX58" fmla="*/ 5655472 w 6127519"/>
              <a:gd name="connsiteY58" fmla="*/ 3678877 h 6858000"/>
              <a:gd name="connsiteX59" fmla="*/ 5683015 w 6127519"/>
              <a:gd name="connsiteY59" fmla="*/ 3762025 h 6858000"/>
              <a:gd name="connsiteX60" fmla="*/ 5696643 w 6127519"/>
              <a:gd name="connsiteY60" fmla="*/ 3773888 h 6858000"/>
              <a:gd name="connsiteX61" fmla="*/ 5707995 w 6127519"/>
              <a:gd name="connsiteY61" fmla="*/ 3781685 h 6858000"/>
              <a:gd name="connsiteX62" fmla="*/ 5768491 w 6127519"/>
              <a:gd name="connsiteY62" fmla="*/ 3914399 h 6858000"/>
              <a:gd name="connsiteX63" fmla="*/ 5793123 w 6127519"/>
              <a:gd name="connsiteY63" fmla="*/ 3969952 h 6858000"/>
              <a:gd name="connsiteX64" fmla="*/ 5808321 w 6127519"/>
              <a:gd name="connsiteY64" fmla="*/ 3988153 h 6858000"/>
              <a:gd name="connsiteX65" fmla="*/ 5825621 w 6127519"/>
              <a:gd name="connsiteY65" fmla="*/ 4015525 h 6858000"/>
              <a:gd name="connsiteX66" fmla="*/ 5860672 w 6127519"/>
              <a:gd name="connsiteY66" fmla="*/ 4061579 h 6858000"/>
              <a:gd name="connsiteX67" fmla="*/ 5872173 w 6127519"/>
              <a:gd name="connsiteY67" fmla="*/ 4088497 h 6858000"/>
              <a:gd name="connsiteX68" fmla="*/ 5894095 w 6127519"/>
              <a:gd name="connsiteY68" fmla="*/ 4128857 h 6858000"/>
              <a:gd name="connsiteX69" fmla="*/ 5903513 w 6127519"/>
              <a:gd name="connsiteY69" fmla="*/ 4187661 h 6858000"/>
              <a:gd name="connsiteX70" fmla="*/ 5917114 w 6127519"/>
              <a:gd name="connsiteY70" fmla="*/ 4213096 h 6858000"/>
              <a:gd name="connsiteX71" fmla="*/ 5924233 w 6127519"/>
              <a:gd name="connsiteY71" fmla="*/ 4242060 h 6858000"/>
              <a:gd name="connsiteX72" fmla="*/ 5928910 w 6127519"/>
              <a:gd name="connsiteY72" fmla="*/ 4300973 h 6858000"/>
              <a:gd name="connsiteX73" fmla="*/ 5939320 w 6127519"/>
              <a:gd name="connsiteY73" fmla="*/ 4340435 h 6858000"/>
              <a:gd name="connsiteX74" fmla="*/ 5946705 w 6127519"/>
              <a:gd name="connsiteY74" fmla="*/ 4428051 h 6858000"/>
              <a:gd name="connsiteX75" fmla="*/ 5949261 w 6127519"/>
              <a:gd name="connsiteY75" fmla="*/ 4449185 h 6858000"/>
              <a:gd name="connsiteX76" fmla="*/ 5968960 w 6127519"/>
              <a:gd name="connsiteY76" fmla="*/ 4482655 h 6858000"/>
              <a:gd name="connsiteX77" fmla="*/ 5980106 w 6127519"/>
              <a:gd name="connsiteY77" fmla="*/ 4585087 h 6858000"/>
              <a:gd name="connsiteX78" fmla="*/ 5998138 w 6127519"/>
              <a:gd name="connsiteY78" fmla="*/ 4697518 h 6858000"/>
              <a:gd name="connsiteX79" fmla="*/ 6007819 w 6127519"/>
              <a:gd name="connsiteY79" fmla="*/ 4858148 h 6858000"/>
              <a:gd name="connsiteX80" fmla="*/ 6007749 w 6127519"/>
              <a:gd name="connsiteY80" fmla="*/ 4964715 h 6858000"/>
              <a:gd name="connsiteX81" fmla="*/ 6005269 w 6127519"/>
              <a:gd name="connsiteY81" fmla="*/ 5150567 h 6858000"/>
              <a:gd name="connsiteX82" fmla="*/ 6001127 w 6127519"/>
              <a:gd name="connsiteY82" fmla="*/ 5164609 h 6858000"/>
              <a:gd name="connsiteX83" fmla="*/ 5998514 w 6127519"/>
              <a:gd name="connsiteY83" fmla="*/ 5189673 h 6858000"/>
              <a:gd name="connsiteX84" fmla="*/ 6018409 w 6127519"/>
              <a:gd name="connsiteY84" fmla="*/ 5227157 h 6858000"/>
              <a:gd name="connsiteX85" fmla="*/ 6036748 w 6127519"/>
              <a:gd name="connsiteY85" fmla="*/ 5322752 h 6858000"/>
              <a:gd name="connsiteX86" fmla="*/ 6036943 w 6127519"/>
              <a:gd name="connsiteY86" fmla="*/ 5329480 h 6858000"/>
              <a:gd name="connsiteX87" fmla="*/ 6037677 w 6127519"/>
              <a:gd name="connsiteY87" fmla="*/ 5354807 h 6858000"/>
              <a:gd name="connsiteX88" fmla="*/ 6039728 w 6127519"/>
              <a:gd name="connsiteY88" fmla="*/ 5359416 h 6858000"/>
              <a:gd name="connsiteX89" fmla="*/ 6053435 w 6127519"/>
              <a:gd name="connsiteY89" fmla="*/ 5387547 h 6858000"/>
              <a:gd name="connsiteX90" fmla="*/ 6065933 w 6127519"/>
              <a:gd name="connsiteY90" fmla="*/ 5443002 h 6858000"/>
              <a:gd name="connsiteX91" fmla="*/ 6068640 w 6127519"/>
              <a:gd name="connsiteY91" fmla="*/ 5474503 h 6858000"/>
              <a:gd name="connsiteX92" fmla="*/ 6080922 w 6127519"/>
              <a:gd name="connsiteY92" fmla="*/ 5561070 h 6858000"/>
              <a:gd name="connsiteX93" fmla="*/ 6096949 w 6127519"/>
              <a:gd name="connsiteY93" fmla="*/ 5648179 h 6858000"/>
              <a:gd name="connsiteX94" fmla="*/ 6125703 w 6127519"/>
              <a:gd name="connsiteY94" fmla="*/ 5692894 h 6858000"/>
              <a:gd name="connsiteX95" fmla="*/ 6121353 w 6127519"/>
              <a:gd name="connsiteY95" fmla="*/ 5721725 h 6858000"/>
              <a:gd name="connsiteX96" fmla="*/ 6121607 w 6127519"/>
              <a:gd name="connsiteY96" fmla="*/ 5721959 h 6858000"/>
              <a:gd name="connsiteX97" fmla="*/ 6127024 w 6127519"/>
              <a:gd name="connsiteY97" fmla="*/ 5786902 h 6858000"/>
              <a:gd name="connsiteX98" fmla="*/ 6127519 w 6127519"/>
              <a:gd name="connsiteY98" fmla="*/ 5865775 h 6858000"/>
              <a:gd name="connsiteX99" fmla="*/ 6119217 w 6127519"/>
              <a:gd name="connsiteY99" fmla="*/ 5888542 h 6858000"/>
              <a:gd name="connsiteX100" fmla="*/ 6102493 w 6127519"/>
              <a:gd name="connsiteY100" fmla="*/ 5928602 h 6858000"/>
              <a:gd name="connsiteX101" fmla="*/ 6056863 w 6127519"/>
              <a:gd name="connsiteY101" fmla="*/ 6000643 h 6858000"/>
              <a:gd name="connsiteX102" fmla="*/ 6045436 w 6127519"/>
              <a:gd name="connsiteY102" fmla="*/ 6124480 h 6858000"/>
              <a:gd name="connsiteX103" fmla="*/ 6030489 w 6127519"/>
              <a:gd name="connsiteY103" fmla="*/ 6317666 h 6858000"/>
              <a:gd name="connsiteX104" fmla="*/ 6007492 w 6127519"/>
              <a:gd name="connsiteY104" fmla="*/ 6440818 h 6858000"/>
              <a:gd name="connsiteX105" fmla="*/ 6009467 w 6127519"/>
              <a:gd name="connsiteY105" fmla="*/ 6487076 h 6858000"/>
              <a:gd name="connsiteX106" fmla="*/ 5995064 w 6127519"/>
              <a:gd name="connsiteY106" fmla="*/ 6540791 h 6858000"/>
              <a:gd name="connsiteX107" fmla="*/ 6004510 w 6127519"/>
              <a:gd name="connsiteY107" fmla="*/ 6599256 h 6858000"/>
              <a:gd name="connsiteX108" fmla="*/ 5986207 w 6127519"/>
              <a:gd name="connsiteY108" fmla="*/ 6695855 h 6858000"/>
              <a:gd name="connsiteX109" fmla="*/ 5979428 w 6127519"/>
              <a:gd name="connsiteY109" fmla="*/ 6754678 h 6858000"/>
              <a:gd name="connsiteX110" fmla="*/ 5983398 w 6127519"/>
              <a:gd name="connsiteY110" fmla="*/ 6778641 h 6858000"/>
              <a:gd name="connsiteX111" fmla="*/ 5984543 w 6127519"/>
              <a:gd name="connsiteY111" fmla="*/ 6811016 h 6858000"/>
              <a:gd name="connsiteX112" fmla="*/ 5979671 w 6127519"/>
              <a:gd name="connsiteY112" fmla="*/ 6858000 h 6858000"/>
              <a:gd name="connsiteX113" fmla="*/ 0 w 6127519"/>
              <a:gd name="connsiteY113" fmla="*/ 6858000 h 6858000"/>
              <a:gd name="connsiteX114" fmla="*/ 0 w 6127519"/>
              <a:gd name="connsiteY114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045 w 6127519"/>
              <a:gd name="connsiteY46" fmla="*/ 2984371 h 6858000"/>
              <a:gd name="connsiteX47" fmla="*/ 5482415 w 6127519"/>
              <a:gd name="connsiteY47" fmla="*/ 3004079 h 6858000"/>
              <a:gd name="connsiteX48" fmla="*/ 5503944 w 6127519"/>
              <a:gd name="connsiteY48" fmla="*/ 3123335 h 6858000"/>
              <a:gd name="connsiteX49" fmla="*/ 5516007 w 6127519"/>
              <a:gd name="connsiteY49" fmla="*/ 3258473 h 6858000"/>
              <a:gd name="connsiteX50" fmla="*/ 5589758 w 6127519"/>
              <a:gd name="connsiteY50" fmla="*/ 3453699 h 6858000"/>
              <a:gd name="connsiteX51" fmla="*/ 5596144 w 6127519"/>
              <a:gd name="connsiteY51" fmla="*/ 3534624 h 6858000"/>
              <a:gd name="connsiteX52" fmla="*/ 5597750 w 6127519"/>
              <a:gd name="connsiteY52" fmla="*/ 3534129 h 6858000"/>
              <a:gd name="connsiteX53" fmla="*/ 5599700 w 6127519"/>
              <a:gd name="connsiteY53" fmla="*/ 3547221 h 6858000"/>
              <a:gd name="connsiteX54" fmla="*/ 5615031 w 6127519"/>
              <a:gd name="connsiteY54" fmla="*/ 3557482 h 6858000"/>
              <a:gd name="connsiteX55" fmla="*/ 5618377 w 6127519"/>
              <a:gd name="connsiteY55" fmla="*/ 3588431 h 6858000"/>
              <a:gd name="connsiteX56" fmla="*/ 5612155 w 6127519"/>
              <a:gd name="connsiteY56" fmla="*/ 3589869 h 6858000"/>
              <a:gd name="connsiteX57" fmla="*/ 5620843 w 6127519"/>
              <a:gd name="connsiteY57" fmla="*/ 3606745 h 6858000"/>
              <a:gd name="connsiteX58" fmla="*/ 5655472 w 6127519"/>
              <a:gd name="connsiteY58" fmla="*/ 3678877 h 6858000"/>
              <a:gd name="connsiteX59" fmla="*/ 5683015 w 6127519"/>
              <a:gd name="connsiteY59" fmla="*/ 3762025 h 6858000"/>
              <a:gd name="connsiteX60" fmla="*/ 5696643 w 6127519"/>
              <a:gd name="connsiteY60" fmla="*/ 3773888 h 6858000"/>
              <a:gd name="connsiteX61" fmla="*/ 5707995 w 6127519"/>
              <a:gd name="connsiteY61" fmla="*/ 3781685 h 6858000"/>
              <a:gd name="connsiteX62" fmla="*/ 5768491 w 6127519"/>
              <a:gd name="connsiteY62" fmla="*/ 3914399 h 6858000"/>
              <a:gd name="connsiteX63" fmla="*/ 5793123 w 6127519"/>
              <a:gd name="connsiteY63" fmla="*/ 3969952 h 6858000"/>
              <a:gd name="connsiteX64" fmla="*/ 5808321 w 6127519"/>
              <a:gd name="connsiteY64" fmla="*/ 3988153 h 6858000"/>
              <a:gd name="connsiteX65" fmla="*/ 5825621 w 6127519"/>
              <a:gd name="connsiteY65" fmla="*/ 4015525 h 6858000"/>
              <a:gd name="connsiteX66" fmla="*/ 5860672 w 6127519"/>
              <a:gd name="connsiteY66" fmla="*/ 4061579 h 6858000"/>
              <a:gd name="connsiteX67" fmla="*/ 5872173 w 6127519"/>
              <a:gd name="connsiteY67" fmla="*/ 4088497 h 6858000"/>
              <a:gd name="connsiteX68" fmla="*/ 5894095 w 6127519"/>
              <a:gd name="connsiteY68" fmla="*/ 4128857 h 6858000"/>
              <a:gd name="connsiteX69" fmla="*/ 5903513 w 6127519"/>
              <a:gd name="connsiteY69" fmla="*/ 4187661 h 6858000"/>
              <a:gd name="connsiteX70" fmla="*/ 5917114 w 6127519"/>
              <a:gd name="connsiteY70" fmla="*/ 4213096 h 6858000"/>
              <a:gd name="connsiteX71" fmla="*/ 5924233 w 6127519"/>
              <a:gd name="connsiteY71" fmla="*/ 4242060 h 6858000"/>
              <a:gd name="connsiteX72" fmla="*/ 5928910 w 6127519"/>
              <a:gd name="connsiteY72" fmla="*/ 4300973 h 6858000"/>
              <a:gd name="connsiteX73" fmla="*/ 5939320 w 6127519"/>
              <a:gd name="connsiteY73" fmla="*/ 4340435 h 6858000"/>
              <a:gd name="connsiteX74" fmla="*/ 5946705 w 6127519"/>
              <a:gd name="connsiteY74" fmla="*/ 4428051 h 6858000"/>
              <a:gd name="connsiteX75" fmla="*/ 5949261 w 6127519"/>
              <a:gd name="connsiteY75" fmla="*/ 4449185 h 6858000"/>
              <a:gd name="connsiteX76" fmla="*/ 5968960 w 6127519"/>
              <a:gd name="connsiteY76" fmla="*/ 4482655 h 6858000"/>
              <a:gd name="connsiteX77" fmla="*/ 5980106 w 6127519"/>
              <a:gd name="connsiteY77" fmla="*/ 4585087 h 6858000"/>
              <a:gd name="connsiteX78" fmla="*/ 5998138 w 6127519"/>
              <a:gd name="connsiteY78" fmla="*/ 4697518 h 6858000"/>
              <a:gd name="connsiteX79" fmla="*/ 6007819 w 6127519"/>
              <a:gd name="connsiteY79" fmla="*/ 4858148 h 6858000"/>
              <a:gd name="connsiteX80" fmla="*/ 6007749 w 6127519"/>
              <a:gd name="connsiteY80" fmla="*/ 4964715 h 6858000"/>
              <a:gd name="connsiteX81" fmla="*/ 6005269 w 6127519"/>
              <a:gd name="connsiteY81" fmla="*/ 5150567 h 6858000"/>
              <a:gd name="connsiteX82" fmla="*/ 6001127 w 6127519"/>
              <a:gd name="connsiteY82" fmla="*/ 5164609 h 6858000"/>
              <a:gd name="connsiteX83" fmla="*/ 5998514 w 6127519"/>
              <a:gd name="connsiteY83" fmla="*/ 5189673 h 6858000"/>
              <a:gd name="connsiteX84" fmla="*/ 6018409 w 6127519"/>
              <a:gd name="connsiteY84" fmla="*/ 5227157 h 6858000"/>
              <a:gd name="connsiteX85" fmla="*/ 6036748 w 6127519"/>
              <a:gd name="connsiteY85" fmla="*/ 5322752 h 6858000"/>
              <a:gd name="connsiteX86" fmla="*/ 6036943 w 6127519"/>
              <a:gd name="connsiteY86" fmla="*/ 5329480 h 6858000"/>
              <a:gd name="connsiteX87" fmla="*/ 6037677 w 6127519"/>
              <a:gd name="connsiteY87" fmla="*/ 5354807 h 6858000"/>
              <a:gd name="connsiteX88" fmla="*/ 6039728 w 6127519"/>
              <a:gd name="connsiteY88" fmla="*/ 5359416 h 6858000"/>
              <a:gd name="connsiteX89" fmla="*/ 6053435 w 6127519"/>
              <a:gd name="connsiteY89" fmla="*/ 5387547 h 6858000"/>
              <a:gd name="connsiteX90" fmla="*/ 6065933 w 6127519"/>
              <a:gd name="connsiteY90" fmla="*/ 5443002 h 6858000"/>
              <a:gd name="connsiteX91" fmla="*/ 6068640 w 6127519"/>
              <a:gd name="connsiteY91" fmla="*/ 5474503 h 6858000"/>
              <a:gd name="connsiteX92" fmla="*/ 6080922 w 6127519"/>
              <a:gd name="connsiteY92" fmla="*/ 5561070 h 6858000"/>
              <a:gd name="connsiteX93" fmla="*/ 6096949 w 6127519"/>
              <a:gd name="connsiteY93" fmla="*/ 5648179 h 6858000"/>
              <a:gd name="connsiteX94" fmla="*/ 6125703 w 6127519"/>
              <a:gd name="connsiteY94" fmla="*/ 5692894 h 6858000"/>
              <a:gd name="connsiteX95" fmla="*/ 6121353 w 6127519"/>
              <a:gd name="connsiteY95" fmla="*/ 5721725 h 6858000"/>
              <a:gd name="connsiteX96" fmla="*/ 6121607 w 6127519"/>
              <a:gd name="connsiteY96" fmla="*/ 5721959 h 6858000"/>
              <a:gd name="connsiteX97" fmla="*/ 6127024 w 6127519"/>
              <a:gd name="connsiteY97" fmla="*/ 5786902 h 6858000"/>
              <a:gd name="connsiteX98" fmla="*/ 6127519 w 6127519"/>
              <a:gd name="connsiteY98" fmla="*/ 5865775 h 6858000"/>
              <a:gd name="connsiteX99" fmla="*/ 6119217 w 6127519"/>
              <a:gd name="connsiteY99" fmla="*/ 5888542 h 6858000"/>
              <a:gd name="connsiteX100" fmla="*/ 6102493 w 6127519"/>
              <a:gd name="connsiteY100" fmla="*/ 5928602 h 6858000"/>
              <a:gd name="connsiteX101" fmla="*/ 6056863 w 6127519"/>
              <a:gd name="connsiteY101" fmla="*/ 6000643 h 6858000"/>
              <a:gd name="connsiteX102" fmla="*/ 6045436 w 6127519"/>
              <a:gd name="connsiteY102" fmla="*/ 6124480 h 6858000"/>
              <a:gd name="connsiteX103" fmla="*/ 6030489 w 6127519"/>
              <a:gd name="connsiteY103" fmla="*/ 6317666 h 6858000"/>
              <a:gd name="connsiteX104" fmla="*/ 6007492 w 6127519"/>
              <a:gd name="connsiteY104" fmla="*/ 6440818 h 6858000"/>
              <a:gd name="connsiteX105" fmla="*/ 6009467 w 6127519"/>
              <a:gd name="connsiteY105" fmla="*/ 6487076 h 6858000"/>
              <a:gd name="connsiteX106" fmla="*/ 5995064 w 6127519"/>
              <a:gd name="connsiteY106" fmla="*/ 6540791 h 6858000"/>
              <a:gd name="connsiteX107" fmla="*/ 6004510 w 6127519"/>
              <a:gd name="connsiteY107" fmla="*/ 6599256 h 6858000"/>
              <a:gd name="connsiteX108" fmla="*/ 5986207 w 6127519"/>
              <a:gd name="connsiteY108" fmla="*/ 6695855 h 6858000"/>
              <a:gd name="connsiteX109" fmla="*/ 5979428 w 6127519"/>
              <a:gd name="connsiteY109" fmla="*/ 6754678 h 6858000"/>
              <a:gd name="connsiteX110" fmla="*/ 5983398 w 6127519"/>
              <a:gd name="connsiteY110" fmla="*/ 6778641 h 6858000"/>
              <a:gd name="connsiteX111" fmla="*/ 5984543 w 6127519"/>
              <a:gd name="connsiteY111" fmla="*/ 6811016 h 6858000"/>
              <a:gd name="connsiteX112" fmla="*/ 5979671 w 6127519"/>
              <a:gd name="connsiteY112" fmla="*/ 6858000 h 6858000"/>
              <a:gd name="connsiteX113" fmla="*/ 0 w 6127519"/>
              <a:gd name="connsiteY113" fmla="*/ 6858000 h 6858000"/>
              <a:gd name="connsiteX114" fmla="*/ 0 w 6127519"/>
              <a:gd name="connsiteY114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57023 w 6127519"/>
              <a:gd name="connsiteY43" fmla="*/ 2858292 h 6858000"/>
              <a:gd name="connsiteX44" fmla="*/ 5479298 w 6127519"/>
              <a:gd name="connsiteY44" fmla="*/ 2947791 h 6858000"/>
              <a:gd name="connsiteX45" fmla="*/ 5481770 w 6127519"/>
              <a:gd name="connsiteY45" fmla="*/ 2951352 h 6858000"/>
              <a:gd name="connsiteX46" fmla="*/ 5482415 w 6127519"/>
              <a:gd name="connsiteY46" fmla="*/ 3004079 h 6858000"/>
              <a:gd name="connsiteX47" fmla="*/ 5503944 w 6127519"/>
              <a:gd name="connsiteY47" fmla="*/ 3123335 h 6858000"/>
              <a:gd name="connsiteX48" fmla="*/ 5516007 w 6127519"/>
              <a:gd name="connsiteY48" fmla="*/ 3258473 h 6858000"/>
              <a:gd name="connsiteX49" fmla="*/ 5589758 w 6127519"/>
              <a:gd name="connsiteY49" fmla="*/ 3453699 h 6858000"/>
              <a:gd name="connsiteX50" fmla="*/ 5596144 w 6127519"/>
              <a:gd name="connsiteY50" fmla="*/ 3534624 h 6858000"/>
              <a:gd name="connsiteX51" fmla="*/ 5597750 w 6127519"/>
              <a:gd name="connsiteY51" fmla="*/ 3534129 h 6858000"/>
              <a:gd name="connsiteX52" fmla="*/ 5599700 w 6127519"/>
              <a:gd name="connsiteY52" fmla="*/ 3547221 h 6858000"/>
              <a:gd name="connsiteX53" fmla="*/ 5615031 w 6127519"/>
              <a:gd name="connsiteY53" fmla="*/ 3557482 h 6858000"/>
              <a:gd name="connsiteX54" fmla="*/ 5618377 w 6127519"/>
              <a:gd name="connsiteY54" fmla="*/ 3588431 h 6858000"/>
              <a:gd name="connsiteX55" fmla="*/ 5612155 w 6127519"/>
              <a:gd name="connsiteY55" fmla="*/ 3589869 h 6858000"/>
              <a:gd name="connsiteX56" fmla="*/ 5620843 w 6127519"/>
              <a:gd name="connsiteY56" fmla="*/ 3606745 h 6858000"/>
              <a:gd name="connsiteX57" fmla="*/ 5655472 w 6127519"/>
              <a:gd name="connsiteY57" fmla="*/ 3678877 h 6858000"/>
              <a:gd name="connsiteX58" fmla="*/ 5683015 w 6127519"/>
              <a:gd name="connsiteY58" fmla="*/ 3762025 h 6858000"/>
              <a:gd name="connsiteX59" fmla="*/ 5696643 w 6127519"/>
              <a:gd name="connsiteY59" fmla="*/ 3773888 h 6858000"/>
              <a:gd name="connsiteX60" fmla="*/ 5707995 w 6127519"/>
              <a:gd name="connsiteY60" fmla="*/ 3781685 h 6858000"/>
              <a:gd name="connsiteX61" fmla="*/ 5768491 w 6127519"/>
              <a:gd name="connsiteY61" fmla="*/ 3914399 h 6858000"/>
              <a:gd name="connsiteX62" fmla="*/ 5793123 w 6127519"/>
              <a:gd name="connsiteY62" fmla="*/ 3969952 h 6858000"/>
              <a:gd name="connsiteX63" fmla="*/ 5808321 w 6127519"/>
              <a:gd name="connsiteY63" fmla="*/ 3988153 h 6858000"/>
              <a:gd name="connsiteX64" fmla="*/ 5825621 w 6127519"/>
              <a:gd name="connsiteY64" fmla="*/ 4015525 h 6858000"/>
              <a:gd name="connsiteX65" fmla="*/ 5860672 w 6127519"/>
              <a:gd name="connsiteY65" fmla="*/ 4061579 h 6858000"/>
              <a:gd name="connsiteX66" fmla="*/ 5872173 w 6127519"/>
              <a:gd name="connsiteY66" fmla="*/ 4088497 h 6858000"/>
              <a:gd name="connsiteX67" fmla="*/ 5894095 w 6127519"/>
              <a:gd name="connsiteY67" fmla="*/ 4128857 h 6858000"/>
              <a:gd name="connsiteX68" fmla="*/ 5903513 w 6127519"/>
              <a:gd name="connsiteY68" fmla="*/ 4187661 h 6858000"/>
              <a:gd name="connsiteX69" fmla="*/ 5917114 w 6127519"/>
              <a:gd name="connsiteY69" fmla="*/ 4213096 h 6858000"/>
              <a:gd name="connsiteX70" fmla="*/ 5924233 w 6127519"/>
              <a:gd name="connsiteY70" fmla="*/ 4242060 h 6858000"/>
              <a:gd name="connsiteX71" fmla="*/ 5928910 w 6127519"/>
              <a:gd name="connsiteY71" fmla="*/ 4300973 h 6858000"/>
              <a:gd name="connsiteX72" fmla="*/ 5939320 w 6127519"/>
              <a:gd name="connsiteY72" fmla="*/ 4340435 h 6858000"/>
              <a:gd name="connsiteX73" fmla="*/ 5946705 w 6127519"/>
              <a:gd name="connsiteY73" fmla="*/ 4428051 h 6858000"/>
              <a:gd name="connsiteX74" fmla="*/ 5949261 w 6127519"/>
              <a:gd name="connsiteY74" fmla="*/ 4449185 h 6858000"/>
              <a:gd name="connsiteX75" fmla="*/ 5968960 w 6127519"/>
              <a:gd name="connsiteY75" fmla="*/ 4482655 h 6858000"/>
              <a:gd name="connsiteX76" fmla="*/ 5980106 w 6127519"/>
              <a:gd name="connsiteY76" fmla="*/ 4585087 h 6858000"/>
              <a:gd name="connsiteX77" fmla="*/ 5998138 w 6127519"/>
              <a:gd name="connsiteY77" fmla="*/ 4697518 h 6858000"/>
              <a:gd name="connsiteX78" fmla="*/ 6007819 w 6127519"/>
              <a:gd name="connsiteY78" fmla="*/ 4858148 h 6858000"/>
              <a:gd name="connsiteX79" fmla="*/ 6007749 w 6127519"/>
              <a:gd name="connsiteY79" fmla="*/ 4964715 h 6858000"/>
              <a:gd name="connsiteX80" fmla="*/ 6005269 w 6127519"/>
              <a:gd name="connsiteY80" fmla="*/ 5150567 h 6858000"/>
              <a:gd name="connsiteX81" fmla="*/ 6001127 w 6127519"/>
              <a:gd name="connsiteY81" fmla="*/ 5164609 h 6858000"/>
              <a:gd name="connsiteX82" fmla="*/ 5998514 w 6127519"/>
              <a:gd name="connsiteY82" fmla="*/ 5189673 h 6858000"/>
              <a:gd name="connsiteX83" fmla="*/ 6018409 w 6127519"/>
              <a:gd name="connsiteY83" fmla="*/ 5227157 h 6858000"/>
              <a:gd name="connsiteX84" fmla="*/ 6036748 w 6127519"/>
              <a:gd name="connsiteY84" fmla="*/ 5322752 h 6858000"/>
              <a:gd name="connsiteX85" fmla="*/ 6036943 w 6127519"/>
              <a:gd name="connsiteY85" fmla="*/ 5329480 h 6858000"/>
              <a:gd name="connsiteX86" fmla="*/ 6037677 w 6127519"/>
              <a:gd name="connsiteY86" fmla="*/ 5354807 h 6858000"/>
              <a:gd name="connsiteX87" fmla="*/ 6039728 w 6127519"/>
              <a:gd name="connsiteY87" fmla="*/ 5359416 h 6858000"/>
              <a:gd name="connsiteX88" fmla="*/ 6053435 w 6127519"/>
              <a:gd name="connsiteY88" fmla="*/ 5387547 h 6858000"/>
              <a:gd name="connsiteX89" fmla="*/ 6065933 w 6127519"/>
              <a:gd name="connsiteY89" fmla="*/ 5443002 h 6858000"/>
              <a:gd name="connsiteX90" fmla="*/ 6068640 w 6127519"/>
              <a:gd name="connsiteY90" fmla="*/ 5474503 h 6858000"/>
              <a:gd name="connsiteX91" fmla="*/ 6080922 w 6127519"/>
              <a:gd name="connsiteY91" fmla="*/ 5561070 h 6858000"/>
              <a:gd name="connsiteX92" fmla="*/ 6096949 w 6127519"/>
              <a:gd name="connsiteY92" fmla="*/ 5648179 h 6858000"/>
              <a:gd name="connsiteX93" fmla="*/ 6125703 w 6127519"/>
              <a:gd name="connsiteY93" fmla="*/ 5692894 h 6858000"/>
              <a:gd name="connsiteX94" fmla="*/ 6121353 w 6127519"/>
              <a:gd name="connsiteY94" fmla="*/ 5721725 h 6858000"/>
              <a:gd name="connsiteX95" fmla="*/ 6121607 w 6127519"/>
              <a:gd name="connsiteY95" fmla="*/ 5721959 h 6858000"/>
              <a:gd name="connsiteX96" fmla="*/ 6127024 w 6127519"/>
              <a:gd name="connsiteY96" fmla="*/ 5786902 h 6858000"/>
              <a:gd name="connsiteX97" fmla="*/ 6127519 w 6127519"/>
              <a:gd name="connsiteY97" fmla="*/ 5865775 h 6858000"/>
              <a:gd name="connsiteX98" fmla="*/ 6119217 w 6127519"/>
              <a:gd name="connsiteY98" fmla="*/ 5888542 h 6858000"/>
              <a:gd name="connsiteX99" fmla="*/ 6102493 w 6127519"/>
              <a:gd name="connsiteY99" fmla="*/ 5928602 h 6858000"/>
              <a:gd name="connsiteX100" fmla="*/ 6056863 w 6127519"/>
              <a:gd name="connsiteY100" fmla="*/ 6000643 h 6858000"/>
              <a:gd name="connsiteX101" fmla="*/ 6045436 w 6127519"/>
              <a:gd name="connsiteY101" fmla="*/ 6124480 h 6858000"/>
              <a:gd name="connsiteX102" fmla="*/ 6030489 w 6127519"/>
              <a:gd name="connsiteY102" fmla="*/ 6317666 h 6858000"/>
              <a:gd name="connsiteX103" fmla="*/ 6007492 w 6127519"/>
              <a:gd name="connsiteY103" fmla="*/ 6440818 h 6858000"/>
              <a:gd name="connsiteX104" fmla="*/ 6009467 w 6127519"/>
              <a:gd name="connsiteY104" fmla="*/ 6487076 h 6858000"/>
              <a:gd name="connsiteX105" fmla="*/ 5995064 w 6127519"/>
              <a:gd name="connsiteY105" fmla="*/ 6540791 h 6858000"/>
              <a:gd name="connsiteX106" fmla="*/ 6004510 w 6127519"/>
              <a:gd name="connsiteY106" fmla="*/ 6599256 h 6858000"/>
              <a:gd name="connsiteX107" fmla="*/ 5986207 w 6127519"/>
              <a:gd name="connsiteY107" fmla="*/ 6695855 h 6858000"/>
              <a:gd name="connsiteX108" fmla="*/ 5979428 w 6127519"/>
              <a:gd name="connsiteY108" fmla="*/ 6754678 h 6858000"/>
              <a:gd name="connsiteX109" fmla="*/ 5983398 w 6127519"/>
              <a:gd name="connsiteY109" fmla="*/ 6778641 h 6858000"/>
              <a:gd name="connsiteX110" fmla="*/ 5984543 w 6127519"/>
              <a:gd name="connsiteY110" fmla="*/ 6811016 h 6858000"/>
              <a:gd name="connsiteX111" fmla="*/ 5979671 w 6127519"/>
              <a:gd name="connsiteY111" fmla="*/ 6858000 h 6858000"/>
              <a:gd name="connsiteX112" fmla="*/ 0 w 6127519"/>
              <a:gd name="connsiteY112" fmla="*/ 6858000 h 6858000"/>
              <a:gd name="connsiteX113" fmla="*/ 0 w 6127519"/>
              <a:gd name="connsiteY113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57023 w 6127519"/>
              <a:gd name="connsiteY42" fmla="*/ 2858292 h 6858000"/>
              <a:gd name="connsiteX43" fmla="*/ 5479298 w 6127519"/>
              <a:gd name="connsiteY43" fmla="*/ 2947791 h 6858000"/>
              <a:gd name="connsiteX44" fmla="*/ 5481770 w 6127519"/>
              <a:gd name="connsiteY44" fmla="*/ 2951352 h 6858000"/>
              <a:gd name="connsiteX45" fmla="*/ 5482415 w 6127519"/>
              <a:gd name="connsiteY45" fmla="*/ 3004079 h 6858000"/>
              <a:gd name="connsiteX46" fmla="*/ 5503944 w 6127519"/>
              <a:gd name="connsiteY46" fmla="*/ 3123335 h 6858000"/>
              <a:gd name="connsiteX47" fmla="*/ 5516007 w 6127519"/>
              <a:gd name="connsiteY47" fmla="*/ 3258473 h 6858000"/>
              <a:gd name="connsiteX48" fmla="*/ 5589758 w 6127519"/>
              <a:gd name="connsiteY48" fmla="*/ 3453699 h 6858000"/>
              <a:gd name="connsiteX49" fmla="*/ 5596144 w 6127519"/>
              <a:gd name="connsiteY49" fmla="*/ 3534624 h 6858000"/>
              <a:gd name="connsiteX50" fmla="*/ 5597750 w 6127519"/>
              <a:gd name="connsiteY50" fmla="*/ 3534129 h 6858000"/>
              <a:gd name="connsiteX51" fmla="*/ 5599700 w 6127519"/>
              <a:gd name="connsiteY51" fmla="*/ 3547221 h 6858000"/>
              <a:gd name="connsiteX52" fmla="*/ 5615031 w 6127519"/>
              <a:gd name="connsiteY52" fmla="*/ 3557482 h 6858000"/>
              <a:gd name="connsiteX53" fmla="*/ 5618377 w 6127519"/>
              <a:gd name="connsiteY53" fmla="*/ 3588431 h 6858000"/>
              <a:gd name="connsiteX54" fmla="*/ 5612155 w 6127519"/>
              <a:gd name="connsiteY54" fmla="*/ 3589869 h 6858000"/>
              <a:gd name="connsiteX55" fmla="*/ 5620843 w 6127519"/>
              <a:gd name="connsiteY55" fmla="*/ 3606745 h 6858000"/>
              <a:gd name="connsiteX56" fmla="*/ 5655472 w 6127519"/>
              <a:gd name="connsiteY56" fmla="*/ 3678877 h 6858000"/>
              <a:gd name="connsiteX57" fmla="*/ 5683015 w 6127519"/>
              <a:gd name="connsiteY57" fmla="*/ 3762025 h 6858000"/>
              <a:gd name="connsiteX58" fmla="*/ 5696643 w 6127519"/>
              <a:gd name="connsiteY58" fmla="*/ 3773888 h 6858000"/>
              <a:gd name="connsiteX59" fmla="*/ 5707995 w 6127519"/>
              <a:gd name="connsiteY59" fmla="*/ 3781685 h 6858000"/>
              <a:gd name="connsiteX60" fmla="*/ 5768491 w 6127519"/>
              <a:gd name="connsiteY60" fmla="*/ 3914399 h 6858000"/>
              <a:gd name="connsiteX61" fmla="*/ 5793123 w 6127519"/>
              <a:gd name="connsiteY61" fmla="*/ 3969952 h 6858000"/>
              <a:gd name="connsiteX62" fmla="*/ 5808321 w 6127519"/>
              <a:gd name="connsiteY62" fmla="*/ 3988153 h 6858000"/>
              <a:gd name="connsiteX63" fmla="*/ 5825621 w 6127519"/>
              <a:gd name="connsiteY63" fmla="*/ 4015525 h 6858000"/>
              <a:gd name="connsiteX64" fmla="*/ 5860672 w 6127519"/>
              <a:gd name="connsiteY64" fmla="*/ 4061579 h 6858000"/>
              <a:gd name="connsiteX65" fmla="*/ 5872173 w 6127519"/>
              <a:gd name="connsiteY65" fmla="*/ 4088497 h 6858000"/>
              <a:gd name="connsiteX66" fmla="*/ 5894095 w 6127519"/>
              <a:gd name="connsiteY66" fmla="*/ 4128857 h 6858000"/>
              <a:gd name="connsiteX67" fmla="*/ 5903513 w 6127519"/>
              <a:gd name="connsiteY67" fmla="*/ 4187661 h 6858000"/>
              <a:gd name="connsiteX68" fmla="*/ 5917114 w 6127519"/>
              <a:gd name="connsiteY68" fmla="*/ 4213096 h 6858000"/>
              <a:gd name="connsiteX69" fmla="*/ 5924233 w 6127519"/>
              <a:gd name="connsiteY69" fmla="*/ 4242060 h 6858000"/>
              <a:gd name="connsiteX70" fmla="*/ 5928910 w 6127519"/>
              <a:gd name="connsiteY70" fmla="*/ 4300973 h 6858000"/>
              <a:gd name="connsiteX71" fmla="*/ 5939320 w 6127519"/>
              <a:gd name="connsiteY71" fmla="*/ 4340435 h 6858000"/>
              <a:gd name="connsiteX72" fmla="*/ 5946705 w 6127519"/>
              <a:gd name="connsiteY72" fmla="*/ 4428051 h 6858000"/>
              <a:gd name="connsiteX73" fmla="*/ 5949261 w 6127519"/>
              <a:gd name="connsiteY73" fmla="*/ 4449185 h 6858000"/>
              <a:gd name="connsiteX74" fmla="*/ 5968960 w 6127519"/>
              <a:gd name="connsiteY74" fmla="*/ 4482655 h 6858000"/>
              <a:gd name="connsiteX75" fmla="*/ 5980106 w 6127519"/>
              <a:gd name="connsiteY75" fmla="*/ 4585087 h 6858000"/>
              <a:gd name="connsiteX76" fmla="*/ 5998138 w 6127519"/>
              <a:gd name="connsiteY76" fmla="*/ 4697518 h 6858000"/>
              <a:gd name="connsiteX77" fmla="*/ 6007819 w 6127519"/>
              <a:gd name="connsiteY77" fmla="*/ 4858148 h 6858000"/>
              <a:gd name="connsiteX78" fmla="*/ 6007749 w 6127519"/>
              <a:gd name="connsiteY78" fmla="*/ 4964715 h 6858000"/>
              <a:gd name="connsiteX79" fmla="*/ 6005269 w 6127519"/>
              <a:gd name="connsiteY79" fmla="*/ 5150567 h 6858000"/>
              <a:gd name="connsiteX80" fmla="*/ 6001127 w 6127519"/>
              <a:gd name="connsiteY80" fmla="*/ 5164609 h 6858000"/>
              <a:gd name="connsiteX81" fmla="*/ 5998514 w 6127519"/>
              <a:gd name="connsiteY81" fmla="*/ 5189673 h 6858000"/>
              <a:gd name="connsiteX82" fmla="*/ 6018409 w 6127519"/>
              <a:gd name="connsiteY82" fmla="*/ 5227157 h 6858000"/>
              <a:gd name="connsiteX83" fmla="*/ 6036748 w 6127519"/>
              <a:gd name="connsiteY83" fmla="*/ 5322752 h 6858000"/>
              <a:gd name="connsiteX84" fmla="*/ 6036943 w 6127519"/>
              <a:gd name="connsiteY84" fmla="*/ 5329480 h 6858000"/>
              <a:gd name="connsiteX85" fmla="*/ 6037677 w 6127519"/>
              <a:gd name="connsiteY85" fmla="*/ 5354807 h 6858000"/>
              <a:gd name="connsiteX86" fmla="*/ 6039728 w 6127519"/>
              <a:gd name="connsiteY86" fmla="*/ 5359416 h 6858000"/>
              <a:gd name="connsiteX87" fmla="*/ 6053435 w 6127519"/>
              <a:gd name="connsiteY87" fmla="*/ 5387547 h 6858000"/>
              <a:gd name="connsiteX88" fmla="*/ 6065933 w 6127519"/>
              <a:gd name="connsiteY88" fmla="*/ 5443002 h 6858000"/>
              <a:gd name="connsiteX89" fmla="*/ 6068640 w 6127519"/>
              <a:gd name="connsiteY89" fmla="*/ 5474503 h 6858000"/>
              <a:gd name="connsiteX90" fmla="*/ 6080922 w 6127519"/>
              <a:gd name="connsiteY90" fmla="*/ 5561070 h 6858000"/>
              <a:gd name="connsiteX91" fmla="*/ 6096949 w 6127519"/>
              <a:gd name="connsiteY91" fmla="*/ 5648179 h 6858000"/>
              <a:gd name="connsiteX92" fmla="*/ 6125703 w 6127519"/>
              <a:gd name="connsiteY92" fmla="*/ 5692894 h 6858000"/>
              <a:gd name="connsiteX93" fmla="*/ 6121353 w 6127519"/>
              <a:gd name="connsiteY93" fmla="*/ 5721725 h 6858000"/>
              <a:gd name="connsiteX94" fmla="*/ 6121607 w 6127519"/>
              <a:gd name="connsiteY94" fmla="*/ 5721959 h 6858000"/>
              <a:gd name="connsiteX95" fmla="*/ 6127024 w 6127519"/>
              <a:gd name="connsiteY95" fmla="*/ 5786902 h 6858000"/>
              <a:gd name="connsiteX96" fmla="*/ 6127519 w 6127519"/>
              <a:gd name="connsiteY96" fmla="*/ 5865775 h 6858000"/>
              <a:gd name="connsiteX97" fmla="*/ 6119217 w 6127519"/>
              <a:gd name="connsiteY97" fmla="*/ 5888542 h 6858000"/>
              <a:gd name="connsiteX98" fmla="*/ 6102493 w 6127519"/>
              <a:gd name="connsiteY98" fmla="*/ 5928602 h 6858000"/>
              <a:gd name="connsiteX99" fmla="*/ 6056863 w 6127519"/>
              <a:gd name="connsiteY99" fmla="*/ 6000643 h 6858000"/>
              <a:gd name="connsiteX100" fmla="*/ 6045436 w 6127519"/>
              <a:gd name="connsiteY100" fmla="*/ 6124480 h 6858000"/>
              <a:gd name="connsiteX101" fmla="*/ 6030489 w 6127519"/>
              <a:gd name="connsiteY101" fmla="*/ 6317666 h 6858000"/>
              <a:gd name="connsiteX102" fmla="*/ 6007492 w 6127519"/>
              <a:gd name="connsiteY102" fmla="*/ 6440818 h 6858000"/>
              <a:gd name="connsiteX103" fmla="*/ 6009467 w 6127519"/>
              <a:gd name="connsiteY103" fmla="*/ 6487076 h 6858000"/>
              <a:gd name="connsiteX104" fmla="*/ 5995064 w 6127519"/>
              <a:gd name="connsiteY104" fmla="*/ 6540791 h 6858000"/>
              <a:gd name="connsiteX105" fmla="*/ 6004510 w 6127519"/>
              <a:gd name="connsiteY105" fmla="*/ 6599256 h 6858000"/>
              <a:gd name="connsiteX106" fmla="*/ 5986207 w 6127519"/>
              <a:gd name="connsiteY106" fmla="*/ 6695855 h 6858000"/>
              <a:gd name="connsiteX107" fmla="*/ 5979428 w 6127519"/>
              <a:gd name="connsiteY107" fmla="*/ 6754678 h 6858000"/>
              <a:gd name="connsiteX108" fmla="*/ 5983398 w 6127519"/>
              <a:gd name="connsiteY108" fmla="*/ 6778641 h 6858000"/>
              <a:gd name="connsiteX109" fmla="*/ 5984543 w 6127519"/>
              <a:gd name="connsiteY109" fmla="*/ 6811016 h 6858000"/>
              <a:gd name="connsiteX110" fmla="*/ 5979671 w 6127519"/>
              <a:gd name="connsiteY110" fmla="*/ 6858000 h 6858000"/>
              <a:gd name="connsiteX111" fmla="*/ 0 w 6127519"/>
              <a:gd name="connsiteY111" fmla="*/ 6858000 h 6858000"/>
              <a:gd name="connsiteX112" fmla="*/ 0 w 6127519"/>
              <a:gd name="connsiteY112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57023 w 6127519"/>
              <a:gd name="connsiteY41" fmla="*/ 2858292 h 6858000"/>
              <a:gd name="connsiteX42" fmla="*/ 5479298 w 6127519"/>
              <a:gd name="connsiteY42" fmla="*/ 2947791 h 6858000"/>
              <a:gd name="connsiteX43" fmla="*/ 5481770 w 6127519"/>
              <a:gd name="connsiteY43" fmla="*/ 2951352 h 6858000"/>
              <a:gd name="connsiteX44" fmla="*/ 5482415 w 6127519"/>
              <a:gd name="connsiteY44" fmla="*/ 3004079 h 6858000"/>
              <a:gd name="connsiteX45" fmla="*/ 5503944 w 6127519"/>
              <a:gd name="connsiteY45" fmla="*/ 3123335 h 6858000"/>
              <a:gd name="connsiteX46" fmla="*/ 5516007 w 6127519"/>
              <a:gd name="connsiteY46" fmla="*/ 3258473 h 6858000"/>
              <a:gd name="connsiteX47" fmla="*/ 5589758 w 6127519"/>
              <a:gd name="connsiteY47" fmla="*/ 3453699 h 6858000"/>
              <a:gd name="connsiteX48" fmla="*/ 5596144 w 6127519"/>
              <a:gd name="connsiteY48" fmla="*/ 3534624 h 6858000"/>
              <a:gd name="connsiteX49" fmla="*/ 5597750 w 6127519"/>
              <a:gd name="connsiteY49" fmla="*/ 3534129 h 6858000"/>
              <a:gd name="connsiteX50" fmla="*/ 5599700 w 6127519"/>
              <a:gd name="connsiteY50" fmla="*/ 3547221 h 6858000"/>
              <a:gd name="connsiteX51" fmla="*/ 5615031 w 6127519"/>
              <a:gd name="connsiteY51" fmla="*/ 3557482 h 6858000"/>
              <a:gd name="connsiteX52" fmla="*/ 5618377 w 6127519"/>
              <a:gd name="connsiteY52" fmla="*/ 3588431 h 6858000"/>
              <a:gd name="connsiteX53" fmla="*/ 5612155 w 6127519"/>
              <a:gd name="connsiteY53" fmla="*/ 3589869 h 6858000"/>
              <a:gd name="connsiteX54" fmla="*/ 5620843 w 6127519"/>
              <a:gd name="connsiteY54" fmla="*/ 3606745 h 6858000"/>
              <a:gd name="connsiteX55" fmla="*/ 5655472 w 6127519"/>
              <a:gd name="connsiteY55" fmla="*/ 3678877 h 6858000"/>
              <a:gd name="connsiteX56" fmla="*/ 5683015 w 6127519"/>
              <a:gd name="connsiteY56" fmla="*/ 3762025 h 6858000"/>
              <a:gd name="connsiteX57" fmla="*/ 5696643 w 6127519"/>
              <a:gd name="connsiteY57" fmla="*/ 3773888 h 6858000"/>
              <a:gd name="connsiteX58" fmla="*/ 5707995 w 6127519"/>
              <a:gd name="connsiteY58" fmla="*/ 3781685 h 6858000"/>
              <a:gd name="connsiteX59" fmla="*/ 5768491 w 6127519"/>
              <a:gd name="connsiteY59" fmla="*/ 3914399 h 6858000"/>
              <a:gd name="connsiteX60" fmla="*/ 5793123 w 6127519"/>
              <a:gd name="connsiteY60" fmla="*/ 3969952 h 6858000"/>
              <a:gd name="connsiteX61" fmla="*/ 5808321 w 6127519"/>
              <a:gd name="connsiteY61" fmla="*/ 3988153 h 6858000"/>
              <a:gd name="connsiteX62" fmla="*/ 5825621 w 6127519"/>
              <a:gd name="connsiteY62" fmla="*/ 4015525 h 6858000"/>
              <a:gd name="connsiteX63" fmla="*/ 5860672 w 6127519"/>
              <a:gd name="connsiteY63" fmla="*/ 4061579 h 6858000"/>
              <a:gd name="connsiteX64" fmla="*/ 5872173 w 6127519"/>
              <a:gd name="connsiteY64" fmla="*/ 4088497 h 6858000"/>
              <a:gd name="connsiteX65" fmla="*/ 5894095 w 6127519"/>
              <a:gd name="connsiteY65" fmla="*/ 4128857 h 6858000"/>
              <a:gd name="connsiteX66" fmla="*/ 5903513 w 6127519"/>
              <a:gd name="connsiteY66" fmla="*/ 4187661 h 6858000"/>
              <a:gd name="connsiteX67" fmla="*/ 5917114 w 6127519"/>
              <a:gd name="connsiteY67" fmla="*/ 4213096 h 6858000"/>
              <a:gd name="connsiteX68" fmla="*/ 5924233 w 6127519"/>
              <a:gd name="connsiteY68" fmla="*/ 4242060 h 6858000"/>
              <a:gd name="connsiteX69" fmla="*/ 5928910 w 6127519"/>
              <a:gd name="connsiteY69" fmla="*/ 4300973 h 6858000"/>
              <a:gd name="connsiteX70" fmla="*/ 5939320 w 6127519"/>
              <a:gd name="connsiteY70" fmla="*/ 4340435 h 6858000"/>
              <a:gd name="connsiteX71" fmla="*/ 5946705 w 6127519"/>
              <a:gd name="connsiteY71" fmla="*/ 4428051 h 6858000"/>
              <a:gd name="connsiteX72" fmla="*/ 5949261 w 6127519"/>
              <a:gd name="connsiteY72" fmla="*/ 4449185 h 6858000"/>
              <a:gd name="connsiteX73" fmla="*/ 5968960 w 6127519"/>
              <a:gd name="connsiteY73" fmla="*/ 4482655 h 6858000"/>
              <a:gd name="connsiteX74" fmla="*/ 5980106 w 6127519"/>
              <a:gd name="connsiteY74" fmla="*/ 4585087 h 6858000"/>
              <a:gd name="connsiteX75" fmla="*/ 5998138 w 6127519"/>
              <a:gd name="connsiteY75" fmla="*/ 4697518 h 6858000"/>
              <a:gd name="connsiteX76" fmla="*/ 6007819 w 6127519"/>
              <a:gd name="connsiteY76" fmla="*/ 4858148 h 6858000"/>
              <a:gd name="connsiteX77" fmla="*/ 6007749 w 6127519"/>
              <a:gd name="connsiteY77" fmla="*/ 4964715 h 6858000"/>
              <a:gd name="connsiteX78" fmla="*/ 6005269 w 6127519"/>
              <a:gd name="connsiteY78" fmla="*/ 5150567 h 6858000"/>
              <a:gd name="connsiteX79" fmla="*/ 6001127 w 6127519"/>
              <a:gd name="connsiteY79" fmla="*/ 5164609 h 6858000"/>
              <a:gd name="connsiteX80" fmla="*/ 5998514 w 6127519"/>
              <a:gd name="connsiteY80" fmla="*/ 5189673 h 6858000"/>
              <a:gd name="connsiteX81" fmla="*/ 6018409 w 6127519"/>
              <a:gd name="connsiteY81" fmla="*/ 5227157 h 6858000"/>
              <a:gd name="connsiteX82" fmla="*/ 6036748 w 6127519"/>
              <a:gd name="connsiteY82" fmla="*/ 5322752 h 6858000"/>
              <a:gd name="connsiteX83" fmla="*/ 6036943 w 6127519"/>
              <a:gd name="connsiteY83" fmla="*/ 5329480 h 6858000"/>
              <a:gd name="connsiteX84" fmla="*/ 6037677 w 6127519"/>
              <a:gd name="connsiteY84" fmla="*/ 5354807 h 6858000"/>
              <a:gd name="connsiteX85" fmla="*/ 6039728 w 6127519"/>
              <a:gd name="connsiteY85" fmla="*/ 5359416 h 6858000"/>
              <a:gd name="connsiteX86" fmla="*/ 6053435 w 6127519"/>
              <a:gd name="connsiteY86" fmla="*/ 5387547 h 6858000"/>
              <a:gd name="connsiteX87" fmla="*/ 6065933 w 6127519"/>
              <a:gd name="connsiteY87" fmla="*/ 5443002 h 6858000"/>
              <a:gd name="connsiteX88" fmla="*/ 6068640 w 6127519"/>
              <a:gd name="connsiteY88" fmla="*/ 5474503 h 6858000"/>
              <a:gd name="connsiteX89" fmla="*/ 6080922 w 6127519"/>
              <a:gd name="connsiteY89" fmla="*/ 5561070 h 6858000"/>
              <a:gd name="connsiteX90" fmla="*/ 6096949 w 6127519"/>
              <a:gd name="connsiteY90" fmla="*/ 5648179 h 6858000"/>
              <a:gd name="connsiteX91" fmla="*/ 6125703 w 6127519"/>
              <a:gd name="connsiteY91" fmla="*/ 5692894 h 6858000"/>
              <a:gd name="connsiteX92" fmla="*/ 6121353 w 6127519"/>
              <a:gd name="connsiteY92" fmla="*/ 5721725 h 6858000"/>
              <a:gd name="connsiteX93" fmla="*/ 6121607 w 6127519"/>
              <a:gd name="connsiteY93" fmla="*/ 5721959 h 6858000"/>
              <a:gd name="connsiteX94" fmla="*/ 6127024 w 6127519"/>
              <a:gd name="connsiteY94" fmla="*/ 5786902 h 6858000"/>
              <a:gd name="connsiteX95" fmla="*/ 6127519 w 6127519"/>
              <a:gd name="connsiteY95" fmla="*/ 5865775 h 6858000"/>
              <a:gd name="connsiteX96" fmla="*/ 6119217 w 6127519"/>
              <a:gd name="connsiteY96" fmla="*/ 5888542 h 6858000"/>
              <a:gd name="connsiteX97" fmla="*/ 6102493 w 6127519"/>
              <a:gd name="connsiteY97" fmla="*/ 5928602 h 6858000"/>
              <a:gd name="connsiteX98" fmla="*/ 6056863 w 6127519"/>
              <a:gd name="connsiteY98" fmla="*/ 6000643 h 6858000"/>
              <a:gd name="connsiteX99" fmla="*/ 6045436 w 6127519"/>
              <a:gd name="connsiteY99" fmla="*/ 6124480 h 6858000"/>
              <a:gd name="connsiteX100" fmla="*/ 6030489 w 6127519"/>
              <a:gd name="connsiteY100" fmla="*/ 6317666 h 6858000"/>
              <a:gd name="connsiteX101" fmla="*/ 6007492 w 6127519"/>
              <a:gd name="connsiteY101" fmla="*/ 6440818 h 6858000"/>
              <a:gd name="connsiteX102" fmla="*/ 6009467 w 6127519"/>
              <a:gd name="connsiteY102" fmla="*/ 6487076 h 6858000"/>
              <a:gd name="connsiteX103" fmla="*/ 5995064 w 6127519"/>
              <a:gd name="connsiteY103" fmla="*/ 6540791 h 6858000"/>
              <a:gd name="connsiteX104" fmla="*/ 6004510 w 6127519"/>
              <a:gd name="connsiteY104" fmla="*/ 6599256 h 6858000"/>
              <a:gd name="connsiteX105" fmla="*/ 5986207 w 6127519"/>
              <a:gd name="connsiteY105" fmla="*/ 6695855 h 6858000"/>
              <a:gd name="connsiteX106" fmla="*/ 5979428 w 6127519"/>
              <a:gd name="connsiteY106" fmla="*/ 6754678 h 6858000"/>
              <a:gd name="connsiteX107" fmla="*/ 5983398 w 6127519"/>
              <a:gd name="connsiteY107" fmla="*/ 6778641 h 6858000"/>
              <a:gd name="connsiteX108" fmla="*/ 5984543 w 6127519"/>
              <a:gd name="connsiteY108" fmla="*/ 6811016 h 6858000"/>
              <a:gd name="connsiteX109" fmla="*/ 5979671 w 6127519"/>
              <a:gd name="connsiteY109" fmla="*/ 6858000 h 6858000"/>
              <a:gd name="connsiteX110" fmla="*/ 0 w 6127519"/>
              <a:gd name="connsiteY110" fmla="*/ 6858000 h 6858000"/>
              <a:gd name="connsiteX111" fmla="*/ 0 w 6127519"/>
              <a:gd name="connsiteY111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57023 w 6127519"/>
              <a:gd name="connsiteY41" fmla="*/ 2858292 h 6858000"/>
              <a:gd name="connsiteX42" fmla="*/ 5479298 w 6127519"/>
              <a:gd name="connsiteY42" fmla="*/ 2947791 h 6858000"/>
              <a:gd name="connsiteX43" fmla="*/ 5481770 w 6127519"/>
              <a:gd name="connsiteY43" fmla="*/ 2951352 h 6858000"/>
              <a:gd name="connsiteX44" fmla="*/ 5482415 w 6127519"/>
              <a:gd name="connsiteY44" fmla="*/ 3004079 h 6858000"/>
              <a:gd name="connsiteX45" fmla="*/ 5503944 w 6127519"/>
              <a:gd name="connsiteY45" fmla="*/ 3123335 h 6858000"/>
              <a:gd name="connsiteX46" fmla="*/ 5516007 w 6127519"/>
              <a:gd name="connsiteY46" fmla="*/ 3258473 h 6858000"/>
              <a:gd name="connsiteX47" fmla="*/ 5589758 w 6127519"/>
              <a:gd name="connsiteY47" fmla="*/ 3453699 h 6858000"/>
              <a:gd name="connsiteX48" fmla="*/ 5596144 w 6127519"/>
              <a:gd name="connsiteY48" fmla="*/ 3534624 h 6858000"/>
              <a:gd name="connsiteX49" fmla="*/ 5597750 w 6127519"/>
              <a:gd name="connsiteY49" fmla="*/ 3534129 h 6858000"/>
              <a:gd name="connsiteX50" fmla="*/ 5599700 w 6127519"/>
              <a:gd name="connsiteY50" fmla="*/ 3547221 h 6858000"/>
              <a:gd name="connsiteX51" fmla="*/ 5615031 w 6127519"/>
              <a:gd name="connsiteY51" fmla="*/ 3557482 h 6858000"/>
              <a:gd name="connsiteX52" fmla="*/ 5618377 w 6127519"/>
              <a:gd name="connsiteY52" fmla="*/ 3588431 h 6858000"/>
              <a:gd name="connsiteX53" fmla="*/ 5612155 w 6127519"/>
              <a:gd name="connsiteY53" fmla="*/ 3589869 h 6858000"/>
              <a:gd name="connsiteX54" fmla="*/ 5620843 w 6127519"/>
              <a:gd name="connsiteY54" fmla="*/ 3606745 h 6858000"/>
              <a:gd name="connsiteX55" fmla="*/ 5655472 w 6127519"/>
              <a:gd name="connsiteY55" fmla="*/ 3678877 h 6858000"/>
              <a:gd name="connsiteX56" fmla="*/ 5683015 w 6127519"/>
              <a:gd name="connsiteY56" fmla="*/ 3762025 h 6858000"/>
              <a:gd name="connsiteX57" fmla="*/ 5696643 w 6127519"/>
              <a:gd name="connsiteY57" fmla="*/ 3773888 h 6858000"/>
              <a:gd name="connsiteX58" fmla="*/ 5707995 w 6127519"/>
              <a:gd name="connsiteY58" fmla="*/ 3781685 h 6858000"/>
              <a:gd name="connsiteX59" fmla="*/ 5768491 w 6127519"/>
              <a:gd name="connsiteY59" fmla="*/ 3914399 h 6858000"/>
              <a:gd name="connsiteX60" fmla="*/ 5793123 w 6127519"/>
              <a:gd name="connsiteY60" fmla="*/ 3969952 h 6858000"/>
              <a:gd name="connsiteX61" fmla="*/ 5808321 w 6127519"/>
              <a:gd name="connsiteY61" fmla="*/ 3988153 h 6858000"/>
              <a:gd name="connsiteX62" fmla="*/ 5825621 w 6127519"/>
              <a:gd name="connsiteY62" fmla="*/ 4015525 h 6858000"/>
              <a:gd name="connsiteX63" fmla="*/ 5860672 w 6127519"/>
              <a:gd name="connsiteY63" fmla="*/ 4061579 h 6858000"/>
              <a:gd name="connsiteX64" fmla="*/ 5872173 w 6127519"/>
              <a:gd name="connsiteY64" fmla="*/ 4088497 h 6858000"/>
              <a:gd name="connsiteX65" fmla="*/ 5894095 w 6127519"/>
              <a:gd name="connsiteY65" fmla="*/ 4128857 h 6858000"/>
              <a:gd name="connsiteX66" fmla="*/ 5903513 w 6127519"/>
              <a:gd name="connsiteY66" fmla="*/ 4187661 h 6858000"/>
              <a:gd name="connsiteX67" fmla="*/ 5917114 w 6127519"/>
              <a:gd name="connsiteY67" fmla="*/ 4213096 h 6858000"/>
              <a:gd name="connsiteX68" fmla="*/ 5924233 w 6127519"/>
              <a:gd name="connsiteY68" fmla="*/ 4242060 h 6858000"/>
              <a:gd name="connsiteX69" fmla="*/ 5928910 w 6127519"/>
              <a:gd name="connsiteY69" fmla="*/ 4300973 h 6858000"/>
              <a:gd name="connsiteX70" fmla="*/ 5939320 w 6127519"/>
              <a:gd name="connsiteY70" fmla="*/ 4340435 h 6858000"/>
              <a:gd name="connsiteX71" fmla="*/ 5946705 w 6127519"/>
              <a:gd name="connsiteY71" fmla="*/ 4428051 h 6858000"/>
              <a:gd name="connsiteX72" fmla="*/ 5949261 w 6127519"/>
              <a:gd name="connsiteY72" fmla="*/ 4449185 h 6858000"/>
              <a:gd name="connsiteX73" fmla="*/ 5968960 w 6127519"/>
              <a:gd name="connsiteY73" fmla="*/ 4482655 h 6858000"/>
              <a:gd name="connsiteX74" fmla="*/ 5980106 w 6127519"/>
              <a:gd name="connsiteY74" fmla="*/ 4585087 h 6858000"/>
              <a:gd name="connsiteX75" fmla="*/ 5998138 w 6127519"/>
              <a:gd name="connsiteY75" fmla="*/ 4697518 h 6858000"/>
              <a:gd name="connsiteX76" fmla="*/ 6007819 w 6127519"/>
              <a:gd name="connsiteY76" fmla="*/ 4858148 h 6858000"/>
              <a:gd name="connsiteX77" fmla="*/ 6007749 w 6127519"/>
              <a:gd name="connsiteY77" fmla="*/ 4964715 h 6858000"/>
              <a:gd name="connsiteX78" fmla="*/ 6005269 w 6127519"/>
              <a:gd name="connsiteY78" fmla="*/ 5150567 h 6858000"/>
              <a:gd name="connsiteX79" fmla="*/ 6001127 w 6127519"/>
              <a:gd name="connsiteY79" fmla="*/ 5164609 h 6858000"/>
              <a:gd name="connsiteX80" fmla="*/ 5998514 w 6127519"/>
              <a:gd name="connsiteY80" fmla="*/ 5189673 h 6858000"/>
              <a:gd name="connsiteX81" fmla="*/ 6018409 w 6127519"/>
              <a:gd name="connsiteY81" fmla="*/ 5227157 h 6858000"/>
              <a:gd name="connsiteX82" fmla="*/ 6036748 w 6127519"/>
              <a:gd name="connsiteY82" fmla="*/ 5322752 h 6858000"/>
              <a:gd name="connsiteX83" fmla="*/ 6036943 w 6127519"/>
              <a:gd name="connsiteY83" fmla="*/ 5329480 h 6858000"/>
              <a:gd name="connsiteX84" fmla="*/ 6037677 w 6127519"/>
              <a:gd name="connsiteY84" fmla="*/ 5354807 h 6858000"/>
              <a:gd name="connsiteX85" fmla="*/ 6039728 w 6127519"/>
              <a:gd name="connsiteY85" fmla="*/ 5359416 h 6858000"/>
              <a:gd name="connsiteX86" fmla="*/ 6053435 w 6127519"/>
              <a:gd name="connsiteY86" fmla="*/ 5387547 h 6858000"/>
              <a:gd name="connsiteX87" fmla="*/ 6065933 w 6127519"/>
              <a:gd name="connsiteY87" fmla="*/ 5443002 h 6858000"/>
              <a:gd name="connsiteX88" fmla="*/ 6068640 w 6127519"/>
              <a:gd name="connsiteY88" fmla="*/ 5474503 h 6858000"/>
              <a:gd name="connsiteX89" fmla="*/ 6080922 w 6127519"/>
              <a:gd name="connsiteY89" fmla="*/ 5561070 h 6858000"/>
              <a:gd name="connsiteX90" fmla="*/ 6096949 w 6127519"/>
              <a:gd name="connsiteY90" fmla="*/ 5648179 h 6858000"/>
              <a:gd name="connsiteX91" fmla="*/ 6125703 w 6127519"/>
              <a:gd name="connsiteY91" fmla="*/ 5692894 h 6858000"/>
              <a:gd name="connsiteX92" fmla="*/ 6121353 w 6127519"/>
              <a:gd name="connsiteY92" fmla="*/ 5721725 h 6858000"/>
              <a:gd name="connsiteX93" fmla="*/ 6121607 w 6127519"/>
              <a:gd name="connsiteY93" fmla="*/ 5721959 h 6858000"/>
              <a:gd name="connsiteX94" fmla="*/ 6127024 w 6127519"/>
              <a:gd name="connsiteY94" fmla="*/ 5786902 h 6858000"/>
              <a:gd name="connsiteX95" fmla="*/ 6127519 w 6127519"/>
              <a:gd name="connsiteY95" fmla="*/ 5865775 h 6858000"/>
              <a:gd name="connsiteX96" fmla="*/ 6119217 w 6127519"/>
              <a:gd name="connsiteY96" fmla="*/ 5888542 h 6858000"/>
              <a:gd name="connsiteX97" fmla="*/ 6102493 w 6127519"/>
              <a:gd name="connsiteY97" fmla="*/ 5928602 h 6858000"/>
              <a:gd name="connsiteX98" fmla="*/ 6056863 w 6127519"/>
              <a:gd name="connsiteY98" fmla="*/ 6000643 h 6858000"/>
              <a:gd name="connsiteX99" fmla="*/ 6045436 w 6127519"/>
              <a:gd name="connsiteY99" fmla="*/ 6124480 h 6858000"/>
              <a:gd name="connsiteX100" fmla="*/ 6030489 w 6127519"/>
              <a:gd name="connsiteY100" fmla="*/ 6317666 h 6858000"/>
              <a:gd name="connsiteX101" fmla="*/ 6007492 w 6127519"/>
              <a:gd name="connsiteY101" fmla="*/ 6440818 h 6858000"/>
              <a:gd name="connsiteX102" fmla="*/ 6009467 w 6127519"/>
              <a:gd name="connsiteY102" fmla="*/ 6487076 h 6858000"/>
              <a:gd name="connsiteX103" fmla="*/ 5995064 w 6127519"/>
              <a:gd name="connsiteY103" fmla="*/ 6540791 h 6858000"/>
              <a:gd name="connsiteX104" fmla="*/ 6004510 w 6127519"/>
              <a:gd name="connsiteY104" fmla="*/ 6599256 h 6858000"/>
              <a:gd name="connsiteX105" fmla="*/ 5986207 w 6127519"/>
              <a:gd name="connsiteY105" fmla="*/ 6695855 h 6858000"/>
              <a:gd name="connsiteX106" fmla="*/ 5979428 w 6127519"/>
              <a:gd name="connsiteY106" fmla="*/ 6754678 h 6858000"/>
              <a:gd name="connsiteX107" fmla="*/ 5983398 w 6127519"/>
              <a:gd name="connsiteY107" fmla="*/ 6778641 h 6858000"/>
              <a:gd name="connsiteX108" fmla="*/ 5984543 w 6127519"/>
              <a:gd name="connsiteY108" fmla="*/ 6811016 h 6858000"/>
              <a:gd name="connsiteX109" fmla="*/ 5979671 w 6127519"/>
              <a:gd name="connsiteY109" fmla="*/ 6858000 h 6858000"/>
              <a:gd name="connsiteX110" fmla="*/ 0 w 6127519"/>
              <a:gd name="connsiteY110" fmla="*/ 6858000 h 6858000"/>
              <a:gd name="connsiteX111" fmla="*/ 0 w 6127519"/>
              <a:gd name="connsiteY111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0104 w 6127519"/>
              <a:gd name="connsiteY31" fmla="*/ 2249166 h 6858000"/>
              <a:gd name="connsiteX32" fmla="*/ 5251214 w 6127519"/>
              <a:gd name="connsiteY32" fmla="*/ 2250944 h 6858000"/>
              <a:gd name="connsiteX33" fmla="*/ 5250644 w 6127519"/>
              <a:gd name="connsiteY33" fmla="*/ 2266619 h 6858000"/>
              <a:gd name="connsiteX34" fmla="*/ 5293877 w 6127519"/>
              <a:gd name="connsiteY34" fmla="*/ 2368649 h 6858000"/>
              <a:gd name="connsiteX35" fmla="*/ 5311338 w 6127519"/>
              <a:gd name="connsiteY35" fmla="*/ 2404034 h 6858000"/>
              <a:gd name="connsiteX36" fmla="*/ 5338366 w 6127519"/>
              <a:gd name="connsiteY36" fmla="*/ 2465052 h 6858000"/>
              <a:gd name="connsiteX37" fmla="*/ 5371263 w 6127519"/>
              <a:gd name="connsiteY37" fmla="*/ 2586413 h 6858000"/>
              <a:gd name="connsiteX38" fmla="*/ 5407503 w 6127519"/>
              <a:gd name="connsiteY38" fmla="*/ 2786290 h 6858000"/>
              <a:gd name="connsiteX39" fmla="*/ 5407356 w 6127519"/>
              <a:gd name="connsiteY39" fmla="*/ 2787545 h 6858000"/>
              <a:gd name="connsiteX40" fmla="*/ 5457023 w 6127519"/>
              <a:gd name="connsiteY40" fmla="*/ 2858292 h 6858000"/>
              <a:gd name="connsiteX41" fmla="*/ 5479298 w 6127519"/>
              <a:gd name="connsiteY41" fmla="*/ 2947791 h 6858000"/>
              <a:gd name="connsiteX42" fmla="*/ 5481770 w 6127519"/>
              <a:gd name="connsiteY42" fmla="*/ 2951352 h 6858000"/>
              <a:gd name="connsiteX43" fmla="*/ 5482415 w 6127519"/>
              <a:gd name="connsiteY43" fmla="*/ 3004079 h 6858000"/>
              <a:gd name="connsiteX44" fmla="*/ 5503944 w 6127519"/>
              <a:gd name="connsiteY44" fmla="*/ 3123335 h 6858000"/>
              <a:gd name="connsiteX45" fmla="*/ 5516007 w 6127519"/>
              <a:gd name="connsiteY45" fmla="*/ 3258473 h 6858000"/>
              <a:gd name="connsiteX46" fmla="*/ 5589758 w 6127519"/>
              <a:gd name="connsiteY46" fmla="*/ 3453699 h 6858000"/>
              <a:gd name="connsiteX47" fmla="*/ 5596144 w 6127519"/>
              <a:gd name="connsiteY47" fmla="*/ 3534624 h 6858000"/>
              <a:gd name="connsiteX48" fmla="*/ 5597750 w 6127519"/>
              <a:gd name="connsiteY48" fmla="*/ 3534129 h 6858000"/>
              <a:gd name="connsiteX49" fmla="*/ 5599700 w 6127519"/>
              <a:gd name="connsiteY49" fmla="*/ 3547221 h 6858000"/>
              <a:gd name="connsiteX50" fmla="*/ 5615031 w 6127519"/>
              <a:gd name="connsiteY50" fmla="*/ 3557482 h 6858000"/>
              <a:gd name="connsiteX51" fmla="*/ 5618377 w 6127519"/>
              <a:gd name="connsiteY51" fmla="*/ 3588431 h 6858000"/>
              <a:gd name="connsiteX52" fmla="*/ 5612155 w 6127519"/>
              <a:gd name="connsiteY52" fmla="*/ 3589869 h 6858000"/>
              <a:gd name="connsiteX53" fmla="*/ 5620843 w 6127519"/>
              <a:gd name="connsiteY53" fmla="*/ 3606745 h 6858000"/>
              <a:gd name="connsiteX54" fmla="*/ 5655472 w 6127519"/>
              <a:gd name="connsiteY54" fmla="*/ 3678877 h 6858000"/>
              <a:gd name="connsiteX55" fmla="*/ 5683015 w 6127519"/>
              <a:gd name="connsiteY55" fmla="*/ 3762025 h 6858000"/>
              <a:gd name="connsiteX56" fmla="*/ 5696643 w 6127519"/>
              <a:gd name="connsiteY56" fmla="*/ 3773888 h 6858000"/>
              <a:gd name="connsiteX57" fmla="*/ 5707995 w 6127519"/>
              <a:gd name="connsiteY57" fmla="*/ 3781685 h 6858000"/>
              <a:gd name="connsiteX58" fmla="*/ 5768491 w 6127519"/>
              <a:gd name="connsiteY58" fmla="*/ 3914399 h 6858000"/>
              <a:gd name="connsiteX59" fmla="*/ 5793123 w 6127519"/>
              <a:gd name="connsiteY59" fmla="*/ 3969952 h 6858000"/>
              <a:gd name="connsiteX60" fmla="*/ 5808321 w 6127519"/>
              <a:gd name="connsiteY60" fmla="*/ 3988153 h 6858000"/>
              <a:gd name="connsiteX61" fmla="*/ 5825621 w 6127519"/>
              <a:gd name="connsiteY61" fmla="*/ 4015525 h 6858000"/>
              <a:gd name="connsiteX62" fmla="*/ 5860672 w 6127519"/>
              <a:gd name="connsiteY62" fmla="*/ 4061579 h 6858000"/>
              <a:gd name="connsiteX63" fmla="*/ 5872173 w 6127519"/>
              <a:gd name="connsiteY63" fmla="*/ 4088497 h 6858000"/>
              <a:gd name="connsiteX64" fmla="*/ 5894095 w 6127519"/>
              <a:gd name="connsiteY64" fmla="*/ 4128857 h 6858000"/>
              <a:gd name="connsiteX65" fmla="*/ 5903513 w 6127519"/>
              <a:gd name="connsiteY65" fmla="*/ 4187661 h 6858000"/>
              <a:gd name="connsiteX66" fmla="*/ 5917114 w 6127519"/>
              <a:gd name="connsiteY66" fmla="*/ 4213096 h 6858000"/>
              <a:gd name="connsiteX67" fmla="*/ 5924233 w 6127519"/>
              <a:gd name="connsiteY67" fmla="*/ 4242060 h 6858000"/>
              <a:gd name="connsiteX68" fmla="*/ 5928910 w 6127519"/>
              <a:gd name="connsiteY68" fmla="*/ 4300973 h 6858000"/>
              <a:gd name="connsiteX69" fmla="*/ 5939320 w 6127519"/>
              <a:gd name="connsiteY69" fmla="*/ 4340435 h 6858000"/>
              <a:gd name="connsiteX70" fmla="*/ 5946705 w 6127519"/>
              <a:gd name="connsiteY70" fmla="*/ 4428051 h 6858000"/>
              <a:gd name="connsiteX71" fmla="*/ 5949261 w 6127519"/>
              <a:gd name="connsiteY71" fmla="*/ 4449185 h 6858000"/>
              <a:gd name="connsiteX72" fmla="*/ 5968960 w 6127519"/>
              <a:gd name="connsiteY72" fmla="*/ 4482655 h 6858000"/>
              <a:gd name="connsiteX73" fmla="*/ 5980106 w 6127519"/>
              <a:gd name="connsiteY73" fmla="*/ 4585087 h 6858000"/>
              <a:gd name="connsiteX74" fmla="*/ 5998138 w 6127519"/>
              <a:gd name="connsiteY74" fmla="*/ 4697518 h 6858000"/>
              <a:gd name="connsiteX75" fmla="*/ 6007819 w 6127519"/>
              <a:gd name="connsiteY75" fmla="*/ 4858148 h 6858000"/>
              <a:gd name="connsiteX76" fmla="*/ 6007749 w 6127519"/>
              <a:gd name="connsiteY76" fmla="*/ 4964715 h 6858000"/>
              <a:gd name="connsiteX77" fmla="*/ 6005269 w 6127519"/>
              <a:gd name="connsiteY77" fmla="*/ 5150567 h 6858000"/>
              <a:gd name="connsiteX78" fmla="*/ 6001127 w 6127519"/>
              <a:gd name="connsiteY78" fmla="*/ 5164609 h 6858000"/>
              <a:gd name="connsiteX79" fmla="*/ 5998514 w 6127519"/>
              <a:gd name="connsiteY79" fmla="*/ 5189673 h 6858000"/>
              <a:gd name="connsiteX80" fmla="*/ 6018409 w 6127519"/>
              <a:gd name="connsiteY80" fmla="*/ 5227157 h 6858000"/>
              <a:gd name="connsiteX81" fmla="*/ 6036748 w 6127519"/>
              <a:gd name="connsiteY81" fmla="*/ 5322752 h 6858000"/>
              <a:gd name="connsiteX82" fmla="*/ 6036943 w 6127519"/>
              <a:gd name="connsiteY82" fmla="*/ 5329480 h 6858000"/>
              <a:gd name="connsiteX83" fmla="*/ 6037677 w 6127519"/>
              <a:gd name="connsiteY83" fmla="*/ 5354807 h 6858000"/>
              <a:gd name="connsiteX84" fmla="*/ 6039728 w 6127519"/>
              <a:gd name="connsiteY84" fmla="*/ 5359416 h 6858000"/>
              <a:gd name="connsiteX85" fmla="*/ 6053435 w 6127519"/>
              <a:gd name="connsiteY85" fmla="*/ 5387547 h 6858000"/>
              <a:gd name="connsiteX86" fmla="*/ 6065933 w 6127519"/>
              <a:gd name="connsiteY86" fmla="*/ 5443002 h 6858000"/>
              <a:gd name="connsiteX87" fmla="*/ 6068640 w 6127519"/>
              <a:gd name="connsiteY87" fmla="*/ 5474503 h 6858000"/>
              <a:gd name="connsiteX88" fmla="*/ 6080922 w 6127519"/>
              <a:gd name="connsiteY88" fmla="*/ 5561070 h 6858000"/>
              <a:gd name="connsiteX89" fmla="*/ 6096949 w 6127519"/>
              <a:gd name="connsiteY89" fmla="*/ 5648179 h 6858000"/>
              <a:gd name="connsiteX90" fmla="*/ 6125703 w 6127519"/>
              <a:gd name="connsiteY90" fmla="*/ 5692894 h 6858000"/>
              <a:gd name="connsiteX91" fmla="*/ 6121353 w 6127519"/>
              <a:gd name="connsiteY91" fmla="*/ 5721725 h 6858000"/>
              <a:gd name="connsiteX92" fmla="*/ 6121607 w 6127519"/>
              <a:gd name="connsiteY92" fmla="*/ 5721959 h 6858000"/>
              <a:gd name="connsiteX93" fmla="*/ 6127024 w 6127519"/>
              <a:gd name="connsiteY93" fmla="*/ 5786902 h 6858000"/>
              <a:gd name="connsiteX94" fmla="*/ 6127519 w 6127519"/>
              <a:gd name="connsiteY94" fmla="*/ 5865775 h 6858000"/>
              <a:gd name="connsiteX95" fmla="*/ 6119217 w 6127519"/>
              <a:gd name="connsiteY95" fmla="*/ 5888542 h 6858000"/>
              <a:gd name="connsiteX96" fmla="*/ 6102493 w 6127519"/>
              <a:gd name="connsiteY96" fmla="*/ 5928602 h 6858000"/>
              <a:gd name="connsiteX97" fmla="*/ 6056863 w 6127519"/>
              <a:gd name="connsiteY97" fmla="*/ 6000643 h 6858000"/>
              <a:gd name="connsiteX98" fmla="*/ 6045436 w 6127519"/>
              <a:gd name="connsiteY98" fmla="*/ 6124480 h 6858000"/>
              <a:gd name="connsiteX99" fmla="*/ 6030489 w 6127519"/>
              <a:gd name="connsiteY99" fmla="*/ 6317666 h 6858000"/>
              <a:gd name="connsiteX100" fmla="*/ 6007492 w 6127519"/>
              <a:gd name="connsiteY100" fmla="*/ 6440818 h 6858000"/>
              <a:gd name="connsiteX101" fmla="*/ 6009467 w 6127519"/>
              <a:gd name="connsiteY101" fmla="*/ 6487076 h 6858000"/>
              <a:gd name="connsiteX102" fmla="*/ 5995064 w 6127519"/>
              <a:gd name="connsiteY102" fmla="*/ 6540791 h 6858000"/>
              <a:gd name="connsiteX103" fmla="*/ 6004510 w 6127519"/>
              <a:gd name="connsiteY103" fmla="*/ 6599256 h 6858000"/>
              <a:gd name="connsiteX104" fmla="*/ 5986207 w 6127519"/>
              <a:gd name="connsiteY104" fmla="*/ 6695855 h 6858000"/>
              <a:gd name="connsiteX105" fmla="*/ 5979428 w 6127519"/>
              <a:gd name="connsiteY105" fmla="*/ 6754678 h 6858000"/>
              <a:gd name="connsiteX106" fmla="*/ 5983398 w 6127519"/>
              <a:gd name="connsiteY106" fmla="*/ 6778641 h 6858000"/>
              <a:gd name="connsiteX107" fmla="*/ 5984543 w 6127519"/>
              <a:gd name="connsiteY107" fmla="*/ 6811016 h 6858000"/>
              <a:gd name="connsiteX108" fmla="*/ 5979671 w 6127519"/>
              <a:gd name="connsiteY108" fmla="*/ 6858000 h 6858000"/>
              <a:gd name="connsiteX109" fmla="*/ 0 w 6127519"/>
              <a:gd name="connsiteY109" fmla="*/ 6858000 h 6858000"/>
              <a:gd name="connsiteX110" fmla="*/ 0 w 6127519"/>
              <a:gd name="connsiteY110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50104 w 6127519"/>
              <a:gd name="connsiteY30" fmla="*/ 2249166 h 6858000"/>
              <a:gd name="connsiteX31" fmla="*/ 5251214 w 6127519"/>
              <a:gd name="connsiteY31" fmla="*/ 2250944 h 6858000"/>
              <a:gd name="connsiteX32" fmla="*/ 5250644 w 6127519"/>
              <a:gd name="connsiteY32" fmla="*/ 2266619 h 6858000"/>
              <a:gd name="connsiteX33" fmla="*/ 5293877 w 6127519"/>
              <a:gd name="connsiteY33" fmla="*/ 2368649 h 6858000"/>
              <a:gd name="connsiteX34" fmla="*/ 5311338 w 6127519"/>
              <a:gd name="connsiteY34" fmla="*/ 2404034 h 6858000"/>
              <a:gd name="connsiteX35" fmla="*/ 5338366 w 6127519"/>
              <a:gd name="connsiteY35" fmla="*/ 2465052 h 6858000"/>
              <a:gd name="connsiteX36" fmla="*/ 5371263 w 6127519"/>
              <a:gd name="connsiteY36" fmla="*/ 2586413 h 6858000"/>
              <a:gd name="connsiteX37" fmla="*/ 5407503 w 6127519"/>
              <a:gd name="connsiteY37" fmla="*/ 2786290 h 6858000"/>
              <a:gd name="connsiteX38" fmla="*/ 5407356 w 6127519"/>
              <a:gd name="connsiteY38" fmla="*/ 2787545 h 6858000"/>
              <a:gd name="connsiteX39" fmla="*/ 5457023 w 6127519"/>
              <a:gd name="connsiteY39" fmla="*/ 2858292 h 6858000"/>
              <a:gd name="connsiteX40" fmla="*/ 5479298 w 6127519"/>
              <a:gd name="connsiteY40" fmla="*/ 2947791 h 6858000"/>
              <a:gd name="connsiteX41" fmla="*/ 5481770 w 6127519"/>
              <a:gd name="connsiteY41" fmla="*/ 2951352 h 6858000"/>
              <a:gd name="connsiteX42" fmla="*/ 5482415 w 6127519"/>
              <a:gd name="connsiteY42" fmla="*/ 3004079 h 6858000"/>
              <a:gd name="connsiteX43" fmla="*/ 5503944 w 6127519"/>
              <a:gd name="connsiteY43" fmla="*/ 3123335 h 6858000"/>
              <a:gd name="connsiteX44" fmla="*/ 5516007 w 6127519"/>
              <a:gd name="connsiteY44" fmla="*/ 3258473 h 6858000"/>
              <a:gd name="connsiteX45" fmla="*/ 5589758 w 6127519"/>
              <a:gd name="connsiteY45" fmla="*/ 3453699 h 6858000"/>
              <a:gd name="connsiteX46" fmla="*/ 5596144 w 6127519"/>
              <a:gd name="connsiteY46" fmla="*/ 3534624 h 6858000"/>
              <a:gd name="connsiteX47" fmla="*/ 5597750 w 6127519"/>
              <a:gd name="connsiteY47" fmla="*/ 3534129 h 6858000"/>
              <a:gd name="connsiteX48" fmla="*/ 5599700 w 6127519"/>
              <a:gd name="connsiteY48" fmla="*/ 3547221 h 6858000"/>
              <a:gd name="connsiteX49" fmla="*/ 5615031 w 6127519"/>
              <a:gd name="connsiteY49" fmla="*/ 3557482 h 6858000"/>
              <a:gd name="connsiteX50" fmla="*/ 5618377 w 6127519"/>
              <a:gd name="connsiteY50" fmla="*/ 3588431 h 6858000"/>
              <a:gd name="connsiteX51" fmla="*/ 5612155 w 6127519"/>
              <a:gd name="connsiteY51" fmla="*/ 3589869 h 6858000"/>
              <a:gd name="connsiteX52" fmla="*/ 5620843 w 6127519"/>
              <a:gd name="connsiteY52" fmla="*/ 3606745 h 6858000"/>
              <a:gd name="connsiteX53" fmla="*/ 5655472 w 6127519"/>
              <a:gd name="connsiteY53" fmla="*/ 3678877 h 6858000"/>
              <a:gd name="connsiteX54" fmla="*/ 5683015 w 6127519"/>
              <a:gd name="connsiteY54" fmla="*/ 3762025 h 6858000"/>
              <a:gd name="connsiteX55" fmla="*/ 5696643 w 6127519"/>
              <a:gd name="connsiteY55" fmla="*/ 3773888 h 6858000"/>
              <a:gd name="connsiteX56" fmla="*/ 5707995 w 6127519"/>
              <a:gd name="connsiteY56" fmla="*/ 3781685 h 6858000"/>
              <a:gd name="connsiteX57" fmla="*/ 5768491 w 6127519"/>
              <a:gd name="connsiteY57" fmla="*/ 3914399 h 6858000"/>
              <a:gd name="connsiteX58" fmla="*/ 5793123 w 6127519"/>
              <a:gd name="connsiteY58" fmla="*/ 3969952 h 6858000"/>
              <a:gd name="connsiteX59" fmla="*/ 5808321 w 6127519"/>
              <a:gd name="connsiteY59" fmla="*/ 3988153 h 6858000"/>
              <a:gd name="connsiteX60" fmla="*/ 5825621 w 6127519"/>
              <a:gd name="connsiteY60" fmla="*/ 4015525 h 6858000"/>
              <a:gd name="connsiteX61" fmla="*/ 5860672 w 6127519"/>
              <a:gd name="connsiteY61" fmla="*/ 4061579 h 6858000"/>
              <a:gd name="connsiteX62" fmla="*/ 5872173 w 6127519"/>
              <a:gd name="connsiteY62" fmla="*/ 4088497 h 6858000"/>
              <a:gd name="connsiteX63" fmla="*/ 5894095 w 6127519"/>
              <a:gd name="connsiteY63" fmla="*/ 4128857 h 6858000"/>
              <a:gd name="connsiteX64" fmla="*/ 5903513 w 6127519"/>
              <a:gd name="connsiteY64" fmla="*/ 4187661 h 6858000"/>
              <a:gd name="connsiteX65" fmla="*/ 5917114 w 6127519"/>
              <a:gd name="connsiteY65" fmla="*/ 4213096 h 6858000"/>
              <a:gd name="connsiteX66" fmla="*/ 5924233 w 6127519"/>
              <a:gd name="connsiteY66" fmla="*/ 4242060 h 6858000"/>
              <a:gd name="connsiteX67" fmla="*/ 5928910 w 6127519"/>
              <a:gd name="connsiteY67" fmla="*/ 4300973 h 6858000"/>
              <a:gd name="connsiteX68" fmla="*/ 5939320 w 6127519"/>
              <a:gd name="connsiteY68" fmla="*/ 4340435 h 6858000"/>
              <a:gd name="connsiteX69" fmla="*/ 5946705 w 6127519"/>
              <a:gd name="connsiteY69" fmla="*/ 4428051 h 6858000"/>
              <a:gd name="connsiteX70" fmla="*/ 5949261 w 6127519"/>
              <a:gd name="connsiteY70" fmla="*/ 4449185 h 6858000"/>
              <a:gd name="connsiteX71" fmla="*/ 5968960 w 6127519"/>
              <a:gd name="connsiteY71" fmla="*/ 4482655 h 6858000"/>
              <a:gd name="connsiteX72" fmla="*/ 5980106 w 6127519"/>
              <a:gd name="connsiteY72" fmla="*/ 4585087 h 6858000"/>
              <a:gd name="connsiteX73" fmla="*/ 5998138 w 6127519"/>
              <a:gd name="connsiteY73" fmla="*/ 4697518 h 6858000"/>
              <a:gd name="connsiteX74" fmla="*/ 6007819 w 6127519"/>
              <a:gd name="connsiteY74" fmla="*/ 4858148 h 6858000"/>
              <a:gd name="connsiteX75" fmla="*/ 6007749 w 6127519"/>
              <a:gd name="connsiteY75" fmla="*/ 4964715 h 6858000"/>
              <a:gd name="connsiteX76" fmla="*/ 6005269 w 6127519"/>
              <a:gd name="connsiteY76" fmla="*/ 5150567 h 6858000"/>
              <a:gd name="connsiteX77" fmla="*/ 6001127 w 6127519"/>
              <a:gd name="connsiteY77" fmla="*/ 5164609 h 6858000"/>
              <a:gd name="connsiteX78" fmla="*/ 5998514 w 6127519"/>
              <a:gd name="connsiteY78" fmla="*/ 5189673 h 6858000"/>
              <a:gd name="connsiteX79" fmla="*/ 6018409 w 6127519"/>
              <a:gd name="connsiteY79" fmla="*/ 5227157 h 6858000"/>
              <a:gd name="connsiteX80" fmla="*/ 6036748 w 6127519"/>
              <a:gd name="connsiteY80" fmla="*/ 5322752 h 6858000"/>
              <a:gd name="connsiteX81" fmla="*/ 6036943 w 6127519"/>
              <a:gd name="connsiteY81" fmla="*/ 5329480 h 6858000"/>
              <a:gd name="connsiteX82" fmla="*/ 6037677 w 6127519"/>
              <a:gd name="connsiteY82" fmla="*/ 5354807 h 6858000"/>
              <a:gd name="connsiteX83" fmla="*/ 6039728 w 6127519"/>
              <a:gd name="connsiteY83" fmla="*/ 5359416 h 6858000"/>
              <a:gd name="connsiteX84" fmla="*/ 6053435 w 6127519"/>
              <a:gd name="connsiteY84" fmla="*/ 5387547 h 6858000"/>
              <a:gd name="connsiteX85" fmla="*/ 6065933 w 6127519"/>
              <a:gd name="connsiteY85" fmla="*/ 5443002 h 6858000"/>
              <a:gd name="connsiteX86" fmla="*/ 6068640 w 6127519"/>
              <a:gd name="connsiteY86" fmla="*/ 5474503 h 6858000"/>
              <a:gd name="connsiteX87" fmla="*/ 6080922 w 6127519"/>
              <a:gd name="connsiteY87" fmla="*/ 5561070 h 6858000"/>
              <a:gd name="connsiteX88" fmla="*/ 6096949 w 6127519"/>
              <a:gd name="connsiteY88" fmla="*/ 5648179 h 6858000"/>
              <a:gd name="connsiteX89" fmla="*/ 6125703 w 6127519"/>
              <a:gd name="connsiteY89" fmla="*/ 5692894 h 6858000"/>
              <a:gd name="connsiteX90" fmla="*/ 6121353 w 6127519"/>
              <a:gd name="connsiteY90" fmla="*/ 5721725 h 6858000"/>
              <a:gd name="connsiteX91" fmla="*/ 6121607 w 6127519"/>
              <a:gd name="connsiteY91" fmla="*/ 5721959 h 6858000"/>
              <a:gd name="connsiteX92" fmla="*/ 6127024 w 6127519"/>
              <a:gd name="connsiteY92" fmla="*/ 5786902 h 6858000"/>
              <a:gd name="connsiteX93" fmla="*/ 6127519 w 6127519"/>
              <a:gd name="connsiteY93" fmla="*/ 5865775 h 6858000"/>
              <a:gd name="connsiteX94" fmla="*/ 6119217 w 6127519"/>
              <a:gd name="connsiteY94" fmla="*/ 5888542 h 6858000"/>
              <a:gd name="connsiteX95" fmla="*/ 6102493 w 6127519"/>
              <a:gd name="connsiteY95" fmla="*/ 5928602 h 6858000"/>
              <a:gd name="connsiteX96" fmla="*/ 6056863 w 6127519"/>
              <a:gd name="connsiteY96" fmla="*/ 6000643 h 6858000"/>
              <a:gd name="connsiteX97" fmla="*/ 6045436 w 6127519"/>
              <a:gd name="connsiteY97" fmla="*/ 6124480 h 6858000"/>
              <a:gd name="connsiteX98" fmla="*/ 6030489 w 6127519"/>
              <a:gd name="connsiteY98" fmla="*/ 6317666 h 6858000"/>
              <a:gd name="connsiteX99" fmla="*/ 6007492 w 6127519"/>
              <a:gd name="connsiteY99" fmla="*/ 6440818 h 6858000"/>
              <a:gd name="connsiteX100" fmla="*/ 6009467 w 6127519"/>
              <a:gd name="connsiteY100" fmla="*/ 6487076 h 6858000"/>
              <a:gd name="connsiteX101" fmla="*/ 5995064 w 6127519"/>
              <a:gd name="connsiteY101" fmla="*/ 6540791 h 6858000"/>
              <a:gd name="connsiteX102" fmla="*/ 6004510 w 6127519"/>
              <a:gd name="connsiteY102" fmla="*/ 6599256 h 6858000"/>
              <a:gd name="connsiteX103" fmla="*/ 5986207 w 6127519"/>
              <a:gd name="connsiteY103" fmla="*/ 6695855 h 6858000"/>
              <a:gd name="connsiteX104" fmla="*/ 5979428 w 6127519"/>
              <a:gd name="connsiteY104" fmla="*/ 6754678 h 6858000"/>
              <a:gd name="connsiteX105" fmla="*/ 5983398 w 6127519"/>
              <a:gd name="connsiteY105" fmla="*/ 6778641 h 6858000"/>
              <a:gd name="connsiteX106" fmla="*/ 5984543 w 6127519"/>
              <a:gd name="connsiteY106" fmla="*/ 6811016 h 6858000"/>
              <a:gd name="connsiteX107" fmla="*/ 5979671 w 6127519"/>
              <a:gd name="connsiteY107" fmla="*/ 6858000 h 6858000"/>
              <a:gd name="connsiteX108" fmla="*/ 0 w 6127519"/>
              <a:gd name="connsiteY108" fmla="*/ 6858000 h 6858000"/>
              <a:gd name="connsiteX109" fmla="*/ 0 w 6127519"/>
              <a:gd name="connsiteY109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189234 w 6127519"/>
              <a:gd name="connsiteY18" fmla="*/ 1193495 h 6858000"/>
              <a:gd name="connsiteX19" fmla="*/ 5202769 w 6127519"/>
              <a:gd name="connsiteY19" fmla="*/ 1269450 h 6858000"/>
              <a:gd name="connsiteX20" fmla="*/ 5225968 w 6127519"/>
              <a:gd name="connsiteY20" fmla="*/ 1357994 h 6858000"/>
              <a:gd name="connsiteX21" fmla="*/ 5233819 w 6127519"/>
              <a:gd name="connsiteY21" fmla="*/ 1380922 h 6858000"/>
              <a:gd name="connsiteX22" fmla="*/ 5237226 w 6127519"/>
              <a:gd name="connsiteY22" fmla="*/ 1441327 h 6858000"/>
              <a:gd name="connsiteX23" fmla="*/ 5255653 w 6127519"/>
              <a:gd name="connsiteY23" fmla="*/ 1524712 h 6858000"/>
              <a:gd name="connsiteX24" fmla="*/ 5263491 w 6127519"/>
              <a:gd name="connsiteY24" fmla="*/ 1642938 h 6858000"/>
              <a:gd name="connsiteX25" fmla="*/ 5261314 w 6127519"/>
              <a:gd name="connsiteY25" fmla="*/ 1689177 h 6858000"/>
              <a:gd name="connsiteX26" fmla="*/ 5259788 w 6127519"/>
              <a:gd name="connsiteY26" fmla="*/ 1768516 h 6858000"/>
              <a:gd name="connsiteX27" fmla="*/ 5255696 w 6127519"/>
              <a:gd name="connsiteY27" fmla="*/ 1953770 h 6858000"/>
              <a:gd name="connsiteX28" fmla="*/ 5252592 w 6127519"/>
              <a:gd name="connsiteY28" fmla="*/ 2092210 h 6858000"/>
              <a:gd name="connsiteX29" fmla="*/ 5250104 w 6127519"/>
              <a:gd name="connsiteY29" fmla="*/ 2249166 h 6858000"/>
              <a:gd name="connsiteX30" fmla="*/ 5251214 w 6127519"/>
              <a:gd name="connsiteY30" fmla="*/ 2250944 h 6858000"/>
              <a:gd name="connsiteX31" fmla="*/ 5250644 w 6127519"/>
              <a:gd name="connsiteY31" fmla="*/ 2266619 h 6858000"/>
              <a:gd name="connsiteX32" fmla="*/ 5293877 w 6127519"/>
              <a:gd name="connsiteY32" fmla="*/ 2368649 h 6858000"/>
              <a:gd name="connsiteX33" fmla="*/ 5311338 w 6127519"/>
              <a:gd name="connsiteY33" fmla="*/ 2404034 h 6858000"/>
              <a:gd name="connsiteX34" fmla="*/ 5338366 w 6127519"/>
              <a:gd name="connsiteY34" fmla="*/ 2465052 h 6858000"/>
              <a:gd name="connsiteX35" fmla="*/ 5371263 w 6127519"/>
              <a:gd name="connsiteY35" fmla="*/ 2586413 h 6858000"/>
              <a:gd name="connsiteX36" fmla="*/ 5407503 w 6127519"/>
              <a:gd name="connsiteY36" fmla="*/ 2786290 h 6858000"/>
              <a:gd name="connsiteX37" fmla="*/ 5407356 w 6127519"/>
              <a:gd name="connsiteY37" fmla="*/ 2787545 h 6858000"/>
              <a:gd name="connsiteX38" fmla="*/ 5457023 w 6127519"/>
              <a:gd name="connsiteY38" fmla="*/ 2858292 h 6858000"/>
              <a:gd name="connsiteX39" fmla="*/ 5479298 w 6127519"/>
              <a:gd name="connsiteY39" fmla="*/ 2947791 h 6858000"/>
              <a:gd name="connsiteX40" fmla="*/ 5481770 w 6127519"/>
              <a:gd name="connsiteY40" fmla="*/ 2951352 h 6858000"/>
              <a:gd name="connsiteX41" fmla="*/ 5482415 w 6127519"/>
              <a:gd name="connsiteY41" fmla="*/ 3004079 h 6858000"/>
              <a:gd name="connsiteX42" fmla="*/ 5503944 w 6127519"/>
              <a:gd name="connsiteY42" fmla="*/ 3123335 h 6858000"/>
              <a:gd name="connsiteX43" fmla="*/ 5516007 w 6127519"/>
              <a:gd name="connsiteY43" fmla="*/ 3258473 h 6858000"/>
              <a:gd name="connsiteX44" fmla="*/ 5589758 w 6127519"/>
              <a:gd name="connsiteY44" fmla="*/ 3453699 h 6858000"/>
              <a:gd name="connsiteX45" fmla="*/ 5596144 w 6127519"/>
              <a:gd name="connsiteY45" fmla="*/ 3534624 h 6858000"/>
              <a:gd name="connsiteX46" fmla="*/ 5597750 w 6127519"/>
              <a:gd name="connsiteY46" fmla="*/ 3534129 h 6858000"/>
              <a:gd name="connsiteX47" fmla="*/ 5599700 w 6127519"/>
              <a:gd name="connsiteY47" fmla="*/ 3547221 h 6858000"/>
              <a:gd name="connsiteX48" fmla="*/ 5615031 w 6127519"/>
              <a:gd name="connsiteY48" fmla="*/ 3557482 h 6858000"/>
              <a:gd name="connsiteX49" fmla="*/ 5618377 w 6127519"/>
              <a:gd name="connsiteY49" fmla="*/ 3588431 h 6858000"/>
              <a:gd name="connsiteX50" fmla="*/ 5612155 w 6127519"/>
              <a:gd name="connsiteY50" fmla="*/ 3589869 h 6858000"/>
              <a:gd name="connsiteX51" fmla="*/ 5620843 w 6127519"/>
              <a:gd name="connsiteY51" fmla="*/ 3606745 h 6858000"/>
              <a:gd name="connsiteX52" fmla="*/ 5655472 w 6127519"/>
              <a:gd name="connsiteY52" fmla="*/ 3678877 h 6858000"/>
              <a:gd name="connsiteX53" fmla="*/ 5683015 w 6127519"/>
              <a:gd name="connsiteY53" fmla="*/ 3762025 h 6858000"/>
              <a:gd name="connsiteX54" fmla="*/ 5696643 w 6127519"/>
              <a:gd name="connsiteY54" fmla="*/ 3773888 h 6858000"/>
              <a:gd name="connsiteX55" fmla="*/ 5707995 w 6127519"/>
              <a:gd name="connsiteY55" fmla="*/ 3781685 h 6858000"/>
              <a:gd name="connsiteX56" fmla="*/ 5768491 w 6127519"/>
              <a:gd name="connsiteY56" fmla="*/ 3914399 h 6858000"/>
              <a:gd name="connsiteX57" fmla="*/ 5793123 w 6127519"/>
              <a:gd name="connsiteY57" fmla="*/ 3969952 h 6858000"/>
              <a:gd name="connsiteX58" fmla="*/ 5808321 w 6127519"/>
              <a:gd name="connsiteY58" fmla="*/ 3988153 h 6858000"/>
              <a:gd name="connsiteX59" fmla="*/ 5825621 w 6127519"/>
              <a:gd name="connsiteY59" fmla="*/ 4015525 h 6858000"/>
              <a:gd name="connsiteX60" fmla="*/ 5860672 w 6127519"/>
              <a:gd name="connsiteY60" fmla="*/ 4061579 h 6858000"/>
              <a:gd name="connsiteX61" fmla="*/ 5872173 w 6127519"/>
              <a:gd name="connsiteY61" fmla="*/ 4088497 h 6858000"/>
              <a:gd name="connsiteX62" fmla="*/ 5894095 w 6127519"/>
              <a:gd name="connsiteY62" fmla="*/ 4128857 h 6858000"/>
              <a:gd name="connsiteX63" fmla="*/ 5903513 w 6127519"/>
              <a:gd name="connsiteY63" fmla="*/ 4187661 h 6858000"/>
              <a:gd name="connsiteX64" fmla="*/ 5917114 w 6127519"/>
              <a:gd name="connsiteY64" fmla="*/ 4213096 h 6858000"/>
              <a:gd name="connsiteX65" fmla="*/ 5924233 w 6127519"/>
              <a:gd name="connsiteY65" fmla="*/ 4242060 h 6858000"/>
              <a:gd name="connsiteX66" fmla="*/ 5928910 w 6127519"/>
              <a:gd name="connsiteY66" fmla="*/ 4300973 h 6858000"/>
              <a:gd name="connsiteX67" fmla="*/ 5939320 w 6127519"/>
              <a:gd name="connsiteY67" fmla="*/ 4340435 h 6858000"/>
              <a:gd name="connsiteX68" fmla="*/ 5946705 w 6127519"/>
              <a:gd name="connsiteY68" fmla="*/ 4428051 h 6858000"/>
              <a:gd name="connsiteX69" fmla="*/ 5949261 w 6127519"/>
              <a:gd name="connsiteY69" fmla="*/ 4449185 h 6858000"/>
              <a:gd name="connsiteX70" fmla="*/ 5968960 w 6127519"/>
              <a:gd name="connsiteY70" fmla="*/ 4482655 h 6858000"/>
              <a:gd name="connsiteX71" fmla="*/ 5980106 w 6127519"/>
              <a:gd name="connsiteY71" fmla="*/ 4585087 h 6858000"/>
              <a:gd name="connsiteX72" fmla="*/ 5998138 w 6127519"/>
              <a:gd name="connsiteY72" fmla="*/ 4697518 h 6858000"/>
              <a:gd name="connsiteX73" fmla="*/ 6007819 w 6127519"/>
              <a:gd name="connsiteY73" fmla="*/ 4858148 h 6858000"/>
              <a:gd name="connsiteX74" fmla="*/ 6007749 w 6127519"/>
              <a:gd name="connsiteY74" fmla="*/ 4964715 h 6858000"/>
              <a:gd name="connsiteX75" fmla="*/ 6005269 w 6127519"/>
              <a:gd name="connsiteY75" fmla="*/ 5150567 h 6858000"/>
              <a:gd name="connsiteX76" fmla="*/ 6001127 w 6127519"/>
              <a:gd name="connsiteY76" fmla="*/ 5164609 h 6858000"/>
              <a:gd name="connsiteX77" fmla="*/ 5998514 w 6127519"/>
              <a:gd name="connsiteY77" fmla="*/ 5189673 h 6858000"/>
              <a:gd name="connsiteX78" fmla="*/ 6018409 w 6127519"/>
              <a:gd name="connsiteY78" fmla="*/ 5227157 h 6858000"/>
              <a:gd name="connsiteX79" fmla="*/ 6036748 w 6127519"/>
              <a:gd name="connsiteY79" fmla="*/ 5322752 h 6858000"/>
              <a:gd name="connsiteX80" fmla="*/ 6036943 w 6127519"/>
              <a:gd name="connsiteY80" fmla="*/ 5329480 h 6858000"/>
              <a:gd name="connsiteX81" fmla="*/ 6037677 w 6127519"/>
              <a:gd name="connsiteY81" fmla="*/ 5354807 h 6858000"/>
              <a:gd name="connsiteX82" fmla="*/ 6039728 w 6127519"/>
              <a:gd name="connsiteY82" fmla="*/ 5359416 h 6858000"/>
              <a:gd name="connsiteX83" fmla="*/ 6053435 w 6127519"/>
              <a:gd name="connsiteY83" fmla="*/ 5387547 h 6858000"/>
              <a:gd name="connsiteX84" fmla="*/ 6065933 w 6127519"/>
              <a:gd name="connsiteY84" fmla="*/ 5443002 h 6858000"/>
              <a:gd name="connsiteX85" fmla="*/ 6068640 w 6127519"/>
              <a:gd name="connsiteY85" fmla="*/ 5474503 h 6858000"/>
              <a:gd name="connsiteX86" fmla="*/ 6080922 w 6127519"/>
              <a:gd name="connsiteY86" fmla="*/ 5561070 h 6858000"/>
              <a:gd name="connsiteX87" fmla="*/ 6096949 w 6127519"/>
              <a:gd name="connsiteY87" fmla="*/ 5648179 h 6858000"/>
              <a:gd name="connsiteX88" fmla="*/ 6125703 w 6127519"/>
              <a:gd name="connsiteY88" fmla="*/ 5692894 h 6858000"/>
              <a:gd name="connsiteX89" fmla="*/ 6121353 w 6127519"/>
              <a:gd name="connsiteY89" fmla="*/ 5721725 h 6858000"/>
              <a:gd name="connsiteX90" fmla="*/ 6121607 w 6127519"/>
              <a:gd name="connsiteY90" fmla="*/ 5721959 h 6858000"/>
              <a:gd name="connsiteX91" fmla="*/ 6127024 w 6127519"/>
              <a:gd name="connsiteY91" fmla="*/ 5786902 h 6858000"/>
              <a:gd name="connsiteX92" fmla="*/ 6127519 w 6127519"/>
              <a:gd name="connsiteY92" fmla="*/ 5865775 h 6858000"/>
              <a:gd name="connsiteX93" fmla="*/ 6119217 w 6127519"/>
              <a:gd name="connsiteY93" fmla="*/ 5888542 h 6858000"/>
              <a:gd name="connsiteX94" fmla="*/ 6102493 w 6127519"/>
              <a:gd name="connsiteY94" fmla="*/ 5928602 h 6858000"/>
              <a:gd name="connsiteX95" fmla="*/ 6056863 w 6127519"/>
              <a:gd name="connsiteY95" fmla="*/ 6000643 h 6858000"/>
              <a:gd name="connsiteX96" fmla="*/ 6045436 w 6127519"/>
              <a:gd name="connsiteY96" fmla="*/ 6124480 h 6858000"/>
              <a:gd name="connsiteX97" fmla="*/ 6030489 w 6127519"/>
              <a:gd name="connsiteY97" fmla="*/ 6317666 h 6858000"/>
              <a:gd name="connsiteX98" fmla="*/ 6007492 w 6127519"/>
              <a:gd name="connsiteY98" fmla="*/ 6440818 h 6858000"/>
              <a:gd name="connsiteX99" fmla="*/ 6009467 w 6127519"/>
              <a:gd name="connsiteY99" fmla="*/ 6487076 h 6858000"/>
              <a:gd name="connsiteX100" fmla="*/ 5995064 w 6127519"/>
              <a:gd name="connsiteY100" fmla="*/ 6540791 h 6858000"/>
              <a:gd name="connsiteX101" fmla="*/ 6004510 w 6127519"/>
              <a:gd name="connsiteY101" fmla="*/ 6599256 h 6858000"/>
              <a:gd name="connsiteX102" fmla="*/ 5986207 w 6127519"/>
              <a:gd name="connsiteY102" fmla="*/ 6695855 h 6858000"/>
              <a:gd name="connsiteX103" fmla="*/ 5979428 w 6127519"/>
              <a:gd name="connsiteY103" fmla="*/ 6754678 h 6858000"/>
              <a:gd name="connsiteX104" fmla="*/ 5983398 w 6127519"/>
              <a:gd name="connsiteY104" fmla="*/ 6778641 h 6858000"/>
              <a:gd name="connsiteX105" fmla="*/ 5984543 w 6127519"/>
              <a:gd name="connsiteY105" fmla="*/ 6811016 h 6858000"/>
              <a:gd name="connsiteX106" fmla="*/ 5979671 w 6127519"/>
              <a:gd name="connsiteY106" fmla="*/ 6858000 h 6858000"/>
              <a:gd name="connsiteX107" fmla="*/ 0 w 6127519"/>
              <a:gd name="connsiteY107" fmla="*/ 6858000 h 6858000"/>
              <a:gd name="connsiteX108" fmla="*/ 0 w 6127519"/>
              <a:gd name="connsiteY108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21088 w 6127519"/>
              <a:gd name="connsiteY13" fmla="*/ 860193 h 6858000"/>
              <a:gd name="connsiteX14" fmla="*/ 5230806 w 6127519"/>
              <a:gd name="connsiteY14" fmla="*/ 961354 h 6858000"/>
              <a:gd name="connsiteX15" fmla="*/ 5201018 w 6127519"/>
              <a:gd name="connsiteY15" fmla="*/ 1095027 h 6858000"/>
              <a:gd name="connsiteX16" fmla="*/ 5202153 w 6127519"/>
              <a:gd name="connsiteY16" fmla="*/ 1133224 h 6858000"/>
              <a:gd name="connsiteX17" fmla="*/ 5189234 w 6127519"/>
              <a:gd name="connsiteY17" fmla="*/ 1193495 h 6858000"/>
              <a:gd name="connsiteX18" fmla="*/ 5202769 w 6127519"/>
              <a:gd name="connsiteY18" fmla="*/ 1269450 h 6858000"/>
              <a:gd name="connsiteX19" fmla="*/ 5225968 w 6127519"/>
              <a:gd name="connsiteY19" fmla="*/ 1357994 h 6858000"/>
              <a:gd name="connsiteX20" fmla="*/ 5233819 w 6127519"/>
              <a:gd name="connsiteY20" fmla="*/ 1380922 h 6858000"/>
              <a:gd name="connsiteX21" fmla="*/ 5237226 w 6127519"/>
              <a:gd name="connsiteY21" fmla="*/ 1441327 h 6858000"/>
              <a:gd name="connsiteX22" fmla="*/ 5255653 w 6127519"/>
              <a:gd name="connsiteY22" fmla="*/ 1524712 h 6858000"/>
              <a:gd name="connsiteX23" fmla="*/ 5263491 w 6127519"/>
              <a:gd name="connsiteY23" fmla="*/ 1642938 h 6858000"/>
              <a:gd name="connsiteX24" fmla="*/ 5261314 w 6127519"/>
              <a:gd name="connsiteY24" fmla="*/ 1689177 h 6858000"/>
              <a:gd name="connsiteX25" fmla="*/ 5259788 w 6127519"/>
              <a:gd name="connsiteY25" fmla="*/ 1768516 h 6858000"/>
              <a:gd name="connsiteX26" fmla="*/ 5255696 w 6127519"/>
              <a:gd name="connsiteY26" fmla="*/ 1953770 h 6858000"/>
              <a:gd name="connsiteX27" fmla="*/ 5252592 w 6127519"/>
              <a:gd name="connsiteY27" fmla="*/ 2092210 h 6858000"/>
              <a:gd name="connsiteX28" fmla="*/ 5250104 w 6127519"/>
              <a:gd name="connsiteY28" fmla="*/ 2249166 h 6858000"/>
              <a:gd name="connsiteX29" fmla="*/ 5251214 w 6127519"/>
              <a:gd name="connsiteY29" fmla="*/ 2250944 h 6858000"/>
              <a:gd name="connsiteX30" fmla="*/ 5250644 w 6127519"/>
              <a:gd name="connsiteY30" fmla="*/ 2266619 h 6858000"/>
              <a:gd name="connsiteX31" fmla="*/ 5293877 w 6127519"/>
              <a:gd name="connsiteY31" fmla="*/ 2368649 h 6858000"/>
              <a:gd name="connsiteX32" fmla="*/ 5311338 w 6127519"/>
              <a:gd name="connsiteY32" fmla="*/ 2404034 h 6858000"/>
              <a:gd name="connsiteX33" fmla="*/ 5338366 w 6127519"/>
              <a:gd name="connsiteY33" fmla="*/ 2465052 h 6858000"/>
              <a:gd name="connsiteX34" fmla="*/ 5371263 w 6127519"/>
              <a:gd name="connsiteY34" fmla="*/ 2586413 h 6858000"/>
              <a:gd name="connsiteX35" fmla="*/ 5407503 w 6127519"/>
              <a:gd name="connsiteY35" fmla="*/ 2786290 h 6858000"/>
              <a:gd name="connsiteX36" fmla="*/ 5407356 w 6127519"/>
              <a:gd name="connsiteY36" fmla="*/ 2787545 h 6858000"/>
              <a:gd name="connsiteX37" fmla="*/ 5457023 w 6127519"/>
              <a:gd name="connsiteY37" fmla="*/ 2858292 h 6858000"/>
              <a:gd name="connsiteX38" fmla="*/ 5479298 w 6127519"/>
              <a:gd name="connsiteY38" fmla="*/ 2947791 h 6858000"/>
              <a:gd name="connsiteX39" fmla="*/ 5481770 w 6127519"/>
              <a:gd name="connsiteY39" fmla="*/ 2951352 h 6858000"/>
              <a:gd name="connsiteX40" fmla="*/ 5482415 w 6127519"/>
              <a:gd name="connsiteY40" fmla="*/ 3004079 h 6858000"/>
              <a:gd name="connsiteX41" fmla="*/ 5503944 w 6127519"/>
              <a:gd name="connsiteY41" fmla="*/ 3123335 h 6858000"/>
              <a:gd name="connsiteX42" fmla="*/ 5516007 w 6127519"/>
              <a:gd name="connsiteY42" fmla="*/ 3258473 h 6858000"/>
              <a:gd name="connsiteX43" fmla="*/ 5589758 w 6127519"/>
              <a:gd name="connsiteY43" fmla="*/ 3453699 h 6858000"/>
              <a:gd name="connsiteX44" fmla="*/ 5596144 w 6127519"/>
              <a:gd name="connsiteY44" fmla="*/ 3534624 h 6858000"/>
              <a:gd name="connsiteX45" fmla="*/ 5597750 w 6127519"/>
              <a:gd name="connsiteY45" fmla="*/ 3534129 h 6858000"/>
              <a:gd name="connsiteX46" fmla="*/ 5599700 w 6127519"/>
              <a:gd name="connsiteY46" fmla="*/ 3547221 h 6858000"/>
              <a:gd name="connsiteX47" fmla="*/ 5615031 w 6127519"/>
              <a:gd name="connsiteY47" fmla="*/ 3557482 h 6858000"/>
              <a:gd name="connsiteX48" fmla="*/ 5618377 w 6127519"/>
              <a:gd name="connsiteY48" fmla="*/ 3588431 h 6858000"/>
              <a:gd name="connsiteX49" fmla="*/ 5612155 w 6127519"/>
              <a:gd name="connsiteY49" fmla="*/ 3589869 h 6858000"/>
              <a:gd name="connsiteX50" fmla="*/ 5620843 w 6127519"/>
              <a:gd name="connsiteY50" fmla="*/ 3606745 h 6858000"/>
              <a:gd name="connsiteX51" fmla="*/ 5655472 w 6127519"/>
              <a:gd name="connsiteY51" fmla="*/ 3678877 h 6858000"/>
              <a:gd name="connsiteX52" fmla="*/ 5683015 w 6127519"/>
              <a:gd name="connsiteY52" fmla="*/ 3762025 h 6858000"/>
              <a:gd name="connsiteX53" fmla="*/ 5696643 w 6127519"/>
              <a:gd name="connsiteY53" fmla="*/ 3773888 h 6858000"/>
              <a:gd name="connsiteX54" fmla="*/ 5707995 w 6127519"/>
              <a:gd name="connsiteY54" fmla="*/ 3781685 h 6858000"/>
              <a:gd name="connsiteX55" fmla="*/ 5768491 w 6127519"/>
              <a:gd name="connsiteY55" fmla="*/ 3914399 h 6858000"/>
              <a:gd name="connsiteX56" fmla="*/ 5793123 w 6127519"/>
              <a:gd name="connsiteY56" fmla="*/ 3969952 h 6858000"/>
              <a:gd name="connsiteX57" fmla="*/ 5808321 w 6127519"/>
              <a:gd name="connsiteY57" fmla="*/ 3988153 h 6858000"/>
              <a:gd name="connsiteX58" fmla="*/ 5825621 w 6127519"/>
              <a:gd name="connsiteY58" fmla="*/ 4015525 h 6858000"/>
              <a:gd name="connsiteX59" fmla="*/ 5860672 w 6127519"/>
              <a:gd name="connsiteY59" fmla="*/ 4061579 h 6858000"/>
              <a:gd name="connsiteX60" fmla="*/ 5872173 w 6127519"/>
              <a:gd name="connsiteY60" fmla="*/ 4088497 h 6858000"/>
              <a:gd name="connsiteX61" fmla="*/ 5894095 w 6127519"/>
              <a:gd name="connsiteY61" fmla="*/ 4128857 h 6858000"/>
              <a:gd name="connsiteX62" fmla="*/ 5903513 w 6127519"/>
              <a:gd name="connsiteY62" fmla="*/ 4187661 h 6858000"/>
              <a:gd name="connsiteX63" fmla="*/ 5917114 w 6127519"/>
              <a:gd name="connsiteY63" fmla="*/ 4213096 h 6858000"/>
              <a:gd name="connsiteX64" fmla="*/ 5924233 w 6127519"/>
              <a:gd name="connsiteY64" fmla="*/ 4242060 h 6858000"/>
              <a:gd name="connsiteX65" fmla="*/ 5928910 w 6127519"/>
              <a:gd name="connsiteY65" fmla="*/ 4300973 h 6858000"/>
              <a:gd name="connsiteX66" fmla="*/ 5939320 w 6127519"/>
              <a:gd name="connsiteY66" fmla="*/ 4340435 h 6858000"/>
              <a:gd name="connsiteX67" fmla="*/ 5946705 w 6127519"/>
              <a:gd name="connsiteY67" fmla="*/ 4428051 h 6858000"/>
              <a:gd name="connsiteX68" fmla="*/ 5949261 w 6127519"/>
              <a:gd name="connsiteY68" fmla="*/ 4449185 h 6858000"/>
              <a:gd name="connsiteX69" fmla="*/ 5968960 w 6127519"/>
              <a:gd name="connsiteY69" fmla="*/ 4482655 h 6858000"/>
              <a:gd name="connsiteX70" fmla="*/ 5980106 w 6127519"/>
              <a:gd name="connsiteY70" fmla="*/ 4585087 h 6858000"/>
              <a:gd name="connsiteX71" fmla="*/ 5998138 w 6127519"/>
              <a:gd name="connsiteY71" fmla="*/ 4697518 h 6858000"/>
              <a:gd name="connsiteX72" fmla="*/ 6007819 w 6127519"/>
              <a:gd name="connsiteY72" fmla="*/ 4858148 h 6858000"/>
              <a:gd name="connsiteX73" fmla="*/ 6007749 w 6127519"/>
              <a:gd name="connsiteY73" fmla="*/ 4964715 h 6858000"/>
              <a:gd name="connsiteX74" fmla="*/ 6005269 w 6127519"/>
              <a:gd name="connsiteY74" fmla="*/ 5150567 h 6858000"/>
              <a:gd name="connsiteX75" fmla="*/ 6001127 w 6127519"/>
              <a:gd name="connsiteY75" fmla="*/ 5164609 h 6858000"/>
              <a:gd name="connsiteX76" fmla="*/ 5998514 w 6127519"/>
              <a:gd name="connsiteY76" fmla="*/ 5189673 h 6858000"/>
              <a:gd name="connsiteX77" fmla="*/ 6018409 w 6127519"/>
              <a:gd name="connsiteY77" fmla="*/ 5227157 h 6858000"/>
              <a:gd name="connsiteX78" fmla="*/ 6036748 w 6127519"/>
              <a:gd name="connsiteY78" fmla="*/ 5322752 h 6858000"/>
              <a:gd name="connsiteX79" fmla="*/ 6036943 w 6127519"/>
              <a:gd name="connsiteY79" fmla="*/ 5329480 h 6858000"/>
              <a:gd name="connsiteX80" fmla="*/ 6037677 w 6127519"/>
              <a:gd name="connsiteY80" fmla="*/ 5354807 h 6858000"/>
              <a:gd name="connsiteX81" fmla="*/ 6039728 w 6127519"/>
              <a:gd name="connsiteY81" fmla="*/ 5359416 h 6858000"/>
              <a:gd name="connsiteX82" fmla="*/ 6053435 w 6127519"/>
              <a:gd name="connsiteY82" fmla="*/ 5387547 h 6858000"/>
              <a:gd name="connsiteX83" fmla="*/ 6065933 w 6127519"/>
              <a:gd name="connsiteY83" fmla="*/ 5443002 h 6858000"/>
              <a:gd name="connsiteX84" fmla="*/ 6068640 w 6127519"/>
              <a:gd name="connsiteY84" fmla="*/ 5474503 h 6858000"/>
              <a:gd name="connsiteX85" fmla="*/ 6080922 w 6127519"/>
              <a:gd name="connsiteY85" fmla="*/ 5561070 h 6858000"/>
              <a:gd name="connsiteX86" fmla="*/ 6096949 w 6127519"/>
              <a:gd name="connsiteY86" fmla="*/ 5648179 h 6858000"/>
              <a:gd name="connsiteX87" fmla="*/ 6125703 w 6127519"/>
              <a:gd name="connsiteY87" fmla="*/ 5692894 h 6858000"/>
              <a:gd name="connsiteX88" fmla="*/ 6121353 w 6127519"/>
              <a:gd name="connsiteY88" fmla="*/ 5721725 h 6858000"/>
              <a:gd name="connsiteX89" fmla="*/ 6121607 w 6127519"/>
              <a:gd name="connsiteY89" fmla="*/ 5721959 h 6858000"/>
              <a:gd name="connsiteX90" fmla="*/ 6127024 w 6127519"/>
              <a:gd name="connsiteY90" fmla="*/ 5786902 h 6858000"/>
              <a:gd name="connsiteX91" fmla="*/ 6127519 w 6127519"/>
              <a:gd name="connsiteY91" fmla="*/ 5865775 h 6858000"/>
              <a:gd name="connsiteX92" fmla="*/ 6119217 w 6127519"/>
              <a:gd name="connsiteY92" fmla="*/ 5888542 h 6858000"/>
              <a:gd name="connsiteX93" fmla="*/ 6102493 w 6127519"/>
              <a:gd name="connsiteY93" fmla="*/ 5928602 h 6858000"/>
              <a:gd name="connsiteX94" fmla="*/ 6056863 w 6127519"/>
              <a:gd name="connsiteY94" fmla="*/ 6000643 h 6858000"/>
              <a:gd name="connsiteX95" fmla="*/ 6045436 w 6127519"/>
              <a:gd name="connsiteY95" fmla="*/ 6124480 h 6858000"/>
              <a:gd name="connsiteX96" fmla="*/ 6030489 w 6127519"/>
              <a:gd name="connsiteY96" fmla="*/ 6317666 h 6858000"/>
              <a:gd name="connsiteX97" fmla="*/ 6007492 w 6127519"/>
              <a:gd name="connsiteY97" fmla="*/ 6440818 h 6858000"/>
              <a:gd name="connsiteX98" fmla="*/ 6009467 w 6127519"/>
              <a:gd name="connsiteY98" fmla="*/ 6487076 h 6858000"/>
              <a:gd name="connsiteX99" fmla="*/ 5995064 w 6127519"/>
              <a:gd name="connsiteY99" fmla="*/ 6540791 h 6858000"/>
              <a:gd name="connsiteX100" fmla="*/ 6004510 w 6127519"/>
              <a:gd name="connsiteY100" fmla="*/ 6599256 h 6858000"/>
              <a:gd name="connsiteX101" fmla="*/ 5986207 w 6127519"/>
              <a:gd name="connsiteY101" fmla="*/ 6695855 h 6858000"/>
              <a:gd name="connsiteX102" fmla="*/ 5979428 w 6127519"/>
              <a:gd name="connsiteY102" fmla="*/ 6754678 h 6858000"/>
              <a:gd name="connsiteX103" fmla="*/ 5983398 w 6127519"/>
              <a:gd name="connsiteY103" fmla="*/ 6778641 h 6858000"/>
              <a:gd name="connsiteX104" fmla="*/ 5984543 w 6127519"/>
              <a:gd name="connsiteY104" fmla="*/ 6811016 h 6858000"/>
              <a:gd name="connsiteX105" fmla="*/ 5979671 w 6127519"/>
              <a:gd name="connsiteY105" fmla="*/ 6858000 h 6858000"/>
              <a:gd name="connsiteX106" fmla="*/ 0 w 6127519"/>
              <a:gd name="connsiteY106" fmla="*/ 6858000 h 6858000"/>
              <a:gd name="connsiteX107" fmla="*/ 0 w 6127519"/>
              <a:gd name="connsiteY107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21088 w 6127519"/>
              <a:gd name="connsiteY13" fmla="*/ 860193 h 6858000"/>
              <a:gd name="connsiteX14" fmla="*/ 5230806 w 6127519"/>
              <a:gd name="connsiteY14" fmla="*/ 961354 h 6858000"/>
              <a:gd name="connsiteX15" fmla="*/ 5201018 w 6127519"/>
              <a:gd name="connsiteY15" fmla="*/ 1095027 h 6858000"/>
              <a:gd name="connsiteX16" fmla="*/ 5202153 w 6127519"/>
              <a:gd name="connsiteY16" fmla="*/ 1133224 h 6858000"/>
              <a:gd name="connsiteX17" fmla="*/ 5189234 w 6127519"/>
              <a:gd name="connsiteY17" fmla="*/ 1193495 h 6858000"/>
              <a:gd name="connsiteX18" fmla="*/ 5202769 w 6127519"/>
              <a:gd name="connsiteY18" fmla="*/ 1269450 h 6858000"/>
              <a:gd name="connsiteX19" fmla="*/ 5225968 w 6127519"/>
              <a:gd name="connsiteY19" fmla="*/ 1357994 h 6858000"/>
              <a:gd name="connsiteX20" fmla="*/ 5233819 w 6127519"/>
              <a:gd name="connsiteY20" fmla="*/ 1380922 h 6858000"/>
              <a:gd name="connsiteX21" fmla="*/ 5237226 w 6127519"/>
              <a:gd name="connsiteY21" fmla="*/ 1441327 h 6858000"/>
              <a:gd name="connsiteX22" fmla="*/ 5255653 w 6127519"/>
              <a:gd name="connsiteY22" fmla="*/ 1524712 h 6858000"/>
              <a:gd name="connsiteX23" fmla="*/ 5263491 w 6127519"/>
              <a:gd name="connsiteY23" fmla="*/ 1642938 h 6858000"/>
              <a:gd name="connsiteX24" fmla="*/ 5261314 w 6127519"/>
              <a:gd name="connsiteY24" fmla="*/ 1689177 h 6858000"/>
              <a:gd name="connsiteX25" fmla="*/ 5259788 w 6127519"/>
              <a:gd name="connsiteY25" fmla="*/ 1768516 h 6858000"/>
              <a:gd name="connsiteX26" fmla="*/ 5255696 w 6127519"/>
              <a:gd name="connsiteY26" fmla="*/ 1953770 h 6858000"/>
              <a:gd name="connsiteX27" fmla="*/ 5252592 w 6127519"/>
              <a:gd name="connsiteY27" fmla="*/ 2092210 h 6858000"/>
              <a:gd name="connsiteX28" fmla="*/ 5250104 w 6127519"/>
              <a:gd name="connsiteY28" fmla="*/ 2249166 h 6858000"/>
              <a:gd name="connsiteX29" fmla="*/ 5251214 w 6127519"/>
              <a:gd name="connsiteY29" fmla="*/ 2250944 h 6858000"/>
              <a:gd name="connsiteX30" fmla="*/ 5250644 w 6127519"/>
              <a:gd name="connsiteY30" fmla="*/ 2266619 h 6858000"/>
              <a:gd name="connsiteX31" fmla="*/ 5293877 w 6127519"/>
              <a:gd name="connsiteY31" fmla="*/ 2368649 h 6858000"/>
              <a:gd name="connsiteX32" fmla="*/ 5311338 w 6127519"/>
              <a:gd name="connsiteY32" fmla="*/ 2404034 h 6858000"/>
              <a:gd name="connsiteX33" fmla="*/ 5338366 w 6127519"/>
              <a:gd name="connsiteY33" fmla="*/ 2465052 h 6858000"/>
              <a:gd name="connsiteX34" fmla="*/ 5371263 w 6127519"/>
              <a:gd name="connsiteY34" fmla="*/ 2586413 h 6858000"/>
              <a:gd name="connsiteX35" fmla="*/ 5407503 w 6127519"/>
              <a:gd name="connsiteY35" fmla="*/ 2786290 h 6858000"/>
              <a:gd name="connsiteX36" fmla="*/ 5407356 w 6127519"/>
              <a:gd name="connsiteY36" fmla="*/ 2787545 h 6858000"/>
              <a:gd name="connsiteX37" fmla="*/ 5457023 w 6127519"/>
              <a:gd name="connsiteY37" fmla="*/ 2858292 h 6858000"/>
              <a:gd name="connsiteX38" fmla="*/ 5479298 w 6127519"/>
              <a:gd name="connsiteY38" fmla="*/ 2947791 h 6858000"/>
              <a:gd name="connsiteX39" fmla="*/ 5481770 w 6127519"/>
              <a:gd name="connsiteY39" fmla="*/ 2951352 h 6858000"/>
              <a:gd name="connsiteX40" fmla="*/ 5482415 w 6127519"/>
              <a:gd name="connsiteY40" fmla="*/ 3004079 h 6858000"/>
              <a:gd name="connsiteX41" fmla="*/ 5503944 w 6127519"/>
              <a:gd name="connsiteY41" fmla="*/ 3123335 h 6858000"/>
              <a:gd name="connsiteX42" fmla="*/ 5516007 w 6127519"/>
              <a:gd name="connsiteY42" fmla="*/ 3258473 h 6858000"/>
              <a:gd name="connsiteX43" fmla="*/ 5589758 w 6127519"/>
              <a:gd name="connsiteY43" fmla="*/ 3453699 h 6858000"/>
              <a:gd name="connsiteX44" fmla="*/ 5596144 w 6127519"/>
              <a:gd name="connsiteY44" fmla="*/ 3534624 h 6858000"/>
              <a:gd name="connsiteX45" fmla="*/ 5597750 w 6127519"/>
              <a:gd name="connsiteY45" fmla="*/ 3534129 h 6858000"/>
              <a:gd name="connsiteX46" fmla="*/ 5599700 w 6127519"/>
              <a:gd name="connsiteY46" fmla="*/ 3547221 h 6858000"/>
              <a:gd name="connsiteX47" fmla="*/ 5615031 w 6127519"/>
              <a:gd name="connsiteY47" fmla="*/ 3557482 h 6858000"/>
              <a:gd name="connsiteX48" fmla="*/ 5618377 w 6127519"/>
              <a:gd name="connsiteY48" fmla="*/ 3588431 h 6858000"/>
              <a:gd name="connsiteX49" fmla="*/ 5612155 w 6127519"/>
              <a:gd name="connsiteY49" fmla="*/ 3589869 h 6858000"/>
              <a:gd name="connsiteX50" fmla="*/ 5620843 w 6127519"/>
              <a:gd name="connsiteY50" fmla="*/ 3606745 h 6858000"/>
              <a:gd name="connsiteX51" fmla="*/ 5655472 w 6127519"/>
              <a:gd name="connsiteY51" fmla="*/ 3678877 h 6858000"/>
              <a:gd name="connsiteX52" fmla="*/ 5683015 w 6127519"/>
              <a:gd name="connsiteY52" fmla="*/ 3762025 h 6858000"/>
              <a:gd name="connsiteX53" fmla="*/ 5696643 w 6127519"/>
              <a:gd name="connsiteY53" fmla="*/ 3773888 h 6858000"/>
              <a:gd name="connsiteX54" fmla="*/ 5707995 w 6127519"/>
              <a:gd name="connsiteY54" fmla="*/ 3781685 h 6858000"/>
              <a:gd name="connsiteX55" fmla="*/ 5768491 w 6127519"/>
              <a:gd name="connsiteY55" fmla="*/ 3914399 h 6858000"/>
              <a:gd name="connsiteX56" fmla="*/ 5793123 w 6127519"/>
              <a:gd name="connsiteY56" fmla="*/ 3969952 h 6858000"/>
              <a:gd name="connsiteX57" fmla="*/ 5808321 w 6127519"/>
              <a:gd name="connsiteY57" fmla="*/ 3988153 h 6858000"/>
              <a:gd name="connsiteX58" fmla="*/ 5825621 w 6127519"/>
              <a:gd name="connsiteY58" fmla="*/ 4015525 h 6858000"/>
              <a:gd name="connsiteX59" fmla="*/ 5860672 w 6127519"/>
              <a:gd name="connsiteY59" fmla="*/ 4061579 h 6858000"/>
              <a:gd name="connsiteX60" fmla="*/ 5872173 w 6127519"/>
              <a:gd name="connsiteY60" fmla="*/ 4088497 h 6858000"/>
              <a:gd name="connsiteX61" fmla="*/ 5894095 w 6127519"/>
              <a:gd name="connsiteY61" fmla="*/ 4128857 h 6858000"/>
              <a:gd name="connsiteX62" fmla="*/ 5903513 w 6127519"/>
              <a:gd name="connsiteY62" fmla="*/ 4187661 h 6858000"/>
              <a:gd name="connsiteX63" fmla="*/ 5917114 w 6127519"/>
              <a:gd name="connsiteY63" fmla="*/ 4213096 h 6858000"/>
              <a:gd name="connsiteX64" fmla="*/ 5924233 w 6127519"/>
              <a:gd name="connsiteY64" fmla="*/ 4242060 h 6858000"/>
              <a:gd name="connsiteX65" fmla="*/ 5928910 w 6127519"/>
              <a:gd name="connsiteY65" fmla="*/ 4300973 h 6858000"/>
              <a:gd name="connsiteX66" fmla="*/ 5939320 w 6127519"/>
              <a:gd name="connsiteY66" fmla="*/ 4340435 h 6858000"/>
              <a:gd name="connsiteX67" fmla="*/ 5946705 w 6127519"/>
              <a:gd name="connsiteY67" fmla="*/ 4428051 h 6858000"/>
              <a:gd name="connsiteX68" fmla="*/ 5949261 w 6127519"/>
              <a:gd name="connsiteY68" fmla="*/ 4449185 h 6858000"/>
              <a:gd name="connsiteX69" fmla="*/ 5968960 w 6127519"/>
              <a:gd name="connsiteY69" fmla="*/ 4482655 h 6858000"/>
              <a:gd name="connsiteX70" fmla="*/ 5980106 w 6127519"/>
              <a:gd name="connsiteY70" fmla="*/ 4585087 h 6858000"/>
              <a:gd name="connsiteX71" fmla="*/ 5998138 w 6127519"/>
              <a:gd name="connsiteY71" fmla="*/ 4697518 h 6858000"/>
              <a:gd name="connsiteX72" fmla="*/ 6007819 w 6127519"/>
              <a:gd name="connsiteY72" fmla="*/ 4858148 h 6858000"/>
              <a:gd name="connsiteX73" fmla="*/ 6007749 w 6127519"/>
              <a:gd name="connsiteY73" fmla="*/ 4964715 h 6858000"/>
              <a:gd name="connsiteX74" fmla="*/ 6005269 w 6127519"/>
              <a:gd name="connsiteY74" fmla="*/ 5150567 h 6858000"/>
              <a:gd name="connsiteX75" fmla="*/ 6001127 w 6127519"/>
              <a:gd name="connsiteY75" fmla="*/ 5164609 h 6858000"/>
              <a:gd name="connsiteX76" fmla="*/ 5998514 w 6127519"/>
              <a:gd name="connsiteY76" fmla="*/ 5189673 h 6858000"/>
              <a:gd name="connsiteX77" fmla="*/ 6018409 w 6127519"/>
              <a:gd name="connsiteY77" fmla="*/ 5227157 h 6858000"/>
              <a:gd name="connsiteX78" fmla="*/ 6036748 w 6127519"/>
              <a:gd name="connsiteY78" fmla="*/ 5322752 h 6858000"/>
              <a:gd name="connsiteX79" fmla="*/ 6036943 w 6127519"/>
              <a:gd name="connsiteY79" fmla="*/ 5329480 h 6858000"/>
              <a:gd name="connsiteX80" fmla="*/ 6037677 w 6127519"/>
              <a:gd name="connsiteY80" fmla="*/ 5354807 h 6858000"/>
              <a:gd name="connsiteX81" fmla="*/ 6039728 w 6127519"/>
              <a:gd name="connsiteY81" fmla="*/ 5359416 h 6858000"/>
              <a:gd name="connsiteX82" fmla="*/ 6053435 w 6127519"/>
              <a:gd name="connsiteY82" fmla="*/ 5387547 h 6858000"/>
              <a:gd name="connsiteX83" fmla="*/ 6065933 w 6127519"/>
              <a:gd name="connsiteY83" fmla="*/ 5443002 h 6858000"/>
              <a:gd name="connsiteX84" fmla="*/ 6068640 w 6127519"/>
              <a:gd name="connsiteY84" fmla="*/ 5474503 h 6858000"/>
              <a:gd name="connsiteX85" fmla="*/ 6080922 w 6127519"/>
              <a:gd name="connsiteY85" fmla="*/ 5561070 h 6858000"/>
              <a:gd name="connsiteX86" fmla="*/ 6096949 w 6127519"/>
              <a:gd name="connsiteY86" fmla="*/ 5648179 h 6858000"/>
              <a:gd name="connsiteX87" fmla="*/ 6121353 w 6127519"/>
              <a:gd name="connsiteY87" fmla="*/ 5721725 h 6858000"/>
              <a:gd name="connsiteX88" fmla="*/ 6121607 w 6127519"/>
              <a:gd name="connsiteY88" fmla="*/ 5721959 h 6858000"/>
              <a:gd name="connsiteX89" fmla="*/ 6127024 w 6127519"/>
              <a:gd name="connsiteY89" fmla="*/ 5786902 h 6858000"/>
              <a:gd name="connsiteX90" fmla="*/ 6127519 w 6127519"/>
              <a:gd name="connsiteY90" fmla="*/ 5865775 h 6858000"/>
              <a:gd name="connsiteX91" fmla="*/ 6119217 w 6127519"/>
              <a:gd name="connsiteY91" fmla="*/ 5888542 h 6858000"/>
              <a:gd name="connsiteX92" fmla="*/ 6102493 w 6127519"/>
              <a:gd name="connsiteY92" fmla="*/ 5928602 h 6858000"/>
              <a:gd name="connsiteX93" fmla="*/ 6056863 w 6127519"/>
              <a:gd name="connsiteY93" fmla="*/ 6000643 h 6858000"/>
              <a:gd name="connsiteX94" fmla="*/ 6045436 w 6127519"/>
              <a:gd name="connsiteY94" fmla="*/ 6124480 h 6858000"/>
              <a:gd name="connsiteX95" fmla="*/ 6030489 w 6127519"/>
              <a:gd name="connsiteY95" fmla="*/ 6317666 h 6858000"/>
              <a:gd name="connsiteX96" fmla="*/ 6007492 w 6127519"/>
              <a:gd name="connsiteY96" fmla="*/ 6440818 h 6858000"/>
              <a:gd name="connsiteX97" fmla="*/ 6009467 w 6127519"/>
              <a:gd name="connsiteY97" fmla="*/ 6487076 h 6858000"/>
              <a:gd name="connsiteX98" fmla="*/ 5995064 w 6127519"/>
              <a:gd name="connsiteY98" fmla="*/ 6540791 h 6858000"/>
              <a:gd name="connsiteX99" fmla="*/ 6004510 w 6127519"/>
              <a:gd name="connsiteY99" fmla="*/ 6599256 h 6858000"/>
              <a:gd name="connsiteX100" fmla="*/ 5986207 w 6127519"/>
              <a:gd name="connsiteY100" fmla="*/ 6695855 h 6858000"/>
              <a:gd name="connsiteX101" fmla="*/ 5979428 w 6127519"/>
              <a:gd name="connsiteY101" fmla="*/ 6754678 h 6858000"/>
              <a:gd name="connsiteX102" fmla="*/ 5983398 w 6127519"/>
              <a:gd name="connsiteY102" fmla="*/ 6778641 h 6858000"/>
              <a:gd name="connsiteX103" fmla="*/ 5984543 w 6127519"/>
              <a:gd name="connsiteY103" fmla="*/ 6811016 h 6858000"/>
              <a:gd name="connsiteX104" fmla="*/ 5979671 w 6127519"/>
              <a:gd name="connsiteY104" fmla="*/ 6858000 h 6858000"/>
              <a:gd name="connsiteX105" fmla="*/ 0 w 6127519"/>
              <a:gd name="connsiteY105" fmla="*/ 6858000 h 6858000"/>
              <a:gd name="connsiteX106" fmla="*/ 0 w 6127519"/>
              <a:gd name="connsiteY106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21088 w 6127519"/>
              <a:gd name="connsiteY13" fmla="*/ 860193 h 6858000"/>
              <a:gd name="connsiteX14" fmla="*/ 5230806 w 6127519"/>
              <a:gd name="connsiteY14" fmla="*/ 961354 h 6858000"/>
              <a:gd name="connsiteX15" fmla="*/ 5201018 w 6127519"/>
              <a:gd name="connsiteY15" fmla="*/ 1095027 h 6858000"/>
              <a:gd name="connsiteX16" fmla="*/ 5202153 w 6127519"/>
              <a:gd name="connsiteY16" fmla="*/ 1133224 h 6858000"/>
              <a:gd name="connsiteX17" fmla="*/ 5189234 w 6127519"/>
              <a:gd name="connsiteY17" fmla="*/ 1193495 h 6858000"/>
              <a:gd name="connsiteX18" fmla="*/ 5202769 w 6127519"/>
              <a:gd name="connsiteY18" fmla="*/ 1269450 h 6858000"/>
              <a:gd name="connsiteX19" fmla="*/ 5225968 w 6127519"/>
              <a:gd name="connsiteY19" fmla="*/ 1357994 h 6858000"/>
              <a:gd name="connsiteX20" fmla="*/ 5233819 w 6127519"/>
              <a:gd name="connsiteY20" fmla="*/ 1380922 h 6858000"/>
              <a:gd name="connsiteX21" fmla="*/ 5237226 w 6127519"/>
              <a:gd name="connsiteY21" fmla="*/ 1441327 h 6858000"/>
              <a:gd name="connsiteX22" fmla="*/ 5255653 w 6127519"/>
              <a:gd name="connsiteY22" fmla="*/ 1524712 h 6858000"/>
              <a:gd name="connsiteX23" fmla="*/ 5263491 w 6127519"/>
              <a:gd name="connsiteY23" fmla="*/ 1642938 h 6858000"/>
              <a:gd name="connsiteX24" fmla="*/ 5261314 w 6127519"/>
              <a:gd name="connsiteY24" fmla="*/ 1689177 h 6858000"/>
              <a:gd name="connsiteX25" fmla="*/ 5259788 w 6127519"/>
              <a:gd name="connsiteY25" fmla="*/ 1768516 h 6858000"/>
              <a:gd name="connsiteX26" fmla="*/ 5255696 w 6127519"/>
              <a:gd name="connsiteY26" fmla="*/ 1953770 h 6858000"/>
              <a:gd name="connsiteX27" fmla="*/ 5252592 w 6127519"/>
              <a:gd name="connsiteY27" fmla="*/ 2092210 h 6858000"/>
              <a:gd name="connsiteX28" fmla="*/ 5250104 w 6127519"/>
              <a:gd name="connsiteY28" fmla="*/ 2249166 h 6858000"/>
              <a:gd name="connsiteX29" fmla="*/ 5251214 w 6127519"/>
              <a:gd name="connsiteY29" fmla="*/ 2250944 h 6858000"/>
              <a:gd name="connsiteX30" fmla="*/ 5250644 w 6127519"/>
              <a:gd name="connsiteY30" fmla="*/ 2266619 h 6858000"/>
              <a:gd name="connsiteX31" fmla="*/ 5293877 w 6127519"/>
              <a:gd name="connsiteY31" fmla="*/ 2368649 h 6858000"/>
              <a:gd name="connsiteX32" fmla="*/ 5311338 w 6127519"/>
              <a:gd name="connsiteY32" fmla="*/ 2404034 h 6858000"/>
              <a:gd name="connsiteX33" fmla="*/ 5338366 w 6127519"/>
              <a:gd name="connsiteY33" fmla="*/ 2465052 h 6858000"/>
              <a:gd name="connsiteX34" fmla="*/ 5371263 w 6127519"/>
              <a:gd name="connsiteY34" fmla="*/ 2586413 h 6858000"/>
              <a:gd name="connsiteX35" fmla="*/ 5407503 w 6127519"/>
              <a:gd name="connsiteY35" fmla="*/ 2786290 h 6858000"/>
              <a:gd name="connsiteX36" fmla="*/ 5407356 w 6127519"/>
              <a:gd name="connsiteY36" fmla="*/ 2787545 h 6858000"/>
              <a:gd name="connsiteX37" fmla="*/ 5457023 w 6127519"/>
              <a:gd name="connsiteY37" fmla="*/ 2858292 h 6858000"/>
              <a:gd name="connsiteX38" fmla="*/ 5479298 w 6127519"/>
              <a:gd name="connsiteY38" fmla="*/ 2947791 h 6858000"/>
              <a:gd name="connsiteX39" fmla="*/ 5481770 w 6127519"/>
              <a:gd name="connsiteY39" fmla="*/ 2951352 h 6858000"/>
              <a:gd name="connsiteX40" fmla="*/ 5482415 w 6127519"/>
              <a:gd name="connsiteY40" fmla="*/ 3004079 h 6858000"/>
              <a:gd name="connsiteX41" fmla="*/ 5503944 w 6127519"/>
              <a:gd name="connsiteY41" fmla="*/ 3123335 h 6858000"/>
              <a:gd name="connsiteX42" fmla="*/ 5516007 w 6127519"/>
              <a:gd name="connsiteY42" fmla="*/ 3258473 h 6858000"/>
              <a:gd name="connsiteX43" fmla="*/ 5589758 w 6127519"/>
              <a:gd name="connsiteY43" fmla="*/ 3453699 h 6858000"/>
              <a:gd name="connsiteX44" fmla="*/ 5596144 w 6127519"/>
              <a:gd name="connsiteY44" fmla="*/ 3534624 h 6858000"/>
              <a:gd name="connsiteX45" fmla="*/ 5597750 w 6127519"/>
              <a:gd name="connsiteY45" fmla="*/ 3534129 h 6858000"/>
              <a:gd name="connsiteX46" fmla="*/ 5599700 w 6127519"/>
              <a:gd name="connsiteY46" fmla="*/ 3547221 h 6858000"/>
              <a:gd name="connsiteX47" fmla="*/ 5615031 w 6127519"/>
              <a:gd name="connsiteY47" fmla="*/ 3557482 h 6858000"/>
              <a:gd name="connsiteX48" fmla="*/ 5618377 w 6127519"/>
              <a:gd name="connsiteY48" fmla="*/ 3588431 h 6858000"/>
              <a:gd name="connsiteX49" fmla="*/ 5612155 w 6127519"/>
              <a:gd name="connsiteY49" fmla="*/ 3589869 h 6858000"/>
              <a:gd name="connsiteX50" fmla="*/ 5620843 w 6127519"/>
              <a:gd name="connsiteY50" fmla="*/ 3606745 h 6858000"/>
              <a:gd name="connsiteX51" fmla="*/ 5655472 w 6127519"/>
              <a:gd name="connsiteY51" fmla="*/ 3678877 h 6858000"/>
              <a:gd name="connsiteX52" fmla="*/ 5683015 w 6127519"/>
              <a:gd name="connsiteY52" fmla="*/ 3762025 h 6858000"/>
              <a:gd name="connsiteX53" fmla="*/ 5696643 w 6127519"/>
              <a:gd name="connsiteY53" fmla="*/ 3773888 h 6858000"/>
              <a:gd name="connsiteX54" fmla="*/ 5707995 w 6127519"/>
              <a:gd name="connsiteY54" fmla="*/ 3781685 h 6858000"/>
              <a:gd name="connsiteX55" fmla="*/ 5768491 w 6127519"/>
              <a:gd name="connsiteY55" fmla="*/ 3914399 h 6858000"/>
              <a:gd name="connsiteX56" fmla="*/ 5793123 w 6127519"/>
              <a:gd name="connsiteY56" fmla="*/ 3969952 h 6858000"/>
              <a:gd name="connsiteX57" fmla="*/ 5808321 w 6127519"/>
              <a:gd name="connsiteY57" fmla="*/ 3988153 h 6858000"/>
              <a:gd name="connsiteX58" fmla="*/ 5825621 w 6127519"/>
              <a:gd name="connsiteY58" fmla="*/ 4015525 h 6858000"/>
              <a:gd name="connsiteX59" fmla="*/ 5860672 w 6127519"/>
              <a:gd name="connsiteY59" fmla="*/ 4061579 h 6858000"/>
              <a:gd name="connsiteX60" fmla="*/ 5872173 w 6127519"/>
              <a:gd name="connsiteY60" fmla="*/ 4088497 h 6858000"/>
              <a:gd name="connsiteX61" fmla="*/ 5894095 w 6127519"/>
              <a:gd name="connsiteY61" fmla="*/ 4128857 h 6858000"/>
              <a:gd name="connsiteX62" fmla="*/ 5903513 w 6127519"/>
              <a:gd name="connsiteY62" fmla="*/ 4187661 h 6858000"/>
              <a:gd name="connsiteX63" fmla="*/ 5917114 w 6127519"/>
              <a:gd name="connsiteY63" fmla="*/ 4213096 h 6858000"/>
              <a:gd name="connsiteX64" fmla="*/ 5924233 w 6127519"/>
              <a:gd name="connsiteY64" fmla="*/ 4242060 h 6858000"/>
              <a:gd name="connsiteX65" fmla="*/ 5928910 w 6127519"/>
              <a:gd name="connsiteY65" fmla="*/ 4300973 h 6858000"/>
              <a:gd name="connsiteX66" fmla="*/ 5939320 w 6127519"/>
              <a:gd name="connsiteY66" fmla="*/ 4340435 h 6858000"/>
              <a:gd name="connsiteX67" fmla="*/ 5946705 w 6127519"/>
              <a:gd name="connsiteY67" fmla="*/ 4428051 h 6858000"/>
              <a:gd name="connsiteX68" fmla="*/ 5949261 w 6127519"/>
              <a:gd name="connsiteY68" fmla="*/ 4449185 h 6858000"/>
              <a:gd name="connsiteX69" fmla="*/ 5968960 w 6127519"/>
              <a:gd name="connsiteY69" fmla="*/ 4482655 h 6858000"/>
              <a:gd name="connsiteX70" fmla="*/ 5980106 w 6127519"/>
              <a:gd name="connsiteY70" fmla="*/ 4585087 h 6858000"/>
              <a:gd name="connsiteX71" fmla="*/ 5998138 w 6127519"/>
              <a:gd name="connsiteY71" fmla="*/ 4697518 h 6858000"/>
              <a:gd name="connsiteX72" fmla="*/ 6007819 w 6127519"/>
              <a:gd name="connsiteY72" fmla="*/ 4858148 h 6858000"/>
              <a:gd name="connsiteX73" fmla="*/ 6007749 w 6127519"/>
              <a:gd name="connsiteY73" fmla="*/ 4964715 h 6858000"/>
              <a:gd name="connsiteX74" fmla="*/ 6005269 w 6127519"/>
              <a:gd name="connsiteY74" fmla="*/ 5150567 h 6858000"/>
              <a:gd name="connsiteX75" fmla="*/ 6001127 w 6127519"/>
              <a:gd name="connsiteY75" fmla="*/ 5164609 h 6858000"/>
              <a:gd name="connsiteX76" fmla="*/ 5998514 w 6127519"/>
              <a:gd name="connsiteY76" fmla="*/ 5189673 h 6858000"/>
              <a:gd name="connsiteX77" fmla="*/ 6018409 w 6127519"/>
              <a:gd name="connsiteY77" fmla="*/ 5227157 h 6858000"/>
              <a:gd name="connsiteX78" fmla="*/ 6036748 w 6127519"/>
              <a:gd name="connsiteY78" fmla="*/ 5322752 h 6858000"/>
              <a:gd name="connsiteX79" fmla="*/ 6036943 w 6127519"/>
              <a:gd name="connsiteY79" fmla="*/ 5329480 h 6858000"/>
              <a:gd name="connsiteX80" fmla="*/ 6037677 w 6127519"/>
              <a:gd name="connsiteY80" fmla="*/ 5354807 h 6858000"/>
              <a:gd name="connsiteX81" fmla="*/ 6039728 w 6127519"/>
              <a:gd name="connsiteY81" fmla="*/ 5359416 h 6858000"/>
              <a:gd name="connsiteX82" fmla="*/ 6053435 w 6127519"/>
              <a:gd name="connsiteY82" fmla="*/ 5387547 h 6858000"/>
              <a:gd name="connsiteX83" fmla="*/ 6065933 w 6127519"/>
              <a:gd name="connsiteY83" fmla="*/ 5443002 h 6858000"/>
              <a:gd name="connsiteX84" fmla="*/ 6068640 w 6127519"/>
              <a:gd name="connsiteY84" fmla="*/ 5474503 h 6858000"/>
              <a:gd name="connsiteX85" fmla="*/ 6080922 w 6127519"/>
              <a:gd name="connsiteY85" fmla="*/ 5561070 h 6858000"/>
              <a:gd name="connsiteX86" fmla="*/ 6096949 w 6127519"/>
              <a:gd name="connsiteY86" fmla="*/ 5648179 h 6858000"/>
              <a:gd name="connsiteX87" fmla="*/ 6121353 w 6127519"/>
              <a:gd name="connsiteY87" fmla="*/ 5721725 h 6858000"/>
              <a:gd name="connsiteX88" fmla="*/ 6109884 w 6127519"/>
              <a:gd name="connsiteY88" fmla="*/ 5721959 h 6858000"/>
              <a:gd name="connsiteX89" fmla="*/ 6127024 w 6127519"/>
              <a:gd name="connsiteY89" fmla="*/ 5786902 h 6858000"/>
              <a:gd name="connsiteX90" fmla="*/ 6127519 w 6127519"/>
              <a:gd name="connsiteY90" fmla="*/ 5865775 h 6858000"/>
              <a:gd name="connsiteX91" fmla="*/ 6119217 w 6127519"/>
              <a:gd name="connsiteY91" fmla="*/ 5888542 h 6858000"/>
              <a:gd name="connsiteX92" fmla="*/ 6102493 w 6127519"/>
              <a:gd name="connsiteY92" fmla="*/ 5928602 h 6858000"/>
              <a:gd name="connsiteX93" fmla="*/ 6056863 w 6127519"/>
              <a:gd name="connsiteY93" fmla="*/ 6000643 h 6858000"/>
              <a:gd name="connsiteX94" fmla="*/ 6045436 w 6127519"/>
              <a:gd name="connsiteY94" fmla="*/ 6124480 h 6858000"/>
              <a:gd name="connsiteX95" fmla="*/ 6030489 w 6127519"/>
              <a:gd name="connsiteY95" fmla="*/ 6317666 h 6858000"/>
              <a:gd name="connsiteX96" fmla="*/ 6007492 w 6127519"/>
              <a:gd name="connsiteY96" fmla="*/ 6440818 h 6858000"/>
              <a:gd name="connsiteX97" fmla="*/ 6009467 w 6127519"/>
              <a:gd name="connsiteY97" fmla="*/ 6487076 h 6858000"/>
              <a:gd name="connsiteX98" fmla="*/ 5995064 w 6127519"/>
              <a:gd name="connsiteY98" fmla="*/ 6540791 h 6858000"/>
              <a:gd name="connsiteX99" fmla="*/ 6004510 w 6127519"/>
              <a:gd name="connsiteY99" fmla="*/ 6599256 h 6858000"/>
              <a:gd name="connsiteX100" fmla="*/ 5986207 w 6127519"/>
              <a:gd name="connsiteY100" fmla="*/ 6695855 h 6858000"/>
              <a:gd name="connsiteX101" fmla="*/ 5979428 w 6127519"/>
              <a:gd name="connsiteY101" fmla="*/ 6754678 h 6858000"/>
              <a:gd name="connsiteX102" fmla="*/ 5983398 w 6127519"/>
              <a:gd name="connsiteY102" fmla="*/ 6778641 h 6858000"/>
              <a:gd name="connsiteX103" fmla="*/ 5984543 w 6127519"/>
              <a:gd name="connsiteY103" fmla="*/ 6811016 h 6858000"/>
              <a:gd name="connsiteX104" fmla="*/ 5979671 w 6127519"/>
              <a:gd name="connsiteY104" fmla="*/ 6858000 h 6858000"/>
              <a:gd name="connsiteX105" fmla="*/ 0 w 6127519"/>
              <a:gd name="connsiteY105" fmla="*/ 6858000 h 6858000"/>
              <a:gd name="connsiteX106" fmla="*/ 0 w 6127519"/>
              <a:gd name="connsiteY106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21088 w 6127519"/>
              <a:gd name="connsiteY13" fmla="*/ 860193 h 6858000"/>
              <a:gd name="connsiteX14" fmla="*/ 5230806 w 6127519"/>
              <a:gd name="connsiteY14" fmla="*/ 961354 h 6858000"/>
              <a:gd name="connsiteX15" fmla="*/ 5201018 w 6127519"/>
              <a:gd name="connsiteY15" fmla="*/ 1095027 h 6858000"/>
              <a:gd name="connsiteX16" fmla="*/ 5202153 w 6127519"/>
              <a:gd name="connsiteY16" fmla="*/ 1133224 h 6858000"/>
              <a:gd name="connsiteX17" fmla="*/ 5189234 w 6127519"/>
              <a:gd name="connsiteY17" fmla="*/ 1193495 h 6858000"/>
              <a:gd name="connsiteX18" fmla="*/ 5202769 w 6127519"/>
              <a:gd name="connsiteY18" fmla="*/ 1269450 h 6858000"/>
              <a:gd name="connsiteX19" fmla="*/ 5225968 w 6127519"/>
              <a:gd name="connsiteY19" fmla="*/ 1357994 h 6858000"/>
              <a:gd name="connsiteX20" fmla="*/ 5233819 w 6127519"/>
              <a:gd name="connsiteY20" fmla="*/ 1380922 h 6858000"/>
              <a:gd name="connsiteX21" fmla="*/ 5237226 w 6127519"/>
              <a:gd name="connsiteY21" fmla="*/ 1441327 h 6858000"/>
              <a:gd name="connsiteX22" fmla="*/ 5255653 w 6127519"/>
              <a:gd name="connsiteY22" fmla="*/ 1524712 h 6858000"/>
              <a:gd name="connsiteX23" fmla="*/ 5263491 w 6127519"/>
              <a:gd name="connsiteY23" fmla="*/ 1642938 h 6858000"/>
              <a:gd name="connsiteX24" fmla="*/ 5261314 w 6127519"/>
              <a:gd name="connsiteY24" fmla="*/ 1689177 h 6858000"/>
              <a:gd name="connsiteX25" fmla="*/ 5259788 w 6127519"/>
              <a:gd name="connsiteY25" fmla="*/ 1768516 h 6858000"/>
              <a:gd name="connsiteX26" fmla="*/ 5255696 w 6127519"/>
              <a:gd name="connsiteY26" fmla="*/ 1953770 h 6858000"/>
              <a:gd name="connsiteX27" fmla="*/ 5252592 w 6127519"/>
              <a:gd name="connsiteY27" fmla="*/ 2092210 h 6858000"/>
              <a:gd name="connsiteX28" fmla="*/ 5250104 w 6127519"/>
              <a:gd name="connsiteY28" fmla="*/ 2249166 h 6858000"/>
              <a:gd name="connsiteX29" fmla="*/ 5251214 w 6127519"/>
              <a:gd name="connsiteY29" fmla="*/ 2250944 h 6858000"/>
              <a:gd name="connsiteX30" fmla="*/ 5250644 w 6127519"/>
              <a:gd name="connsiteY30" fmla="*/ 2266619 h 6858000"/>
              <a:gd name="connsiteX31" fmla="*/ 5293877 w 6127519"/>
              <a:gd name="connsiteY31" fmla="*/ 2368649 h 6858000"/>
              <a:gd name="connsiteX32" fmla="*/ 5311338 w 6127519"/>
              <a:gd name="connsiteY32" fmla="*/ 2404034 h 6858000"/>
              <a:gd name="connsiteX33" fmla="*/ 5338366 w 6127519"/>
              <a:gd name="connsiteY33" fmla="*/ 2465052 h 6858000"/>
              <a:gd name="connsiteX34" fmla="*/ 5371263 w 6127519"/>
              <a:gd name="connsiteY34" fmla="*/ 2586413 h 6858000"/>
              <a:gd name="connsiteX35" fmla="*/ 5407503 w 6127519"/>
              <a:gd name="connsiteY35" fmla="*/ 2786290 h 6858000"/>
              <a:gd name="connsiteX36" fmla="*/ 5407356 w 6127519"/>
              <a:gd name="connsiteY36" fmla="*/ 2787545 h 6858000"/>
              <a:gd name="connsiteX37" fmla="*/ 5457023 w 6127519"/>
              <a:gd name="connsiteY37" fmla="*/ 2858292 h 6858000"/>
              <a:gd name="connsiteX38" fmla="*/ 5479298 w 6127519"/>
              <a:gd name="connsiteY38" fmla="*/ 2947791 h 6858000"/>
              <a:gd name="connsiteX39" fmla="*/ 5481770 w 6127519"/>
              <a:gd name="connsiteY39" fmla="*/ 2951352 h 6858000"/>
              <a:gd name="connsiteX40" fmla="*/ 5482415 w 6127519"/>
              <a:gd name="connsiteY40" fmla="*/ 3004079 h 6858000"/>
              <a:gd name="connsiteX41" fmla="*/ 5503944 w 6127519"/>
              <a:gd name="connsiteY41" fmla="*/ 3123335 h 6858000"/>
              <a:gd name="connsiteX42" fmla="*/ 5516007 w 6127519"/>
              <a:gd name="connsiteY42" fmla="*/ 3258473 h 6858000"/>
              <a:gd name="connsiteX43" fmla="*/ 5589758 w 6127519"/>
              <a:gd name="connsiteY43" fmla="*/ 3453699 h 6858000"/>
              <a:gd name="connsiteX44" fmla="*/ 5596144 w 6127519"/>
              <a:gd name="connsiteY44" fmla="*/ 3534624 h 6858000"/>
              <a:gd name="connsiteX45" fmla="*/ 5597750 w 6127519"/>
              <a:gd name="connsiteY45" fmla="*/ 3534129 h 6858000"/>
              <a:gd name="connsiteX46" fmla="*/ 5599700 w 6127519"/>
              <a:gd name="connsiteY46" fmla="*/ 3547221 h 6858000"/>
              <a:gd name="connsiteX47" fmla="*/ 5615031 w 6127519"/>
              <a:gd name="connsiteY47" fmla="*/ 3557482 h 6858000"/>
              <a:gd name="connsiteX48" fmla="*/ 5618377 w 6127519"/>
              <a:gd name="connsiteY48" fmla="*/ 3588431 h 6858000"/>
              <a:gd name="connsiteX49" fmla="*/ 5612155 w 6127519"/>
              <a:gd name="connsiteY49" fmla="*/ 3589869 h 6858000"/>
              <a:gd name="connsiteX50" fmla="*/ 5620843 w 6127519"/>
              <a:gd name="connsiteY50" fmla="*/ 3606745 h 6858000"/>
              <a:gd name="connsiteX51" fmla="*/ 5655472 w 6127519"/>
              <a:gd name="connsiteY51" fmla="*/ 3678877 h 6858000"/>
              <a:gd name="connsiteX52" fmla="*/ 5683015 w 6127519"/>
              <a:gd name="connsiteY52" fmla="*/ 3762025 h 6858000"/>
              <a:gd name="connsiteX53" fmla="*/ 5696643 w 6127519"/>
              <a:gd name="connsiteY53" fmla="*/ 3773888 h 6858000"/>
              <a:gd name="connsiteX54" fmla="*/ 5707995 w 6127519"/>
              <a:gd name="connsiteY54" fmla="*/ 3781685 h 6858000"/>
              <a:gd name="connsiteX55" fmla="*/ 5768491 w 6127519"/>
              <a:gd name="connsiteY55" fmla="*/ 3914399 h 6858000"/>
              <a:gd name="connsiteX56" fmla="*/ 5793123 w 6127519"/>
              <a:gd name="connsiteY56" fmla="*/ 3969952 h 6858000"/>
              <a:gd name="connsiteX57" fmla="*/ 5808321 w 6127519"/>
              <a:gd name="connsiteY57" fmla="*/ 3988153 h 6858000"/>
              <a:gd name="connsiteX58" fmla="*/ 5825621 w 6127519"/>
              <a:gd name="connsiteY58" fmla="*/ 4015525 h 6858000"/>
              <a:gd name="connsiteX59" fmla="*/ 5860672 w 6127519"/>
              <a:gd name="connsiteY59" fmla="*/ 4061579 h 6858000"/>
              <a:gd name="connsiteX60" fmla="*/ 5872173 w 6127519"/>
              <a:gd name="connsiteY60" fmla="*/ 4088497 h 6858000"/>
              <a:gd name="connsiteX61" fmla="*/ 5894095 w 6127519"/>
              <a:gd name="connsiteY61" fmla="*/ 4128857 h 6858000"/>
              <a:gd name="connsiteX62" fmla="*/ 5903513 w 6127519"/>
              <a:gd name="connsiteY62" fmla="*/ 4187661 h 6858000"/>
              <a:gd name="connsiteX63" fmla="*/ 5917114 w 6127519"/>
              <a:gd name="connsiteY63" fmla="*/ 4213096 h 6858000"/>
              <a:gd name="connsiteX64" fmla="*/ 5924233 w 6127519"/>
              <a:gd name="connsiteY64" fmla="*/ 4242060 h 6858000"/>
              <a:gd name="connsiteX65" fmla="*/ 5928910 w 6127519"/>
              <a:gd name="connsiteY65" fmla="*/ 4300973 h 6858000"/>
              <a:gd name="connsiteX66" fmla="*/ 5939320 w 6127519"/>
              <a:gd name="connsiteY66" fmla="*/ 4340435 h 6858000"/>
              <a:gd name="connsiteX67" fmla="*/ 5946705 w 6127519"/>
              <a:gd name="connsiteY67" fmla="*/ 4428051 h 6858000"/>
              <a:gd name="connsiteX68" fmla="*/ 5949261 w 6127519"/>
              <a:gd name="connsiteY68" fmla="*/ 4449185 h 6858000"/>
              <a:gd name="connsiteX69" fmla="*/ 5968960 w 6127519"/>
              <a:gd name="connsiteY69" fmla="*/ 4482655 h 6858000"/>
              <a:gd name="connsiteX70" fmla="*/ 5980106 w 6127519"/>
              <a:gd name="connsiteY70" fmla="*/ 4585087 h 6858000"/>
              <a:gd name="connsiteX71" fmla="*/ 5998138 w 6127519"/>
              <a:gd name="connsiteY71" fmla="*/ 4697518 h 6858000"/>
              <a:gd name="connsiteX72" fmla="*/ 6007819 w 6127519"/>
              <a:gd name="connsiteY72" fmla="*/ 4858148 h 6858000"/>
              <a:gd name="connsiteX73" fmla="*/ 6007749 w 6127519"/>
              <a:gd name="connsiteY73" fmla="*/ 4964715 h 6858000"/>
              <a:gd name="connsiteX74" fmla="*/ 6005269 w 6127519"/>
              <a:gd name="connsiteY74" fmla="*/ 5150567 h 6858000"/>
              <a:gd name="connsiteX75" fmla="*/ 6001127 w 6127519"/>
              <a:gd name="connsiteY75" fmla="*/ 5164609 h 6858000"/>
              <a:gd name="connsiteX76" fmla="*/ 5998514 w 6127519"/>
              <a:gd name="connsiteY76" fmla="*/ 5189673 h 6858000"/>
              <a:gd name="connsiteX77" fmla="*/ 6018409 w 6127519"/>
              <a:gd name="connsiteY77" fmla="*/ 5227157 h 6858000"/>
              <a:gd name="connsiteX78" fmla="*/ 6036748 w 6127519"/>
              <a:gd name="connsiteY78" fmla="*/ 5322752 h 6858000"/>
              <a:gd name="connsiteX79" fmla="*/ 6036943 w 6127519"/>
              <a:gd name="connsiteY79" fmla="*/ 5329480 h 6858000"/>
              <a:gd name="connsiteX80" fmla="*/ 6037677 w 6127519"/>
              <a:gd name="connsiteY80" fmla="*/ 5354807 h 6858000"/>
              <a:gd name="connsiteX81" fmla="*/ 6039728 w 6127519"/>
              <a:gd name="connsiteY81" fmla="*/ 5359416 h 6858000"/>
              <a:gd name="connsiteX82" fmla="*/ 6053435 w 6127519"/>
              <a:gd name="connsiteY82" fmla="*/ 5387547 h 6858000"/>
              <a:gd name="connsiteX83" fmla="*/ 6065933 w 6127519"/>
              <a:gd name="connsiteY83" fmla="*/ 5443002 h 6858000"/>
              <a:gd name="connsiteX84" fmla="*/ 6068640 w 6127519"/>
              <a:gd name="connsiteY84" fmla="*/ 5474503 h 6858000"/>
              <a:gd name="connsiteX85" fmla="*/ 6080922 w 6127519"/>
              <a:gd name="connsiteY85" fmla="*/ 5561070 h 6858000"/>
              <a:gd name="connsiteX86" fmla="*/ 6096949 w 6127519"/>
              <a:gd name="connsiteY86" fmla="*/ 5648179 h 6858000"/>
              <a:gd name="connsiteX87" fmla="*/ 6121353 w 6127519"/>
              <a:gd name="connsiteY87" fmla="*/ 5721725 h 6858000"/>
              <a:gd name="connsiteX88" fmla="*/ 6109884 w 6127519"/>
              <a:gd name="connsiteY88" fmla="*/ 5721959 h 6858000"/>
              <a:gd name="connsiteX89" fmla="*/ 6127024 w 6127519"/>
              <a:gd name="connsiteY89" fmla="*/ 5786902 h 6858000"/>
              <a:gd name="connsiteX90" fmla="*/ 6127519 w 6127519"/>
              <a:gd name="connsiteY90" fmla="*/ 5865775 h 6858000"/>
              <a:gd name="connsiteX91" fmla="*/ 6116287 w 6127519"/>
              <a:gd name="connsiteY91" fmla="*/ 5868026 h 6858000"/>
              <a:gd name="connsiteX92" fmla="*/ 6102493 w 6127519"/>
              <a:gd name="connsiteY92" fmla="*/ 5928602 h 6858000"/>
              <a:gd name="connsiteX93" fmla="*/ 6056863 w 6127519"/>
              <a:gd name="connsiteY93" fmla="*/ 6000643 h 6858000"/>
              <a:gd name="connsiteX94" fmla="*/ 6045436 w 6127519"/>
              <a:gd name="connsiteY94" fmla="*/ 6124480 h 6858000"/>
              <a:gd name="connsiteX95" fmla="*/ 6030489 w 6127519"/>
              <a:gd name="connsiteY95" fmla="*/ 6317666 h 6858000"/>
              <a:gd name="connsiteX96" fmla="*/ 6007492 w 6127519"/>
              <a:gd name="connsiteY96" fmla="*/ 6440818 h 6858000"/>
              <a:gd name="connsiteX97" fmla="*/ 6009467 w 6127519"/>
              <a:gd name="connsiteY97" fmla="*/ 6487076 h 6858000"/>
              <a:gd name="connsiteX98" fmla="*/ 5995064 w 6127519"/>
              <a:gd name="connsiteY98" fmla="*/ 6540791 h 6858000"/>
              <a:gd name="connsiteX99" fmla="*/ 6004510 w 6127519"/>
              <a:gd name="connsiteY99" fmla="*/ 6599256 h 6858000"/>
              <a:gd name="connsiteX100" fmla="*/ 5986207 w 6127519"/>
              <a:gd name="connsiteY100" fmla="*/ 6695855 h 6858000"/>
              <a:gd name="connsiteX101" fmla="*/ 5979428 w 6127519"/>
              <a:gd name="connsiteY101" fmla="*/ 6754678 h 6858000"/>
              <a:gd name="connsiteX102" fmla="*/ 5983398 w 6127519"/>
              <a:gd name="connsiteY102" fmla="*/ 6778641 h 6858000"/>
              <a:gd name="connsiteX103" fmla="*/ 5984543 w 6127519"/>
              <a:gd name="connsiteY103" fmla="*/ 6811016 h 6858000"/>
              <a:gd name="connsiteX104" fmla="*/ 5979671 w 6127519"/>
              <a:gd name="connsiteY104" fmla="*/ 6858000 h 6858000"/>
              <a:gd name="connsiteX105" fmla="*/ 0 w 6127519"/>
              <a:gd name="connsiteY105" fmla="*/ 6858000 h 6858000"/>
              <a:gd name="connsiteX106" fmla="*/ 0 w 6127519"/>
              <a:gd name="connsiteY106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21088 w 6127519"/>
              <a:gd name="connsiteY13" fmla="*/ 860193 h 6858000"/>
              <a:gd name="connsiteX14" fmla="*/ 5230806 w 6127519"/>
              <a:gd name="connsiteY14" fmla="*/ 961354 h 6858000"/>
              <a:gd name="connsiteX15" fmla="*/ 5201018 w 6127519"/>
              <a:gd name="connsiteY15" fmla="*/ 1095027 h 6858000"/>
              <a:gd name="connsiteX16" fmla="*/ 5202153 w 6127519"/>
              <a:gd name="connsiteY16" fmla="*/ 1133224 h 6858000"/>
              <a:gd name="connsiteX17" fmla="*/ 5189234 w 6127519"/>
              <a:gd name="connsiteY17" fmla="*/ 1193495 h 6858000"/>
              <a:gd name="connsiteX18" fmla="*/ 5202769 w 6127519"/>
              <a:gd name="connsiteY18" fmla="*/ 1269450 h 6858000"/>
              <a:gd name="connsiteX19" fmla="*/ 5225968 w 6127519"/>
              <a:gd name="connsiteY19" fmla="*/ 1357994 h 6858000"/>
              <a:gd name="connsiteX20" fmla="*/ 5233819 w 6127519"/>
              <a:gd name="connsiteY20" fmla="*/ 1380922 h 6858000"/>
              <a:gd name="connsiteX21" fmla="*/ 5237226 w 6127519"/>
              <a:gd name="connsiteY21" fmla="*/ 1441327 h 6858000"/>
              <a:gd name="connsiteX22" fmla="*/ 5255653 w 6127519"/>
              <a:gd name="connsiteY22" fmla="*/ 1524712 h 6858000"/>
              <a:gd name="connsiteX23" fmla="*/ 5263491 w 6127519"/>
              <a:gd name="connsiteY23" fmla="*/ 1642938 h 6858000"/>
              <a:gd name="connsiteX24" fmla="*/ 5261314 w 6127519"/>
              <a:gd name="connsiteY24" fmla="*/ 1689177 h 6858000"/>
              <a:gd name="connsiteX25" fmla="*/ 5259788 w 6127519"/>
              <a:gd name="connsiteY25" fmla="*/ 1768516 h 6858000"/>
              <a:gd name="connsiteX26" fmla="*/ 5255696 w 6127519"/>
              <a:gd name="connsiteY26" fmla="*/ 1953770 h 6858000"/>
              <a:gd name="connsiteX27" fmla="*/ 5252592 w 6127519"/>
              <a:gd name="connsiteY27" fmla="*/ 2092210 h 6858000"/>
              <a:gd name="connsiteX28" fmla="*/ 5250104 w 6127519"/>
              <a:gd name="connsiteY28" fmla="*/ 2249166 h 6858000"/>
              <a:gd name="connsiteX29" fmla="*/ 5251214 w 6127519"/>
              <a:gd name="connsiteY29" fmla="*/ 2250944 h 6858000"/>
              <a:gd name="connsiteX30" fmla="*/ 5250644 w 6127519"/>
              <a:gd name="connsiteY30" fmla="*/ 2266619 h 6858000"/>
              <a:gd name="connsiteX31" fmla="*/ 5293877 w 6127519"/>
              <a:gd name="connsiteY31" fmla="*/ 2368649 h 6858000"/>
              <a:gd name="connsiteX32" fmla="*/ 5311338 w 6127519"/>
              <a:gd name="connsiteY32" fmla="*/ 2404034 h 6858000"/>
              <a:gd name="connsiteX33" fmla="*/ 5338366 w 6127519"/>
              <a:gd name="connsiteY33" fmla="*/ 2465052 h 6858000"/>
              <a:gd name="connsiteX34" fmla="*/ 5371263 w 6127519"/>
              <a:gd name="connsiteY34" fmla="*/ 2586413 h 6858000"/>
              <a:gd name="connsiteX35" fmla="*/ 5407503 w 6127519"/>
              <a:gd name="connsiteY35" fmla="*/ 2786290 h 6858000"/>
              <a:gd name="connsiteX36" fmla="*/ 5407356 w 6127519"/>
              <a:gd name="connsiteY36" fmla="*/ 2787545 h 6858000"/>
              <a:gd name="connsiteX37" fmla="*/ 5457023 w 6127519"/>
              <a:gd name="connsiteY37" fmla="*/ 2858292 h 6858000"/>
              <a:gd name="connsiteX38" fmla="*/ 5479298 w 6127519"/>
              <a:gd name="connsiteY38" fmla="*/ 2947791 h 6858000"/>
              <a:gd name="connsiteX39" fmla="*/ 5481770 w 6127519"/>
              <a:gd name="connsiteY39" fmla="*/ 2951352 h 6858000"/>
              <a:gd name="connsiteX40" fmla="*/ 5482415 w 6127519"/>
              <a:gd name="connsiteY40" fmla="*/ 3004079 h 6858000"/>
              <a:gd name="connsiteX41" fmla="*/ 5503944 w 6127519"/>
              <a:gd name="connsiteY41" fmla="*/ 3123335 h 6858000"/>
              <a:gd name="connsiteX42" fmla="*/ 5516007 w 6127519"/>
              <a:gd name="connsiteY42" fmla="*/ 3258473 h 6858000"/>
              <a:gd name="connsiteX43" fmla="*/ 5589758 w 6127519"/>
              <a:gd name="connsiteY43" fmla="*/ 3453699 h 6858000"/>
              <a:gd name="connsiteX44" fmla="*/ 5596144 w 6127519"/>
              <a:gd name="connsiteY44" fmla="*/ 3534624 h 6858000"/>
              <a:gd name="connsiteX45" fmla="*/ 5597750 w 6127519"/>
              <a:gd name="connsiteY45" fmla="*/ 3534129 h 6858000"/>
              <a:gd name="connsiteX46" fmla="*/ 5599700 w 6127519"/>
              <a:gd name="connsiteY46" fmla="*/ 3547221 h 6858000"/>
              <a:gd name="connsiteX47" fmla="*/ 5615031 w 6127519"/>
              <a:gd name="connsiteY47" fmla="*/ 3557482 h 6858000"/>
              <a:gd name="connsiteX48" fmla="*/ 5618377 w 6127519"/>
              <a:gd name="connsiteY48" fmla="*/ 3588431 h 6858000"/>
              <a:gd name="connsiteX49" fmla="*/ 5612155 w 6127519"/>
              <a:gd name="connsiteY49" fmla="*/ 3589869 h 6858000"/>
              <a:gd name="connsiteX50" fmla="*/ 5620843 w 6127519"/>
              <a:gd name="connsiteY50" fmla="*/ 3606745 h 6858000"/>
              <a:gd name="connsiteX51" fmla="*/ 5655472 w 6127519"/>
              <a:gd name="connsiteY51" fmla="*/ 3678877 h 6858000"/>
              <a:gd name="connsiteX52" fmla="*/ 5683015 w 6127519"/>
              <a:gd name="connsiteY52" fmla="*/ 3762025 h 6858000"/>
              <a:gd name="connsiteX53" fmla="*/ 5696643 w 6127519"/>
              <a:gd name="connsiteY53" fmla="*/ 3773888 h 6858000"/>
              <a:gd name="connsiteX54" fmla="*/ 5707995 w 6127519"/>
              <a:gd name="connsiteY54" fmla="*/ 3781685 h 6858000"/>
              <a:gd name="connsiteX55" fmla="*/ 5768491 w 6127519"/>
              <a:gd name="connsiteY55" fmla="*/ 3914399 h 6858000"/>
              <a:gd name="connsiteX56" fmla="*/ 5793123 w 6127519"/>
              <a:gd name="connsiteY56" fmla="*/ 3969952 h 6858000"/>
              <a:gd name="connsiteX57" fmla="*/ 5808321 w 6127519"/>
              <a:gd name="connsiteY57" fmla="*/ 3988153 h 6858000"/>
              <a:gd name="connsiteX58" fmla="*/ 5825621 w 6127519"/>
              <a:gd name="connsiteY58" fmla="*/ 4015525 h 6858000"/>
              <a:gd name="connsiteX59" fmla="*/ 5860672 w 6127519"/>
              <a:gd name="connsiteY59" fmla="*/ 4061579 h 6858000"/>
              <a:gd name="connsiteX60" fmla="*/ 5872173 w 6127519"/>
              <a:gd name="connsiteY60" fmla="*/ 4088497 h 6858000"/>
              <a:gd name="connsiteX61" fmla="*/ 5894095 w 6127519"/>
              <a:gd name="connsiteY61" fmla="*/ 4128857 h 6858000"/>
              <a:gd name="connsiteX62" fmla="*/ 5903513 w 6127519"/>
              <a:gd name="connsiteY62" fmla="*/ 4187661 h 6858000"/>
              <a:gd name="connsiteX63" fmla="*/ 5917114 w 6127519"/>
              <a:gd name="connsiteY63" fmla="*/ 4213096 h 6858000"/>
              <a:gd name="connsiteX64" fmla="*/ 5924233 w 6127519"/>
              <a:gd name="connsiteY64" fmla="*/ 4242060 h 6858000"/>
              <a:gd name="connsiteX65" fmla="*/ 5928910 w 6127519"/>
              <a:gd name="connsiteY65" fmla="*/ 4300973 h 6858000"/>
              <a:gd name="connsiteX66" fmla="*/ 5939320 w 6127519"/>
              <a:gd name="connsiteY66" fmla="*/ 4340435 h 6858000"/>
              <a:gd name="connsiteX67" fmla="*/ 5946705 w 6127519"/>
              <a:gd name="connsiteY67" fmla="*/ 4428051 h 6858000"/>
              <a:gd name="connsiteX68" fmla="*/ 5949261 w 6127519"/>
              <a:gd name="connsiteY68" fmla="*/ 4449185 h 6858000"/>
              <a:gd name="connsiteX69" fmla="*/ 5968960 w 6127519"/>
              <a:gd name="connsiteY69" fmla="*/ 4482655 h 6858000"/>
              <a:gd name="connsiteX70" fmla="*/ 5980106 w 6127519"/>
              <a:gd name="connsiteY70" fmla="*/ 4585087 h 6858000"/>
              <a:gd name="connsiteX71" fmla="*/ 5998138 w 6127519"/>
              <a:gd name="connsiteY71" fmla="*/ 4697518 h 6858000"/>
              <a:gd name="connsiteX72" fmla="*/ 6007819 w 6127519"/>
              <a:gd name="connsiteY72" fmla="*/ 4858148 h 6858000"/>
              <a:gd name="connsiteX73" fmla="*/ 6007749 w 6127519"/>
              <a:gd name="connsiteY73" fmla="*/ 4964715 h 6858000"/>
              <a:gd name="connsiteX74" fmla="*/ 6005269 w 6127519"/>
              <a:gd name="connsiteY74" fmla="*/ 5150567 h 6858000"/>
              <a:gd name="connsiteX75" fmla="*/ 6001127 w 6127519"/>
              <a:gd name="connsiteY75" fmla="*/ 5164609 h 6858000"/>
              <a:gd name="connsiteX76" fmla="*/ 5998514 w 6127519"/>
              <a:gd name="connsiteY76" fmla="*/ 5189673 h 6858000"/>
              <a:gd name="connsiteX77" fmla="*/ 6018409 w 6127519"/>
              <a:gd name="connsiteY77" fmla="*/ 5227157 h 6858000"/>
              <a:gd name="connsiteX78" fmla="*/ 6036748 w 6127519"/>
              <a:gd name="connsiteY78" fmla="*/ 5322752 h 6858000"/>
              <a:gd name="connsiteX79" fmla="*/ 6036943 w 6127519"/>
              <a:gd name="connsiteY79" fmla="*/ 5329480 h 6858000"/>
              <a:gd name="connsiteX80" fmla="*/ 6037677 w 6127519"/>
              <a:gd name="connsiteY80" fmla="*/ 5354807 h 6858000"/>
              <a:gd name="connsiteX81" fmla="*/ 6039728 w 6127519"/>
              <a:gd name="connsiteY81" fmla="*/ 5359416 h 6858000"/>
              <a:gd name="connsiteX82" fmla="*/ 6053435 w 6127519"/>
              <a:gd name="connsiteY82" fmla="*/ 5387547 h 6858000"/>
              <a:gd name="connsiteX83" fmla="*/ 6065933 w 6127519"/>
              <a:gd name="connsiteY83" fmla="*/ 5443002 h 6858000"/>
              <a:gd name="connsiteX84" fmla="*/ 6068640 w 6127519"/>
              <a:gd name="connsiteY84" fmla="*/ 5474503 h 6858000"/>
              <a:gd name="connsiteX85" fmla="*/ 6080922 w 6127519"/>
              <a:gd name="connsiteY85" fmla="*/ 5561070 h 6858000"/>
              <a:gd name="connsiteX86" fmla="*/ 6096949 w 6127519"/>
              <a:gd name="connsiteY86" fmla="*/ 5648179 h 6858000"/>
              <a:gd name="connsiteX87" fmla="*/ 6121353 w 6127519"/>
              <a:gd name="connsiteY87" fmla="*/ 5721725 h 6858000"/>
              <a:gd name="connsiteX88" fmla="*/ 6109884 w 6127519"/>
              <a:gd name="connsiteY88" fmla="*/ 5721959 h 6858000"/>
              <a:gd name="connsiteX89" fmla="*/ 6127024 w 6127519"/>
              <a:gd name="connsiteY89" fmla="*/ 5786902 h 6858000"/>
              <a:gd name="connsiteX90" fmla="*/ 6127519 w 6127519"/>
              <a:gd name="connsiteY90" fmla="*/ 5865775 h 6858000"/>
              <a:gd name="connsiteX91" fmla="*/ 6102493 w 6127519"/>
              <a:gd name="connsiteY91" fmla="*/ 5928602 h 6858000"/>
              <a:gd name="connsiteX92" fmla="*/ 6056863 w 6127519"/>
              <a:gd name="connsiteY92" fmla="*/ 6000643 h 6858000"/>
              <a:gd name="connsiteX93" fmla="*/ 6045436 w 6127519"/>
              <a:gd name="connsiteY93" fmla="*/ 6124480 h 6858000"/>
              <a:gd name="connsiteX94" fmla="*/ 6030489 w 6127519"/>
              <a:gd name="connsiteY94" fmla="*/ 6317666 h 6858000"/>
              <a:gd name="connsiteX95" fmla="*/ 6007492 w 6127519"/>
              <a:gd name="connsiteY95" fmla="*/ 6440818 h 6858000"/>
              <a:gd name="connsiteX96" fmla="*/ 6009467 w 6127519"/>
              <a:gd name="connsiteY96" fmla="*/ 6487076 h 6858000"/>
              <a:gd name="connsiteX97" fmla="*/ 5995064 w 6127519"/>
              <a:gd name="connsiteY97" fmla="*/ 6540791 h 6858000"/>
              <a:gd name="connsiteX98" fmla="*/ 6004510 w 6127519"/>
              <a:gd name="connsiteY98" fmla="*/ 6599256 h 6858000"/>
              <a:gd name="connsiteX99" fmla="*/ 5986207 w 6127519"/>
              <a:gd name="connsiteY99" fmla="*/ 6695855 h 6858000"/>
              <a:gd name="connsiteX100" fmla="*/ 5979428 w 6127519"/>
              <a:gd name="connsiteY100" fmla="*/ 6754678 h 6858000"/>
              <a:gd name="connsiteX101" fmla="*/ 5983398 w 6127519"/>
              <a:gd name="connsiteY101" fmla="*/ 6778641 h 6858000"/>
              <a:gd name="connsiteX102" fmla="*/ 5984543 w 6127519"/>
              <a:gd name="connsiteY102" fmla="*/ 6811016 h 6858000"/>
              <a:gd name="connsiteX103" fmla="*/ 5979671 w 6127519"/>
              <a:gd name="connsiteY103" fmla="*/ 6858000 h 6858000"/>
              <a:gd name="connsiteX104" fmla="*/ 0 w 6127519"/>
              <a:gd name="connsiteY104" fmla="*/ 6858000 h 6858000"/>
              <a:gd name="connsiteX105" fmla="*/ 0 w 6127519"/>
              <a:gd name="connsiteY105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30982 w 6127024"/>
              <a:gd name="connsiteY8" fmla="*/ 412030 h 6858000"/>
              <a:gd name="connsiteX9" fmla="*/ 5153000 w 6127024"/>
              <a:gd name="connsiteY9" fmla="*/ 507134 h 6858000"/>
              <a:gd name="connsiteX10" fmla="*/ 5171282 w 6127024"/>
              <a:gd name="connsiteY10" fmla="*/ 602071 h 6858000"/>
              <a:gd name="connsiteX11" fmla="*/ 5176196 w 6127024"/>
              <a:gd name="connsiteY11" fmla="*/ 636822 h 6858000"/>
              <a:gd name="connsiteX12" fmla="*/ 5189051 w 6127024"/>
              <a:gd name="connsiteY12" fmla="*/ 782518 h 6858000"/>
              <a:gd name="connsiteX13" fmla="*/ 5221088 w 6127024"/>
              <a:gd name="connsiteY13" fmla="*/ 860193 h 6858000"/>
              <a:gd name="connsiteX14" fmla="*/ 5230806 w 6127024"/>
              <a:gd name="connsiteY14" fmla="*/ 961354 h 6858000"/>
              <a:gd name="connsiteX15" fmla="*/ 5201018 w 6127024"/>
              <a:gd name="connsiteY15" fmla="*/ 1095027 h 6858000"/>
              <a:gd name="connsiteX16" fmla="*/ 5202153 w 6127024"/>
              <a:gd name="connsiteY16" fmla="*/ 1133224 h 6858000"/>
              <a:gd name="connsiteX17" fmla="*/ 5189234 w 6127024"/>
              <a:gd name="connsiteY17" fmla="*/ 1193495 h 6858000"/>
              <a:gd name="connsiteX18" fmla="*/ 5202769 w 6127024"/>
              <a:gd name="connsiteY18" fmla="*/ 1269450 h 6858000"/>
              <a:gd name="connsiteX19" fmla="*/ 5225968 w 6127024"/>
              <a:gd name="connsiteY19" fmla="*/ 1357994 h 6858000"/>
              <a:gd name="connsiteX20" fmla="*/ 5233819 w 6127024"/>
              <a:gd name="connsiteY20" fmla="*/ 1380922 h 6858000"/>
              <a:gd name="connsiteX21" fmla="*/ 5237226 w 6127024"/>
              <a:gd name="connsiteY21" fmla="*/ 1441327 h 6858000"/>
              <a:gd name="connsiteX22" fmla="*/ 5255653 w 6127024"/>
              <a:gd name="connsiteY22" fmla="*/ 1524712 h 6858000"/>
              <a:gd name="connsiteX23" fmla="*/ 5263491 w 6127024"/>
              <a:gd name="connsiteY23" fmla="*/ 1642938 h 6858000"/>
              <a:gd name="connsiteX24" fmla="*/ 5261314 w 6127024"/>
              <a:gd name="connsiteY24" fmla="*/ 1689177 h 6858000"/>
              <a:gd name="connsiteX25" fmla="*/ 5259788 w 6127024"/>
              <a:gd name="connsiteY25" fmla="*/ 1768516 h 6858000"/>
              <a:gd name="connsiteX26" fmla="*/ 5255696 w 6127024"/>
              <a:gd name="connsiteY26" fmla="*/ 1953770 h 6858000"/>
              <a:gd name="connsiteX27" fmla="*/ 5252592 w 6127024"/>
              <a:gd name="connsiteY27" fmla="*/ 2092210 h 6858000"/>
              <a:gd name="connsiteX28" fmla="*/ 5250104 w 6127024"/>
              <a:gd name="connsiteY28" fmla="*/ 2249166 h 6858000"/>
              <a:gd name="connsiteX29" fmla="*/ 5251214 w 6127024"/>
              <a:gd name="connsiteY29" fmla="*/ 2250944 h 6858000"/>
              <a:gd name="connsiteX30" fmla="*/ 5250644 w 6127024"/>
              <a:gd name="connsiteY30" fmla="*/ 2266619 h 6858000"/>
              <a:gd name="connsiteX31" fmla="*/ 5293877 w 6127024"/>
              <a:gd name="connsiteY31" fmla="*/ 2368649 h 6858000"/>
              <a:gd name="connsiteX32" fmla="*/ 5311338 w 6127024"/>
              <a:gd name="connsiteY32" fmla="*/ 2404034 h 6858000"/>
              <a:gd name="connsiteX33" fmla="*/ 5338366 w 6127024"/>
              <a:gd name="connsiteY33" fmla="*/ 2465052 h 6858000"/>
              <a:gd name="connsiteX34" fmla="*/ 5371263 w 6127024"/>
              <a:gd name="connsiteY34" fmla="*/ 2586413 h 6858000"/>
              <a:gd name="connsiteX35" fmla="*/ 5407503 w 6127024"/>
              <a:gd name="connsiteY35" fmla="*/ 2786290 h 6858000"/>
              <a:gd name="connsiteX36" fmla="*/ 5407356 w 6127024"/>
              <a:gd name="connsiteY36" fmla="*/ 2787545 h 6858000"/>
              <a:gd name="connsiteX37" fmla="*/ 5457023 w 6127024"/>
              <a:gd name="connsiteY37" fmla="*/ 2858292 h 6858000"/>
              <a:gd name="connsiteX38" fmla="*/ 5479298 w 6127024"/>
              <a:gd name="connsiteY38" fmla="*/ 2947791 h 6858000"/>
              <a:gd name="connsiteX39" fmla="*/ 5481770 w 6127024"/>
              <a:gd name="connsiteY39" fmla="*/ 2951352 h 6858000"/>
              <a:gd name="connsiteX40" fmla="*/ 5482415 w 6127024"/>
              <a:gd name="connsiteY40" fmla="*/ 3004079 h 6858000"/>
              <a:gd name="connsiteX41" fmla="*/ 5503944 w 6127024"/>
              <a:gd name="connsiteY41" fmla="*/ 3123335 h 6858000"/>
              <a:gd name="connsiteX42" fmla="*/ 5516007 w 6127024"/>
              <a:gd name="connsiteY42" fmla="*/ 3258473 h 6858000"/>
              <a:gd name="connsiteX43" fmla="*/ 5589758 w 6127024"/>
              <a:gd name="connsiteY43" fmla="*/ 3453699 h 6858000"/>
              <a:gd name="connsiteX44" fmla="*/ 5596144 w 6127024"/>
              <a:gd name="connsiteY44" fmla="*/ 3534624 h 6858000"/>
              <a:gd name="connsiteX45" fmla="*/ 5597750 w 6127024"/>
              <a:gd name="connsiteY45" fmla="*/ 3534129 h 6858000"/>
              <a:gd name="connsiteX46" fmla="*/ 5599700 w 6127024"/>
              <a:gd name="connsiteY46" fmla="*/ 3547221 h 6858000"/>
              <a:gd name="connsiteX47" fmla="*/ 5615031 w 6127024"/>
              <a:gd name="connsiteY47" fmla="*/ 3557482 h 6858000"/>
              <a:gd name="connsiteX48" fmla="*/ 5618377 w 6127024"/>
              <a:gd name="connsiteY48" fmla="*/ 3588431 h 6858000"/>
              <a:gd name="connsiteX49" fmla="*/ 5612155 w 6127024"/>
              <a:gd name="connsiteY49" fmla="*/ 3589869 h 6858000"/>
              <a:gd name="connsiteX50" fmla="*/ 5620843 w 6127024"/>
              <a:gd name="connsiteY50" fmla="*/ 3606745 h 6858000"/>
              <a:gd name="connsiteX51" fmla="*/ 5655472 w 6127024"/>
              <a:gd name="connsiteY51" fmla="*/ 3678877 h 6858000"/>
              <a:gd name="connsiteX52" fmla="*/ 5683015 w 6127024"/>
              <a:gd name="connsiteY52" fmla="*/ 3762025 h 6858000"/>
              <a:gd name="connsiteX53" fmla="*/ 5696643 w 6127024"/>
              <a:gd name="connsiteY53" fmla="*/ 3773888 h 6858000"/>
              <a:gd name="connsiteX54" fmla="*/ 5707995 w 6127024"/>
              <a:gd name="connsiteY54" fmla="*/ 3781685 h 6858000"/>
              <a:gd name="connsiteX55" fmla="*/ 5768491 w 6127024"/>
              <a:gd name="connsiteY55" fmla="*/ 3914399 h 6858000"/>
              <a:gd name="connsiteX56" fmla="*/ 5793123 w 6127024"/>
              <a:gd name="connsiteY56" fmla="*/ 3969952 h 6858000"/>
              <a:gd name="connsiteX57" fmla="*/ 5808321 w 6127024"/>
              <a:gd name="connsiteY57" fmla="*/ 3988153 h 6858000"/>
              <a:gd name="connsiteX58" fmla="*/ 5825621 w 6127024"/>
              <a:gd name="connsiteY58" fmla="*/ 4015525 h 6858000"/>
              <a:gd name="connsiteX59" fmla="*/ 5860672 w 6127024"/>
              <a:gd name="connsiteY59" fmla="*/ 4061579 h 6858000"/>
              <a:gd name="connsiteX60" fmla="*/ 5872173 w 6127024"/>
              <a:gd name="connsiteY60" fmla="*/ 4088497 h 6858000"/>
              <a:gd name="connsiteX61" fmla="*/ 5894095 w 6127024"/>
              <a:gd name="connsiteY61" fmla="*/ 4128857 h 6858000"/>
              <a:gd name="connsiteX62" fmla="*/ 5903513 w 6127024"/>
              <a:gd name="connsiteY62" fmla="*/ 4187661 h 6858000"/>
              <a:gd name="connsiteX63" fmla="*/ 5917114 w 6127024"/>
              <a:gd name="connsiteY63" fmla="*/ 4213096 h 6858000"/>
              <a:gd name="connsiteX64" fmla="*/ 5924233 w 6127024"/>
              <a:gd name="connsiteY64" fmla="*/ 4242060 h 6858000"/>
              <a:gd name="connsiteX65" fmla="*/ 5928910 w 6127024"/>
              <a:gd name="connsiteY65" fmla="*/ 4300973 h 6858000"/>
              <a:gd name="connsiteX66" fmla="*/ 5939320 w 6127024"/>
              <a:gd name="connsiteY66" fmla="*/ 4340435 h 6858000"/>
              <a:gd name="connsiteX67" fmla="*/ 5946705 w 6127024"/>
              <a:gd name="connsiteY67" fmla="*/ 4428051 h 6858000"/>
              <a:gd name="connsiteX68" fmla="*/ 5949261 w 6127024"/>
              <a:gd name="connsiteY68" fmla="*/ 4449185 h 6858000"/>
              <a:gd name="connsiteX69" fmla="*/ 5968960 w 6127024"/>
              <a:gd name="connsiteY69" fmla="*/ 4482655 h 6858000"/>
              <a:gd name="connsiteX70" fmla="*/ 5980106 w 6127024"/>
              <a:gd name="connsiteY70" fmla="*/ 4585087 h 6858000"/>
              <a:gd name="connsiteX71" fmla="*/ 5998138 w 6127024"/>
              <a:gd name="connsiteY71" fmla="*/ 4697518 h 6858000"/>
              <a:gd name="connsiteX72" fmla="*/ 6007819 w 6127024"/>
              <a:gd name="connsiteY72" fmla="*/ 4858148 h 6858000"/>
              <a:gd name="connsiteX73" fmla="*/ 6007749 w 6127024"/>
              <a:gd name="connsiteY73" fmla="*/ 4964715 h 6858000"/>
              <a:gd name="connsiteX74" fmla="*/ 6005269 w 6127024"/>
              <a:gd name="connsiteY74" fmla="*/ 5150567 h 6858000"/>
              <a:gd name="connsiteX75" fmla="*/ 6001127 w 6127024"/>
              <a:gd name="connsiteY75" fmla="*/ 5164609 h 6858000"/>
              <a:gd name="connsiteX76" fmla="*/ 5998514 w 6127024"/>
              <a:gd name="connsiteY76" fmla="*/ 5189673 h 6858000"/>
              <a:gd name="connsiteX77" fmla="*/ 6018409 w 6127024"/>
              <a:gd name="connsiteY77" fmla="*/ 5227157 h 6858000"/>
              <a:gd name="connsiteX78" fmla="*/ 6036748 w 6127024"/>
              <a:gd name="connsiteY78" fmla="*/ 5322752 h 6858000"/>
              <a:gd name="connsiteX79" fmla="*/ 6036943 w 6127024"/>
              <a:gd name="connsiteY79" fmla="*/ 5329480 h 6858000"/>
              <a:gd name="connsiteX80" fmla="*/ 6037677 w 6127024"/>
              <a:gd name="connsiteY80" fmla="*/ 5354807 h 6858000"/>
              <a:gd name="connsiteX81" fmla="*/ 6039728 w 6127024"/>
              <a:gd name="connsiteY81" fmla="*/ 5359416 h 6858000"/>
              <a:gd name="connsiteX82" fmla="*/ 6053435 w 6127024"/>
              <a:gd name="connsiteY82" fmla="*/ 5387547 h 6858000"/>
              <a:gd name="connsiteX83" fmla="*/ 6065933 w 6127024"/>
              <a:gd name="connsiteY83" fmla="*/ 5443002 h 6858000"/>
              <a:gd name="connsiteX84" fmla="*/ 6068640 w 6127024"/>
              <a:gd name="connsiteY84" fmla="*/ 5474503 h 6858000"/>
              <a:gd name="connsiteX85" fmla="*/ 6080922 w 6127024"/>
              <a:gd name="connsiteY85" fmla="*/ 5561070 h 6858000"/>
              <a:gd name="connsiteX86" fmla="*/ 6096949 w 6127024"/>
              <a:gd name="connsiteY86" fmla="*/ 5648179 h 6858000"/>
              <a:gd name="connsiteX87" fmla="*/ 6121353 w 6127024"/>
              <a:gd name="connsiteY87" fmla="*/ 5721725 h 6858000"/>
              <a:gd name="connsiteX88" fmla="*/ 6109884 w 6127024"/>
              <a:gd name="connsiteY88" fmla="*/ 5721959 h 6858000"/>
              <a:gd name="connsiteX89" fmla="*/ 6127024 w 6127024"/>
              <a:gd name="connsiteY89" fmla="*/ 5786902 h 6858000"/>
              <a:gd name="connsiteX90" fmla="*/ 6115796 w 6127024"/>
              <a:gd name="connsiteY90" fmla="*/ 5862844 h 6858000"/>
              <a:gd name="connsiteX91" fmla="*/ 6102493 w 6127024"/>
              <a:gd name="connsiteY91" fmla="*/ 5928602 h 6858000"/>
              <a:gd name="connsiteX92" fmla="*/ 6056863 w 6127024"/>
              <a:gd name="connsiteY92" fmla="*/ 6000643 h 6858000"/>
              <a:gd name="connsiteX93" fmla="*/ 6045436 w 6127024"/>
              <a:gd name="connsiteY93" fmla="*/ 6124480 h 6858000"/>
              <a:gd name="connsiteX94" fmla="*/ 6030489 w 6127024"/>
              <a:gd name="connsiteY94" fmla="*/ 6317666 h 6858000"/>
              <a:gd name="connsiteX95" fmla="*/ 6007492 w 6127024"/>
              <a:gd name="connsiteY95" fmla="*/ 6440818 h 6858000"/>
              <a:gd name="connsiteX96" fmla="*/ 6009467 w 6127024"/>
              <a:gd name="connsiteY96" fmla="*/ 6487076 h 6858000"/>
              <a:gd name="connsiteX97" fmla="*/ 5995064 w 6127024"/>
              <a:gd name="connsiteY97" fmla="*/ 6540791 h 6858000"/>
              <a:gd name="connsiteX98" fmla="*/ 6004510 w 6127024"/>
              <a:gd name="connsiteY98" fmla="*/ 6599256 h 6858000"/>
              <a:gd name="connsiteX99" fmla="*/ 5986207 w 6127024"/>
              <a:gd name="connsiteY99" fmla="*/ 6695855 h 6858000"/>
              <a:gd name="connsiteX100" fmla="*/ 5979428 w 6127024"/>
              <a:gd name="connsiteY100" fmla="*/ 6754678 h 6858000"/>
              <a:gd name="connsiteX101" fmla="*/ 5983398 w 6127024"/>
              <a:gd name="connsiteY101" fmla="*/ 6778641 h 6858000"/>
              <a:gd name="connsiteX102" fmla="*/ 5984543 w 6127024"/>
              <a:gd name="connsiteY102" fmla="*/ 6811016 h 6858000"/>
              <a:gd name="connsiteX103" fmla="*/ 5979671 w 6127024"/>
              <a:gd name="connsiteY103" fmla="*/ 6858000 h 6858000"/>
              <a:gd name="connsiteX104" fmla="*/ 0 w 6127024"/>
              <a:gd name="connsiteY104" fmla="*/ 6858000 h 6858000"/>
              <a:gd name="connsiteX105" fmla="*/ 0 w 6127024"/>
              <a:gd name="connsiteY105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30982 w 6127024"/>
              <a:gd name="connsiteY8" fmla="*/ 412030 h 6858000"/>
              <a:gd name="connsiteX9" fmla="*/ 5153000 w 6127024"/>
              <a:gd name="connsiteY9" fmla="*/ 507134 h 6858000"/>
              <a:gd name="connsiteX10" fmla="*/ 5171282 w 6127024"/>
              <a:gd name="connsiteY10" fmla="*/ 602071 h 6858000"/>
              <a:gd name="connsiteX11" fmla="*/ 5176196 w 6127024"/>
              <a:gd name="connsiteY11" fmla="*/ 636822 h 6858000"/>
              <a:gd name="connsiteX12" fmla="*/ 5189051 w 6127024"/>
              <a:gd name="connsiteY12" fmla="*/ 782518 h 6858000"/>
              <a:gd name="connsiteX13" fmla="*/ 5221088 w 6127024"/>
              <a:gd name="connsiteY13" fmla="*/ 860193 h 6858000"/>
              <a:gd name="connsiteX14" fmla="*/ 5230806 w 6127024"/>
              <a:gd name="connsiteY14" fmla="*/ 961354 h 6858000"/>
              <a:gd name="connsiteX15" fmla="*/ 5201018 w 6127024"/>
              <a:gd name="connsiteY15" fmla="*/ 1095027 h 6858000"/>
              <a:gd name="connsiteX16" fmla="*/ 5202153 w 6127024"/>
              <a:gd name="connsiteY16" fmla="*/ 1133224 h 6858000"/>
              <a:gd name="connsiteX17" fmla="*/ 5189234 w 6127024"/>
              <a:gd name="connsiteY17" fmla="*/ 1193495 h 6858000"/>
              <a:gd name="connsiteX18" fmla="*/ 5202769 w 6127024"/>
              <a:gd name="connsiteY18" fmla="*/ 1269450 h 6858000"/>
              <a:gd name="connsiteX19" fmla="*/ 5225968 w 6127024"/>
              <a:gd name="connsiteY19" fmla="*/ 1357994 h 6858000"/>
              <a:gd name="connsiteX20" fmla="*/ 5233819 w 6127024"/>
              <a:gd name="connsiteY20" fmla="*/ 1380922 h 6858000"/>
              <a:gd name="connsiteX21" fmla="*/ 5237226 w 6127024"/>
              <a:gd name="connsiteY21" fmla="*/ 1441327 h 6858000"/>
              <a:gd name="connsiteX22" fmla="*/ 5255653 w 6127024"/>
              <a:gd name="connsiteY22" fmla="*/ 1524712 h 6858000"/>
              <a:gd name="connsiteX23" fmla="*/ 5263491 w 6127024"/>
              <a:gd name="connsiteY23" fmla="*/ 1642938 h 6858000"/>
              <a:gd name="connsiteX24" fmla="*/ 5261314 w 6127024"/>
              <a:gd name="connsiteY24" fmla="*/ 1689177 h 6858000"/>
              <a:gd name="connsiteX25" fmla="*/ 5259788 w 6127024"/>
              <a:gd name="connsiteY25" fmla="*/ 1768516 h 6858000"/>
              <a:gd name="connsiteX26" fmla="*/ 5255696 w 6127024"/>
              <a:gd name="connsiteY26" fmla="*/ 1953770 h 6858000"/>
              <a:gd name="connsiteX27" fmla="*/ 5252592 w 6127024"/>
              <a:gd name="connsiteY27" fmla="*/ 2092210 h 6858000"/>
              <a:gd name="connsiteX28" fmla="*/ 5250104 w 6127024"/>
              <a:gd name="connsiteY28" fmla="*/ 2249166 h 6858000"/>
              <a:gd name="connsiteX29" fmla="*/ 5251214 w 6127024"/>
              <a:gd name="connsiteY29" fmla="*/ 2250944 h 6858000"/>
              <a:gd name="connsiteX30" fmla="*/ 5250644 w 6127024"/>
              <a:gd name="connsiteY30" fmla="*/ 2266619 h 6858000"/>
              <a:gd name="connsiteX31" fmla="*/ 5293877 w 6127024"/>
              <a:gd name="connsiteY31" fmla="*/ 2368649 h 6858000"/>
              <a:gd name="connsiteX32" fmla="*/ 5311338 w 6127024"/>
              <a:gd name="connsiteY32" fmla="*/ 2404034 h 6858000"/>
              <a:gd name="connsiteX33" fmla="*/ 5338366 w 6127024"/>
              <a:gd name="connsiteY33" fmla="*/ 2465052 h 6858000"/>
              <a:gd name="connsiteX34" fmla="*/ 5371263 w 6127024"/>
              <a:gd name="connsiteY34" fmla="*/ 2586413 h 6858000"/>
              <a:gd name="connsiteX35" fmla="*/ 5407503 w 6127024"/>
              <a:gd name="connsiteY35" fmla="*/ 2786290 h 6858000"/>
              <a:gd name="connsiteX36" fmla="*/ 5407356 w 6127024"/>
              <a:gd name="connsiteY36" fmla="*/ 2787545 h 6858000"/>
              <a:gd name="connsiteX37" fmla="*/ 5457023 w 6127024"/>
              <a:gd name="connsiteY37" fmla="*/ 2858292 h 6858000"/>
              <a:gd name="connsiteX38" fmla="*/ 5479298 w 6127024"/>
              <a:gd name="connsiteY38" fmla="*/ 2947791 h 6858000"/>
              <a:gd name="connsiteX39" fmla="*/ 5481770 w 6127024"/>
              <a:gd name="connsiteY39" fmla="*/ 2951352 h 6858000"/>
              <a:gd name="connsiteX40" fmla="*/ 5482415 w 6127024"/>
              <a:gd name="connsiteY40" fmla="*/ 3004079 h 6858000"/>
              <a:gd name="connsiteX41" fmla="*/ 5503944 w 6127024"/>
              <a:gd name="connsiteY41" fmla="*/ 3123335 h 6858000"/>
              <a:gd name="connsiteX42" fmla="*/ 5516007 w 6127024"/>
              <a:gd name="connsiteY42" fmla="*/ 3258473 h 6858000"/>
              <a:gd name="connsiteX43" fmla="*/ 5589758 w 6127024"/>
              <a:gd name="connsiteY43" fmla="*/ 3453699 h 6858000"/>
              <a:gd name="connsiteX44" fmla="*/ 5596144 w 6127024"/>
              <a:gd name="connsiteY44" fmla="*/ 3534624 h 6858000"/>
              <a:gd name="connsiteX45" fmla="*/ 5597750 w 6127024"/>
              <a:gd name="connsiteY45" fmla="*/ 3534129 h 6858000"/>
              <a:gd name="connsiteX46" fmla="*/ 5599700 w 6127024"/>
              <a:gd name="connsiteY46" fmla="*/ 3547221 h 6858000"/>
              <a:gd name="connsiteX47" fmla="*/ 5615031 w 6127024"/>
              <a:gd name="connsiteY47" fmla="*/ 3557482 h 6858000"/>
              <a:gd name="connsiteX48" fmla="*/ 5618377 w 6127024"/>
              <a:gd name="connsiteY48" fmla="*/ 3588431 h 6858000"/>
              <a:gd name="connsiteX49" fmla="*/ 5612155 w 6127024"/>
              <a:gd name="connsiteY49" fmla="*/ 3589869 h 6858000"/>
              <a:gd name="connsiteX50" fmla="*/ 5620843 w 6127024"/>
              <a:gd name="connsiteY50" fmla="*/ 3606745 h 6858000"/>
              <a:gd name="connsiteX51" fmla="*/ 5655472 w 6127024"/>
              <a:gd name="connsiteY51" fmla="*/ 3678877 h 6858000"/>
              <a:gd name="connsiteX52" fmla="*/ 5683015 w 6127024"/>
              <a:gd name="connsiteY52" fmla="*/ 3762025 h 6858000"/>
              <a:gd name="connsiteX53" fmla="*/ 5696643 w 6127024"/>
              <a:gd name="connsiteY53" fmla="*/ 3773888 h 6858000"/>
              <a:gd name="connsiteX54" fmla="*/ 5768491 w 6127024"/>
              <a:gd name="connsiteY54" fmla="*/ 3914399 h 6858000"/>
              <a:gd name="connsiteX55" fmla="*/ 5793123 w 6127024"/>
              <a:gd name="connsiteY55" fmla="*/ 3969952 h 6858000"/>
              <a:gd name="connsiteX56" fmla="*/ 5808321 w 6127024"/>
              <a:gd name="connsiteY56" fmla="*/ 3988153 h 6858000"/>
              <a:gd name="connsiteX57" fmla="*/ 5825621 w 6127024"/>
              <a:gd name="connsiteY57" fmla="*/ 4015525 h 6858000"/>
              <a:gd name="connsiteX58" fmla="*/ 5860672 w 6127024"/>
              <a:gd name="connsiteY58" fmla="*/ 4061579 h 6858000"/>
              <a:gd name="connsiteX59" fmla="*/ 5872173 w 6127024"/>
              <a:gd name="connsiteY59" fmla="*/ 4088497 h 6858000"/>
              <a:gd name="connsiteX60" fmla="*/ 5894095 w 6127024"/>
              <a:gd name="connsiteY60" fmla="*/ 4128857 h 6858000"/>
              <a:gd name="connsiteX61" fmla="*/ 5903513 w 6127024"/>
              <a:gd name="connsiteY61" fmla="*/ 4187661 h 6858000"/>
              <a:gd name="connsiteX62" fmla="*/ 5917114 w 6127024"/>
              <a:gd name="connsiteY62" fmla="*/ 4213096 h 6858000"/>
              <a:gd name="connsiteX63" fmla="*/ 5924233 w 6127024"/>
              <a:gd name="connsiteY63" fmla="*/ 4242060 h 6858000"/>
              <a:gd name="connsiteX64" fmla="*/ 5928910 w 6127024"/>
              <a:gd name="connsiteY64" fmla="*/ 4300973 h 6858000"/>
              <a:gd name="connsiteX65" fmla="*/ 5939320 w 6127024"/>
              <a:gd name="connsiteY65" fmla="*/ 4340435 h 6858000"/>
              <a:gd name="connsiteX66" fmla="*/ 5946705 w 6127024"/>
              <a:gd name="connsiteY66" fmla="*/ 4428051 h 6858000"/>
              <a:gd name="connsiteX67" fmla="*/ 5949261 w 6127024"/>
              <a:gd name="connsiteY67" fmla="*/ 4449185 h 6858000"/>
              <a:gd name="connsiteX68" fmla="*/ 5968960 w 6127024"/>
              <a:gd name="connsiteY68" fmla="*/ 4482655 h 6858000"/>
              <a:gd name="connsiteX69" fmla="*/ 5980106 w 6127024"/>
              <a:gd name="connsiteY69" fmla="*/ 4585087 h 6858000"/>
              <a:gd name="connsiteX70" fmla="*/ 5998138 w 6127024"/>
              <a:gd name="connsiteY70" fmla="*/ 4697518 h 6858000"/>
              <a:gd name="connsiteX71" fmla="*/ 6007819 w 6127024"/>
              <a:gd name="connsiteY71" fmla="*/ 4858148 h 6858000"/>
              <a:gd name="connsiteX72" fmla="*/ 6007749 w 6127024"/>
              <a:gd name="connsiteY72" fmla="*/ 4964715 h 6858000"/>
              <a:gd name="connsiteX73" fmla="*/ 6005269 w 6127024"/>
              <a:gd name="connsiteY73" fmla="*/ 5150567 h 6858000"/>
              <a:gd name="connsiteX74" fmla="*/ 6001127 w 6127024"/>
              <a:gd name="connsiteY74" fmla="*/ 5164609 h 6858000"/>
              <a:gd name="connsiteX75" fmla="*/ 5998514 w 6127024"/>
              <a:gd name="connsiteY75" fmla="*/ 5189673 h 6858000"/>
              <a:gd name="connsiteX76" fmla="*/ 6018409 w 6127024"/>
              <a:gd name="connsiteY76" fmla="*/ 5227157 h 6858000"/>
              <a:gd name="connsiteX77" fmla="*/ 6036748 w 6127024"/>
              <a:gd name="connsiteY77" fmla="*/ 5322752 h 6858000"/>
              <a:gd name="connsiteX78" fmla="*/ 6036943 w 6127024"/>
              <a:gd name="connsiteY78" fmla="*/ 5329480 h 6858000"/>
              <a:gd name="connsiteX79" fmla="*/ 6037677 w 6127024"/>
              <a:gd name="connsiteY79" fmla="*/ 5354807 h 6858000"/>
              <a:gd name="connsiteX80" fmla="*/ 6039728 w 6127024"/>
              <a:gd name="connsiteY80" fmla="*/ 5359416 h 6858000"/>
              <a:gd name="connsiteX81" fmla="*/ 6053435 w 6127024"/>
              <a:gd name="connsiteY81" fmla="*/ 5387547 h 6858000"/>
              <a:gd name="connsiteX82" fmla="*/ 6065933 w 6127024"/>
              <a:gd name="connsiteY82" fmla="*/ 5443002 h 6858000"/>
              <a:gd name="connsiteX83" fmla="*/ 6068640 w 6127024"/>
              <a:gd name="connsiteY83" fmla="*/ 5474503 h 6858000"/>
              <a:gd name="connsiteX84" fmla="*/ 6080922 w 6127024"/>
              <a:gd name="connsiteY84" fmla="*/ 5561070 h 6858000"/>
              <a:gd name="connsiteX85" fmla="*/ 6096949 w 6127024"/>
              <a:gd name="connsiteY85" fmla="*/ 5648179 h 6858000"/>
              <a:gd name="connsiteX86" fmla="*/ 6121353 w 6127024"/>
              <a:gd name="connsiteY86" fmla="*/ 5721725 h 6858000"/>
              <a:gd name="connsiteX87" fmla="*/ 6109884 w 6127024"/>
              <a:gd name="connsiteY87" fmla="*/ 5721959 h 6858000"/>
              <a:gd name="connsiteX88" fmla="*/ 6127024 w 6127024"/>
              <a:gd name="connsiteY88" fmla="*/ 5786902 h 6858000"/>
              <a:gd name="connsiteX89" fmla="*/ 6115796 w 6127024"/>
              <a:gd name="connsiteY89" fmla="*/ 5862844 h 6858000"/>
              <a:gd name="connsiteX90" fmla="*/ 6102493 w 6127024"/>
              <a:gd name="connsiteY90" fmla="*/ 5928602 h 6858000"/>
              <a:gd name="connsiteX91" fmla="*/ 6056863 w 6127024"/>
              <a:gd name="connsiteY91" fmla="*/ 6000643 h 6858000"/>
              <a:gd name="connsiteX92" fmla="*/ 6045436 w 6127024"/>
              <a:gd name="connsiteY92" fmla="*/ 6124480 h 6858000"/>
              <a:gd name="connsiteX93" fmla="*/ 6030489 w 6127024"/>
              <a:gd name="connsiteY93" fmla="*/ 6317666 h 6858000"/>
              <a:gd name="connsiteX94" fmla="*/ 6007492 w 6127024"/>
              <a:gd name="connsiteY94" fmla="*/ 6440818 h 6858000"/>
              <a:gd name="connsiteX95" fmla="*/ 6009467 w 6127024"/>
              <a:gd name="connsiteY95" fmla="*/ 6487076 h 6858000"/>
              <a:gd name="connsiteX96" fmla="*/ 5995064 w 6127024"/>
              <a:gd name="connsiteY96" fmla="*/ 6540791 h 6858000"/>
              <a:gd name="connsiteX97" fmla="*/ 6004510 w 6127024"/>
              <a:gd name="connsiteY97" fmla="*/ 6599256 h 6858000"/>
              <a:gd name="connsiteX98" fmla="*/ 5986207 w 6127024"/>
              <a:gd name="connsiteY98" fmla="*/ 6695855 h 6858000"/>
              <a:gd name="connsiteX99" fmla="*/ 5979428 w 6127024"/>
              <a:gd name="connsiteY99" fmla="*/ 6754678 h 6858000"/>
              <a:gd name="connsiteX100" fmla="*/ 5983398 w 6127024"/>
              <a:gd name="connsiteY100" fmla="*/ 6778641 h 6858000"/>
              <a:gd name="connsiteX101" fmla="*/ 5984543 w 6127024"/>
              <a:gd name="connsiteY101" fmla="*/ 6811016 h 6858000"/>
              <a:gd name="connsiteX102" fmla="*/ 5979671 w 6127024"/>
              <a:gd name="connsiteY102" fmla="*/ 6858000 h 6858000"/>
              <a:gd name="connsiteX103" fmla="*/ 0 w 6127024"/>
              <a:gd name="connsiteY103" fmla="*/ 6858000 h 6858000"/>
              <a:gd name="connsiteX104" fmla="*/ 0 w 6127024"/>
              <a:gd name="connsiteY104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30982 w 6127024"/>
              <a:gd name="connsiteY8" fmla="*/ 412030 h 6858000"/>
              <a:gd name="connsiteX9" fmla="*/ 5153000 w 6127024"/>
              <a:gd name="connsiteY9" fmla="*/ 507134 h 6858000"/>
              <a:gd name="connsiteX10" fmla="*/ 5171282 w 6127024"/>
              <a:gd name="connsiteY10" fmla="*/ 602071 h 6858000"/>
              <a:gd name="connsiteX11" fmla="*/ 5176196 w 6127024"/>
              <a:gd name="connsiteY11" fmla="*/ 636822 h 6858000"/>
              <a:gd name="connsiteX12" fmla="*/ 5189051 w 6127024"/>
              <a:gd name="connsiteY12" fmla="*/ 782518 h 6858000"/>
              <a:gd name="connsiteX13" fmla="*/ 5221088 w 6127024"/>
              <a:gd name="connsiteY13" fmla="*/ 860193 h 6858000"/>
              <a:gd name="connsiteX14" fmla="*/ 5230806 w 6127024"/>
              <a:gd name="connsiteY14" fmla="*/ 961354 h 6858000"/>
              <a:gd name="connsiteX15" fmla="*/ 5201018 w 6127024"/>
              <a:gd name="connsiteY15" fmla="*/ 1095027 h 6858000"/>
              <a:gd name="connsiteX16" fmla="*/ 5202153 w 6127024"/>
              <a:gd name="connsiteY16" fmla="*/ 1133224 h 6858000"/>
              <a:gd name="connsiteX17" fmla="*/ 5189234 w 6127024"/>
              <a:gd name="connsiteY17" fmla="*/ 1193495 h 6858000"/>
              <a:gd name="connsiteX18" fmla="*/ 5202769 w 6127024"/>
              <a:gd name="connsiteY18" fmla="*/ 1269450 h 6858000"/>
              <a:gd name="connsiteX19" fmla="*/ 5225968 w 6127024"/>
              <a:gd name="connsiteY19" fmla="*/ 1357994 h 6858000"/>
              <a:gd name="connsiteX20" fmla="*/ 5233819 w 6127024"/>
              <a:gd name="connsiteY20" fmla="*/ 1380922 h 6858000"/>
              <a:gd name="connsiteX21" fmla="*/ 5237226 w 6127024"/>
              <a:gd name="connsiteY21" fmla="*/ 1441327 h 6858000"/>
              <a:gd name="connsiteX22" fmla="*/ 5255653 w 6127024"/>
              <a:gd name="connsiteY22" fmla="*/ 1524712 h 6858000"/>
              <a:gd name="connsiteX23" fmla="*/ 5263491 w 6127024"/>
              <a:gd name="connsiteY23" fmla="*/ 1642938 h 6858000"/>
              <a:gd name="connsiteX24" fmla="*/ 5261314 w 6127024"/>
              <a:gd name="connsiteY24" fmla="*/ 1689177 h 6858000"/>
              <a:gd name="connsiteX25" fmla="*/ 5259788 w 6127024"/>
              <a:gd name="connsiteY25" fmla="*/ 1768516 h 6858000"/>
              <a:gd name="connsiteX26" fmla="*/ 5255696 w 6127024"/>
              <a:gd name="connsiteY26" fmla="*/ 1953770 h 6858000"/>
              <a:gd name="connsiteX27" fmla="*/ 5252592 w 6127024"/>
              <a:gd name="connsiteY27" fmla="*/ 2092210 h 6858000"/>
              <a:gd name="connsiteX28" fmla="*/ 5250104 w 6127024"/>
              <a:gd name="connsiteY28" fmla="*/ 2249166 h 6858000"/>
              <a:gd name="connsiteX29" fmla="*/ 5251214 w 6127024"/>
              <a:gd name="connsiteY29" fmla="*/ 2250944 h 6858000"/>
              <a:gd name="connsiteX30" fmla="*/ 5250644 w 6127024"/>
              <a:gd name="connsiteY30" fmla="*/ 2266619 h 6858000"/>
              <a:gd name="connsiteX31" fmla="*/ 5293877 w 6127024"/>
              <a:gd name="connsiteY31" fmla="*/ 2368649 h 6858000"/>
              <a:gd name="connsiteX32" fmla="*/ 5311338 w 6127024"/>
              <a:gd name="connsiteY32" fmla="*/ 2404034 h 6858000"/>
              <a:gd name="connsiteX33" fmla="*/ 5338366 w 6127024"/>
              <a:gd name="connsiteY33" fmla="*/ 2465052 h 6858000"/>
              <a:gd name="connsiteX34" fmla="*/ 5371263 w 6127024"/>
              <a:gd name="connsiteY34" fmla="*/ 2586413 h 6858000"/>
              <a:gd name="connsiteX35" fmla="*/ 5407503 w 6127024"/>
              <a:gd name="connsiteY35" fmla="*/ 2786290 h 6858000"/>
              <a:gd name="connsiteX36" fmla="*/ 5407356 w 6127024"/>
              <a:gd name="connsiteY36" fmla="*/ 2787545 h 6858000"/>
              <a:gd name="connsiteX37" fmla="*/ 5457023 w 6127024"/>
              <a:gd name="connsiteY37" fmla="*/ 2858292 h 6858000"/>
              <a:gd name="connsiteX38" fmla="*/ 5479298 w 6127024"/>
              <a:gd name="connsiteY38" fmla="*/ 2947791 h 6858000"/>
              <a:gd name="connsiteX39" fmla="*/ 5481770 w 6127024"/>
              <a:gd name="connsiteY39" fmla="*/ 2951352 h 6858000"/>
              <a:gd name="connsiteX40" fmla="*/ 5482415 w 6127024"/>
              <a:gd name="connsiteY40" fmla="*/ 3004079 h 6858000"/>
              <a:gd name="connsiteX41" fmla="*/ 5503944 w 6127024"/>
              <a:gd name="connsiteY41" fmla="*/ 3123335 h 6858000"/>
              <a:gd name="connsiteX42" fmla="*/ 5516007 w 6127024"/>
              <a:gd name="connsiteY42" fmla="*/ 3258473 h 6858000"/>
              <a:gd name="connsiteX43" fmla="*/ 5589758 w 6127024"/>
              <a:gd name="connsiteY43" fmla="*/ 3453699 h 6858000"/>
              <a:gd name="connsiteX44" fmla="*/ 5596144 w 6127024"/>
              <a:gd name="connsiteY44" fmla="*/ 3534624 h 6858000"/>
              <a:gd name="connsiteX45" fmla="*/ 5597750 w 6127024"/>
              <a:gd name="connsiteY45" fmla="*/ 3534129 h 6858000"/>
              <a:gd name="connsiteX46" fmla="*/ 5599700 w 6127024"/>
              <a:gd name="connsiteY46" fmla="*/ 3547221 h 6858000"/>
              <a:gd name="connsiteX47" fmla="*/ 5618377 w 6127024"/>
              <a:gd name="connsiteY47" fmla="*/ 3588431 h 6858000"/>
              <a:gd name="connsiteX48" fmla="*/ 5612155 w 6127024"/>
              <a:gd name="connsiteY48" fmla="*/ 3589869 h 6858000"/>
              <a:gd name="connsiteX49" fmla="*/ 5620843 w 6127024"/>
              <a:gd name="connsiteY49" fmla="*/ 3606745 h 6858000"/>
              <a:gd name="connsiteX50" fmla="*/ 5655472 w 6127024"/>
              <a:gd name="connsiteY50" fmla="*/ 3678877 h 6858000"/>
              <a:gd name="connsiteX51" fmla="*/ 5683015 w 6127024"/>
              <a:gd name="connsiteY51" fmla="*/ 3762025 h 6858000"/>
              <a:gd name="connsiteX52" fmla="*/ 5696643 w 6127024"/>
              <a:gd name="connsiteY52" fmla="*/ 3773888 h 6858000"/>
              <a:gd name="connsiteX53" fmla="*/ 5768491 w 6127024"/>
              <a:gd name="connsiteY53" fmla="*/ 3914399 h 6858000"/>
              <a:gd name="connsiteX54" fmla="*/ 5793123 w 6127024"/>
              <a:gd name="connsiteY54" fmla="*/ 3969952 h 6858000"/>
              <a:gd name="connsiteX55" fmla="*/ 5808321 w 6127024"/>
              <a:gd name="connsiteY55" fmla="*/ 3988153 h 6858000"/>
              <a:gd name="connsiteX56" fmla="*/ 5825621 w 6127024"/>
              <a:gd name="connsiteY56" fmla="*/ 4015525 h 6858000"/>
              <a:gd name="connsiteX57" fmla="*/ 5860672 w 6127024"/>
              <a:gd name="connsiteY57" fmla="*/ 4061579 h 6858000"/>
              <a:gd name="connsiteX58" fmla="*/ 5872173 w 6127024"/>
              <a:gd name="connsiteY58" fmla="*/ 4088497 h 6858000"/>
              <a:gd name="connsiteX59" fmla="*/ 5894095 w 6127024"/>
              <a:gd name="connsiteY59" fmla="*/ 4128857 h 6858000"/>
              <a:gd name="connsiteX60" fmla="*/ 5903513 w 6127024"/>
              <a:gd name="connsiteY60" fmla="*/ 4187661 h 6858000"/>
              <a:gd name="connsiteX61" fmla="*/ 5917114 w 6127024"/>
              <a:gd name="connsiteY61" fmla="*/ 4213096 h 6858000"/>
              <a:gd name="connsiteX62" fmla="*/ 5924233 w 6127024"/>
              <a:gd name="connsiteY62" fmla="*/ 4242060 h 6858000"/>
              <a:gd name="connsiteX63" fmla="*/ 5928910 w 6127024"/>
              <a:gd name="connsiteY63" fmla="*/ 4300973 h 6858000"/>
              <a:gd name="connsiteX64" fmla="*/ 5939320 w 6127024"/>
              <a:gd name="connsiteY64" fmla="*/ 4340435 h 6858000"/>
              <a:gd name="connsiteX65" fmla="*/ 5946705 w 6127024"/>
              <a:gd name="connsiteY65" fmla="*/ 4428051 h 6858000"/>
              <a:gd name="connsiteX66" fmla="*/ 5949261 w 6127024"/>
              <a:gd name="connsiteY66" fmla="*/ 4449185 h 6858000"/>
              <a:gd name="connsiteX67" fmla="*/ 5968960 w 6127024"/>
              <a:gd name="connsiteY67" fmla="*/ 4482655 h 6858000"/>
              <a:gd name="connsiteX68" fmla="*/ 5980106 w 6127024"/>
              <a:gd name="connsiteY68" fmla="*/ 4585087 h 6858000"/>
              <a:gd name="connsiteX69" fmla="*/ 5998138 w 6127024"/>
              <a:gd name="connsiteY69" fmla="*/ 4697518 h 6858000"/>
              <a:gd name="connsiteX70" fmla="*/ 6007819 w 6127024"/>
              <a:gd name="connsiteY70" fmla="*/ 4858148 h 6858000"/>
              <a:gd name="connsiteX71" fmla="*/ 6007749 w 6127024"/>
              <a:gd name="connsiteY71" fmla="*/ 4964715 h 6858000"/>
              <a:gd name="connsiteX72" fmla="*/ 6005269 w 6127024"/>
              <a:gd name="connsiteY72" fmla="*/ 5150567 h 6858000"/>
              <a:gd name="connsiteX73" fmla="*/ 6001127 w 6127024"/>
              <a:gd name="connsiteY73" fmla="*/ 5164609 h 6858000"/>
              <a:gd name="connsiteX74" fmla="*/ 5998514 w 6127024"/>
              <a:gd name="connsiteY74" fmla="*/ 5189673 h 6858000"/>
              <a:gd name="connsiteX75" fmla="*/ 6018409 w 6127024"/>
              <a:gd name="connsiteY75" fmla="*/ 5227157 h 6858000"/>
              <a:gd name="connsiteX76" fmla="*/ 6036748 w 6127024"/>
              <a:gd name="connsiteY76" fmla="*/ 5322752 h 6858000"/>
              <a:gd name="connsiteX77" fmla="*/ 6036943 w 6127024"/>
              <a:gd name="connsiteY77" fmla="*/ 5329480 h 6858000"/>
              <a:gd name="connsiteX78" fmla="*/ 6037677 w 6127024"/>
              <a:gd name="connsiteY78" fmla="*/ 5354807 h 6858000"/>
              <a:gd name="connsiteX79" fmla="*/ 6039728 w 6127024"/>
              <a:gd name="connsiteY79" fmla="*/ 5359416 h 6858000"/>
              <a:gd name="connsiteX80" fmla="*/ 6053435 w 6127024"/>
              <a:gd name="connsiteY80" fmla="*/ 5387547 h 6858000"/>
              <a:gd name="connsiteX81" fmla="*/ 6065933 w 6127024"/>
              <a:gd name="connsiteY81" fmla="*/ 5443002 h 6858000"/>
              <a:gd name="connsiteX82" fmla="*/ 6068640 w 6127024"/>
              <a:gd name="connsiteY82" fmla="*/ 5474503 h 6858000"/>
              <a:gd name="connsiteX83" fmla="*/ 6080922 w 6127024"/>
              <a:gd name="connsiteY83" fmla="*/ 5561070 h 6858000"/>
              <a:gd name="connsiteX84" fmla="*/ 6096949 w 6127024"/>
              <a:gd name="connsiteY84" fmla="*/ 5648179 h 6858000"/>
              <a:gd name="connsiteX85" fmla="*/ 6121353 w 6127024"/>
              <a:gd name="connsiteY85" fmla="*/ 5721725 h 6858000"/>
              <a:gd name="connsiteX86" fmla="*/ 6109884 w 6127024"/>
              <a:gd name="connsiteY86" fmla="*/ 5721959 h 6858000"/>
              <a:gd name="connsiteX87" fmla="*/ 6127024 w 6127024"/>
              <a:gd name="connsiteY87" fmla="*/ 5786902 h 6858000"/>
              <a:gd name="connsiteX88" fmla="*/ 6115796 w 6127024"/>
              <a:gd name="connsiteY88" fmla="*/ 5862844 h 6858000"/>
              <a:gd name="connsiteX89" fmla="*/ 6102493 w 6127024"/>
              <a:gd name="connsiteY89" fmla="*/ 5928602 h 6858000"/>
              <a:gd name="connsiteX90" fmla="*/ 6056863 w 6127024"/>
              <a:gd name="connsiteY90" fmla="*/ 6000643 h 6858000"/>
              <a:gd name="connsiteX91" fmla="*/ 6045436 w 6127024"/>
              <a:gd name="connsiteY91" fmla="*/ 6124480 h 6858000"/>
              <a:gd name="connsiteX92" fmla="*/ 6030489 w 6127024"/>
              <a:gd name="connsiteY92" fmla="*/ 6317666 h 6858000"/>
              <a:gd name="connsiteX93" fmla="*/ 6007492 w 6127024"/>
              <a:gd name="connsiteY93" fmla="*/ 6440818 h 6858000"/>
              <a:gd name="connsiteX94" fmla="*/ 6009467 w 6127024"/>
              <a:gd name="connsiteY94" fmla="*/ 6487076 h 6858000"/>
              <a:gd name="connsiteX95" fmla="*/ 5995064 w 6127024"/>
              <a:gd name="connsiteY95" fmla="*/ 6540791 h 6858000"/>
              <a:gd name="connsiteX96" fmla="*/ 6004510 w 6127024"/>
              <a:gd name="connsiteY96" fmla="*/ 6599256 h 6858000"/>
              <a:gd name="connsiteX97" fmla="*/ 5986207 w 6127024"/>
              <a:gd name="connsiteY97" fmla="*/ 6695855 h 6858000"/>
              <a:gd name="connsiteX98" fmla="*/ 5979428 w 6127024"/>
              <a:gd name="connsiteY98" fmla="*/ 6754678 h 6858000"/>
              <a:gd name="connsiteX99" fmla="*/ 5983398 w 6127024"/>
              <a:gd name="connsiteY99" fmla="*/ 6778641 h 6858000"/>
              <a:gd name="connsiteX100" fmla="*/ 5984543 w 6127024"/>
              <a:gd name="connsiteY100" fmla="*/ 6811016 h 6858000"/>
              <a:gd name="connsiteX101" fmla="*/ 5979671 w 6127024"/>
              <a:gd name="connsiteY101" fmla="*/ 6858000 h 6858000"/>
              <a:gd name="connsiteX102" fmla="*/ 0 w 6127024"/>
              <a:gd name="connsiteY102" fmla="*/ 6858000 h 6858000"/>
              <a:gd name="connsiteX103" fmla="*/ 0 w 6127024"/>
              <a:gd name="connsiteY103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21088 w 6127024"/>
              <a:gd name="connsiteY12" fmla="*/ 860193 h 6858000"/>
              <a:gd name="connsiteX13" fmla="*/ 5230806 w 6127024"/>
              <a:gd name="connsiteY13" fmla="*/ 961354 h 6858000"/>
              <a:gd name="connsiteX14" fmla="*/ 5201018 w 6127024"/>
              <a:gd name="connsiteY14" fmla="*/ 1095027 h 6858000"/>
              <a:gd name="connsiteX15" fmla="*/ 5202153 w 6127024"/>
              <a:gd name="connsiteY15" fmla="*/ 1133224 h 6858000"/>
              <a:gd name="connsiteX16" fmla="*/ 5189234 w 6127024"/>
              <a:gd name="connsiteY16" fmla="*/ 1193495 h 6858000"/>
              <a:gd name="connsiteX17" fmla="*/ 5202769 w 6127024"/>
              <a:gd name="connsiteY17" fmla="*/ 1269450 h 6858000"/>
              <a:gd name="connsiteX18" fmla="*/ 5225968 w 6127024"/>
              <a:gd name="connsiteY18" fmla="*/ 1357994 h 6858000"/>
              <a:gd name="connsiteX19" fmla="*/ 5233819 w 6127024"/>
              <a:gd name="connsiteY19" fmla="*/ 1380922 h 6858000"/>
              <a:gd name="connsiteX20" fmla="*/ 5237226 w 6127024"/>
              <a:gd name="connsiteY20" fmla="*/ 1441327 h 6858000"/>
              <a:gd name="connsiteX21" fmla="*/ 5255653 w 6127024"/>
              <a:gd name="connsiteY21" fmla="*/ 1524712 h 6858000"/>
              <a:gd name="connsiteX22" fmla="*/ 5263491 w 6127024"/>
              <a:gd name="connsiteY22" fmla="*/ 1642938 h 6858000"/>
              <a:gd name="connsiteX23" fmla="*/ 5261314 w 6127024"/>
              <a:gd name="connsiteY23" fmla="*/ 1689177 h 6858000"/>
              <a:gd name="connsiteX24" fmla="*/ 5259788 w 6127024"/>
              <a:gd name="connsiteY24" fmla="*/ 1768516 h 6858000"/>
              <a:gd name="connsiteX25" fmla="*/ 5255696 w 6127024"/>
              <a:gd name="connsiteY25" fmla="*/ 1953770 h 6858000"/>
              <a:gd name="connsiteX26" fmla="*/ 5252592 w 6127024"/>
              <a:gd name="connsiteY26" fmla="*/ 2092210 h 6858000"/>
              <a:gd name="connsiteX27" fmla="*/ 5250104 w 6127024"/>
              <a:gd name="connsiteY27" fmla="*/ 2249166 h 6858000"/>
              <a:gd name="connsiteX28" fmla="*/ 5251214 w 6127024"/>
              <a:gd name="connsiteY28" fmla="*/ 2250944 h 6858000"/>
              <a:gd name="connsiteX29" fmla="*/ 5250644 w 6127024"/>
              <a:gd name="connsiteY29" fmla="*/ 2266619 h 6858000"/>
              <a:gd name="connsiteX30" fmla="*/ 5293877 w 6127024"/>
              <a:gd name="connsiteY30" fmla="*/ 2368649 h 6858000"/>
              <a:gd name="connsiteX31" fmla="*/ 5311338 w 6127024"/>
              <a:gd name="connsiteY31" fmla="*/ 2404034 h 6858000"/>
              <a:gd name="connsiteX32" fmla="*/ 5338366 w 6127024"/>
              <a:gd name="connsiteY32" fmla="*/ 2465052 h 6858000"/>
              <a:gd name="connsiteX33" fmla="*/ 5371263 w 6127024"/>
              <a:gd name="connsiteY33" fmla="*/ 2586413 h 6858000"/>
              <a:gd name="connsiteX34" fmla="*/ 5407503 w 6127024"/>
              <a:gd name="connsiteY34" fmla="*/ 2786290 h 6858000"/>
              <a:gd name="connsiteX35" fmla="*/ 5407356 w 6127024"/>
              <a:gd name="connsiteY35" fmla="*/ 2787545 h 6858000"/>
              <a:gd name="connsiteX36" fmla="*/ 5457023 w 6127024"/>
              <a:gd name="connsiteY36" fmla="*/ 2858292 h 6858000"/>
              <a:gd name="connsiteX37" fmla="*/ 5479298 w 6127024"/>
              <a:gd name="connsiteY37" fmla="*/ 2947791 h 6858000"/>
              <a:gd name="connsiteX38" fmla="*/ 5481770 w 6127024"/>
              <a:gd name="connsiteY38" fmla="*/ 2951352 h 6858000"/>
              <a:gd name="connsiteX39" fmla="*/ 5482415 w 6127024"/>
              <a:gd name="connsiteY39" fmla="*/ 3004079 h 6858000"/>
              <a:gd name="connsiteX40" fmla="*/ 5503944 w 6127024"/>
              <a:gd name="connsiteY40" fmla="*/ 3123335 h 6858000"/>
              <a:gd name="connsiteX41" fmla="*/ 5516007 w 6127024"/>
              <a:gd name="connsiteY41" fmla="*/ 3258473 h 6858000"/>
              <a:gd name="connsiteX42" fmla="*/ 5589758 w 6127024"/>
              <a:gd name="connsiteY42" fmla="*/ 3453699 h 6858000"/>
              <a:gd name="connsiteX43" fmla="*/ 5596144 w 6127024"/>
              <a:gd name="connsiteY43" fmla="*/ 3534624 h 6858000"/>
              <a:gd name="connsiteX44" fmla="*/ 5597750 w 6127024"/>
              <a:gd name="connsiteY44" fmla="*/ 3534129 h 6858000"/>
              <a:gd name="connsiteX45" fmla="*/ 5599700 w 6127024"/>
              <a:gd name="connsiteY45" fmla="*/ 3547221 h 6858000"/>
              <a:gd name="connsiteX46" fmla="*/ 5618377 w 6127024"/>
              <a:gd name="connsiteY46" fmla="*/ 3588431 h 6858000"/>
              <a:gd name="connsiteX47" fmla="*/ 5612155 w 6127024"/>
              <a:gd name="connsiteY47" fmla="*/ 3589869 h 6858000"/>
              <a:gd name="connsiteX48" fmla="*/ 5620843 w 6127024"/>
              <a:gd name="connsiteY48" fmla="*/ 3606745 h 6858000"/>
              <a:gd name="connsiteX49" fmla="*/ 5655472 w 6127024"/>
              <a:gd name="connsiteY49" fmla="*/ 3678877 h 6858000"/>
              <a:gd name="connsiteX50" fmla="*/ 5683015 w 6127024"/>
              <a:gd name="connsiteY50" fmla="*/ 3762025 h 6858000"/>
              <a:gd name="connsiteX51" fmla="*/ 5696643 w 6127024"/>
              <a:gd name="connsiteY51" fmla="*/ 3773888 h 6858000"/>
              <a:gd name="connsiteX52" fmla="*/ 5768491 w 6127024"/>
              <a:gd name="connsiteY52" fmla="*/ 3914399 h 6858000"/>
              <a:gd name="connsiteX53" fmla="*/ 5793123 w 6127024"/>
              <a:gd name="connsiteY53" fmla="*/ 3969952 h 6858000"/>
              <a:gd name="connsiteX54" fmla="*/ 5808321 w 6127024"/>
              <a:gd name="connsiteY54" fmla="*/ 3988153 h 6858000"/>
              <a:gd name="connsiteX55" fmla="*/ 5825621 w 6127024"/>
              <a:gd name="connsiteY55" fmla="*/ 4015525 h 6858000"/>
              <a:gd name="connsiteX56" fmla="*/ 5860672 w 6127024"/>
              <a:gd name="connsiteY56" fmla="*/ 4061579 h 6858000"/>
              <a:gd name="connsiteX57" fmla="*/ 5872173 w 6127024"/>
              <a:gd name="connsiteY57" fmla="*/ 4088497 h 6858000"/>
              <a:gd name="connsiteX58" fmla="*/ 5894095 w 6127024"/>
              <a:gd name="connsiteY58" fmla="*/ 4128857 h 6858000"/>
              <a:gd name="connsiteX59" fmla="*/ 5903513 w 6127024"/>
              <a:gd name="connsiteY59" fmla="*/ 4187661 h 6858000"/>
              <a:gd name="connsiteX60" fmla="*/ 5917114 w 6127024"/>
              <a:gd name="connsiteY60" fmla="*/ 4213096 h 6858000"/>
              <a:gd name="connsiteX61" fmla="*/ 5924233 w 6127024"/>
              <a:gd name="connsiteY61" fmla="*/ 4242060 h 6858000"/>
              <a:gd name="connsiteX62" fmla="*/ 5928910 w 6127024"/>
              <a:gd name="connsiteY62" fmla="*/ 4300973 h 6858000"/>
              <a:gd name="connsiteX63" fmla="*/ 5939320 w 6127024"/>
              <a:gd name="connsiteY63" fmla="*/ 4340435 h 6858000"/>
              <a:gd name="connsiteX64" fmla="*/ 5946705 w 6127024"/>
              <a:gd name="connsiteY64" fmla="*/ 4428051 h 6858000"/>
              <a:gd name="connsiteX65" fmla="*/ 5949261 w 6127024"/>
              <a:gd name="connsiteY65" fmla="*/ 4449185 h 6858000"/>
              <a:gd name="connsiteX66" fmla="*/ 5968960 w 6127024"/>
              <a:gd name="connsiteY66" fmla="*/ 4482655 h 6858000"/>
              <a:gd name="connsiteX67" fmla="*/ 5980106 w 6127024"/>
              <a:gd name="connsiteY67" fmla="*/ 4585087 h 6858000"/>
              <a:gd name="connsiteX68" fmla="*/ 5998138 w 6127024"/>
              <a:gd name="connsiteY68" fmla="*/ 4697518 h 6858000"/>
              <a:gd name="connsiteX69" fmla="*/ 6007819 w 6127024"/>
              <a:gd name="connsiteY69" fmla="*/ 4858148 h 6858000"/>
              <a:gd name="connsiteX70" fmla="*/ 6007749 w 6127024"/>
              <a:gd name="connsiteY70" fmla="*/ 4964715 h 6858000"/>
              <a:gd name="connsiteX71" fmla="*/ 6005269 w 6127024"/>
              <a:gd name="connsiteY71" fmla="*/ 5150567 h 6858000"/>
              <a:gd name="connsiteX72" fmla="*/ 6001127 w 6127024"/>
              <a:gd name="connsiteY72" fmla="*/ 5164609 h 6858000"/>
              <a:gd name="connsiteX73" fmla="*/ 5998514 w 6127024"/>
              <a:gd name="connsiteY73" fmla="*/ 5189673 h 6858000"/>
              <a:gd name="connsiteX74" fmla="*/ 6018409 w 6127024"/>
              <a:gd name="connsiteY74" fmla="*/ 5227157 h 6858000"/>
              <a:gd name="connsiteX75" fmla="*/ 6036748 w 6127024"/>
              <a:gd name="connsiteY75" fmla="*/ 5322752 h 6858000"/>
              <a:gd name="connsiteX76" fmla="*/ 6036943 w 6127024"/>
              <a:gd name="connsiteY76" fmla="*/ 5329480 h 6858000"/>
              <a:gd name="connsiteX77" fmla="*/ 6037677 w 6127024"/>
              <a:gd name="connsiteY77" fmla="*/ 5354807 h 6858000"/>
              <a:gd name="connsiteX78" fmla="*/ 6039728 w 6127024"/>
              <a:gd name="connsiteY78" fmla="*/ 5359416 h 6858000"/>
              <a:gd name="connsiteX79" fmla="*/ 6053435 w 6127024"/>
              <a:gd name="connsiteY79" fmla="*/ 5387547 h 6858000"/>
              <a:gd name="connsiteX80" fmla="*/ 6065933 w 6127024"/>
              <a:gd name="connsiteY80" fmla="*/ 5443002 h 6858000"/>
              <a:gd name="connsiteX81" fmla="*/ 6068640 w 6127024"/>
              <a:gd name="connsiteY81" fmla="*/ 5474503 h 6858000"/>
              <a:gd name="connsiteX82" fmla="*/ 6080922 w 6127024"/>
              <a:gd name="connsiteY82" fmla="*/ 5561070 h 6858000"/>
              <a:gd name="connsiteX83" fmla="*/ 6096949 w 6127024"/>
              <a:gd name="connsiteY83" fmla="*/ 5648179 h 6858000"/>
              <a:gd name="connsiteX84" fmla="*/ 6121353 w 6127024"/>
              <a:gd name="connsiteY84" fmla="*/ 5721725 h 6858000"/>
              <a:gd name="connsiteX85" fmla="*/ 6109884 w 6127024"/>
              <a:gd name="connsiteY85" fmla="*/ 5721959 h 6858000"/>
              <a:gd name="connsiteX86" fmla="*/ 6127024 w 6127024"/>
              <a:gd name="connsiteY86" fmla="*/ 5786902 h 6858000"/>
              <a:gd name="connsiteX87" fmla="*/ 6115796 w 6127024"/>
              <a:gd name="connsiteY87" fmla="*/ 5862844 h 6858000"/>
              <a:gd name="connsiteX88" fmla="*/ 6102493 w 6127024"/>
              <a:gd name="connsiteY88" fmla="*/ 5928602 h 6858000"/>
              <a:gd name="connsiteX89" fmla="*/ 6056863 w 6127024"/>
              <a:gd name="connsiteY89" fmla="*/ 6000643 h 6858000"/>
              <a:gd name="connsiteX90" fmla="*/ 6045436 w 6127024"/>
              <a:gd name="connsiteY90" fmla="*/ 6124480 h 6858000"/>
              <a:gd name="connsiteX91" fmla="*/ 6030489 w 6127024"/>
              <a:gd name="connsiteY91" fmla="*/ 6317666 h 6858000"/>
              <a:gd name="connsiteX92" fmla="*/ 6007492 w 6127024"/>
              <a:gd name="connsiteY92" fmla="*/ 6440818 h 6858000"/>
              <a:gd name="connsiteX93" fmla="*/ 6009467 w 6127024"/>
              <a:gd name="connsiteY93" fmla="*/ 6487076 h 6858000"/>
              <a:gd name="connsiteX94" fmla="*/ 5995064 w 6127024"/>
              <a:gd name="connsiteY94" fmla="*/ 6540791 h 6858000"/>
              <a:gd name="connsiteX95" fmla="*/ 6004510 w 6127024"/>
              <a:gd name="connsiteY95" fmla="*/ 6599256 h 6858000"/>
              <a:gd name="connsiteX96" fmla="*/ 5986207 w 6127024"/>
              <a:gd name="connsiteY96" fmla="*/ 6695855 h 6858000"/>
              <a:gd name="connsiteX97" fmla="*/ 5979428 w 6127024"/>
              <a:gd name="connsiteY97" fmla="*/ 6754678 h 6858000"/>
              <a:gd name="connsiteX98" fmla="*/ 5983398 w 6127024"/>
              <a:gd name="connsiteY98" fmla="*/ 6778641 h 6858000"/>
              <a:gd name="connsiteX99" fmla="*/ 5984543 w 6127024"/>
              <a:gd name="connsiteY99" fmla="*/ 6811016 h 6858000"/>
              <a:gd name="connsiteX100" fmla="*/ 5979671 w 6127024"/>
              <a:gd name="connsiteY100" fmla="*/ 6858000 h 6858000"/>
              <a:gd name="connsiteX101" fmla="*/ 0 w 6127024"/>
              <a:gd name="connsiteY101" fmla="*/ 6858000 h 6858000"/>
              <a:gd name="connsiteX102" fmla="*/ 0 w 6127024"/>
              <a:gd name="connsiteY102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21088 w 6127024"/>
              <a:gd name="connsiteY12" fmla="*/ 860193 h 6858000"/>
              <a:gd name="connsiteX13" fmla="*/ 5230806 w 6127024"/>
              <a:gd name="connsiteY13" fmla="*/ 961354 h 6858000"/>
              <a:gd name="connsiteX14" fmla="*/ 5201018 w 6127024"/>
              <a:gd name="connsiteY14" fmla="*/ 1095027 h 6858000"/>
              <a:gd name="connsiteX15" fmla="*/ 5202153 w 6127024"/>
              <a:gd name="connsiteY15" fmla="*/ 1133224 h 6858000"/>
              <a:gd name="connsiteX16" fmla="*/ 5189234 w 6127024"/>
              <a:gd name="connsiteY16" fmla="*/ 1193495 h 6858000"/>
              <a:gd name="connsiteX17" fmla="*/ 5202769 w 6127024"/>
              <a:gd name="connsiteY17" fmla="*/ 1269450 h 6858000"/>
              <a:gd name="connsiteX18" fmla="*/ 5225968 w 6127024"/>
              <a:gd name="connsiteY18" fmla="*/ 1357994 h 6858000"/>
              <a:gd name="connsiteX19" fmla="*/ 5233819 w 6127024"/>
              <a:gd name="connsiteY19" fmla="*/ 1380922 h 6858000"/>
              <a:gd name="connsiteX20" fmla="*/ 5237226 w 6127024"/>
              <a:gd name="connsiteY20" fmla="*/ 1441327 h 6858000"/>
              <a:gd name="connsiteX21" fmla="*/ 5255653 w 6127024"/>
              <a:gd name="connsiteY21" fmla="*/ 1524712 h 6858000"/>
              <a:gd name="connsiteX22" fmla="*/ 5263491 w 6127024"/>
              <a:gd name="connsiteY22" fmla="*/ 1642938 h 6858000"/>
              <a:gd name="connsiteX23" fmla="*/ 5261314 w 6127024"/>
              <a:gd name="connsiteY23" fmla="*/ 1689177 h 6858000"/>
              <a:gd name="connsiteX24" fmla="*/ 5259788 w 6127024"/>
              <a:gd name="connsiteY24" fmla="*/ 1768516 h 6858000"/>
              <a:gd name="connsiteX25" fmla="*/ 5255696 w 6127024"/>
              <a:gd name="connsiteY25" fmla="*/ 1953770 h 6858000"/>
              <a:gd name="connsiteX26" fmla="*/ 5252592 w 6127024"/>
              <a:gd name="connsiteY26" fmla="*/ 2092210 h 6858000"/>
              <a:gd name="connsiteX27" fmla="*/ 5250104 w 6127024"/>
              <a:gd name="connsiteY27" fmla="*/ 2249166 h 6858000"/>
              <a:gd name="connsiteX28" fmla="*/ 5251214 w 6127024"/>
              <a:gd name="connsiteY28" fmla="*/ 2250944 h 6858000"/>
              <a:gd name="connsiteX29" fmla="*/ 5250644 w 6127024"/>
              <a:gd name="connsiteY29" fmla="*/ 2266619 h 6858000"/>
              <a:gd name="connsiteX30" fmla="*/ 5293877 w 6127024"/>
              <a:gd name="connsiteY30" fmla="*/ 2368649 h 6858000"/>
              <a:gd name="connsiteX31" fmla="*/ 5311338 w 6127024"/>
              <a:gd name="connsiteY31" fmla="*/ 2404034 h 6858000"/>
              <a:gd name="connsiteX32" fmla="*/ 5338366 w 6127024"/>
              <a:gd name="connsiteY32" fmla="*/ 2465052 h 6858000"/>
              <a:gd name="connsiteX33" fmla="*/ 5371263 w 6127024"/>
              <a:gd name="connsiteY33" fmla="*/ 2586413 h 6858000"/>
              <a:gd name="connsiteX34" fmla="*/ 5407503 w 6127024"/>
              <a:gd name="connsiteY34" fmla="*/ 2786290 h 6858000"/>
              <a:gd name="connsiteX35" fmla="*/ 5407356 w 6127024"/>
              <a:gd name="connsiteY35" fmla="*/ 2787545 h 6858000"/>
              <a:gd name="connsiteX36" fmla="*/ 5457023 w 6127024"/>
              <a:gd name="connsiteY36" fmla="*/ 2858292 h 6858000"/>
              <a:gd name="connsiteX37" fmla="*/ 5479298 w 6127024"/>
              <a:gd name="connsiteY37" fmla="*/ 2947791 h 6858000"/>
              <a:gd name="connsiteX38" fmla="*/ 5481770 w 6127024"/>
              <a:gd name="connsiteY38" fmla="*/ 2951352 h 6858000"/>
              <a:gd name="connsiteX39" fmla="*/ 5482415 w 6127024"/>
              <a:gd name="connsiteY39" fmla="*/ 3004079 h 6858000"/>
              <a:gd name="connsiteX40" fmla="*/ 5503944 w 6127024"/>
              <a:gd name="connsiteY40" fmla="*/ 3123335 h 6858000"/>
              <a:gd name="connsiteX41" fmla="*/ 5516007 w 6127024"/>
              <a:gd name="connsiteY41" fmla="*/ 3258473 h 6858000"/>
              <a:gd name="connsiteX42" fmla="*/ 5589758 w 6127024"/>
              <a:gd name="connsiteY42" fmla="*/ 3453699 h 6858000"/>
              <a:gd name="connsiteX43" fmla="*/ 5596144 w 6127024"/>
              <a:gd name="connsiteY43" fmla="*/ 3534624 h 6858000"/>
              <a:gd name="connsiteX44" fmla="*/ 5597750 w 6127024"/>
              <a:gd name="connsiteY44" fmla="*/ 3534129 h 6858000"/>
              <a:gd name="connsiteX45" fmla="*/ 5599700 w 6127024"/>
              <a:gd name="connsiteY45" fmla="*/ 3547221 h 6858000"/>
              <a:gd name="connsiteX46" fmla="*/ 5618377 w 6127024"/>
              <a:gd name="connsiteY46" fmla="*/ 3588431 h 6858000"/>
              <a:gd name="connsiteX47" fmla="*/ 5612155 w 6127024"/>
              <a:gd name="connsiteY47" fmla="*/ 3589869 h 6858000"/>
              <a:gd name="connsiteX48" fmla="*/ 5620843 w 6127024"/>
              <a:gd name="connsiteY48" fmla="*/ 3606745 h 6858000"/>
              <a:gd name="connsiteX49" fmla="*/ 5655472 w 6127024"/>
              <a:gd name="connsiteY49" fmla="*/ 3678877 h 6858000"/>
              <a:gd name="connsiteX50" fmla="*/ 5683015 w 6127024"/>
              <a:gd name="connsiteY50" fmla="*/ 3762025 h 6858000"/>
              <a:gd name="connsiteX51" fmla="*/ 5696643 w 6127024"/>
              <a:gd name="connsiteY51" fmla="*/ 3773888 h 6858000"/>
              <a:gd name="connsiteX52" fmla="*/ 5768491 w 6127024"/>
              <a:gd name="connsiteY52" fmla="*/ 3914399 h 6858000"/>
              <a:gd name="connsiteX53" fmla="*/ 5793123 w 6127024"/>
              <a:gd name="connsiteY53" fmla="*/ 3969952 h 6858000"/>
              <a:gd name="connsiteX54" fmla="*/ 5808321 w 6127024"/>
              <a:gd name="connsiteY54" fmla="*/ 3988153 h 6858000"/>
              <a:gd name="connsiteX55" fmla="*/ 5825621 w 6127024"/>
              <a:gd name="connsiteY55" fmla="*/ 4015525 h 6858000"/>
              <a:gd name="connsiteX56" fmla="*/ 5860672 w 6127024"/>
              <a:gd name="connsiteY56" fmla="*/ 4061579 h 6858000"/>
              <a:gd name="connsiteX57" fmla="*/ 5872173 w 6127024"/>
              <a:gd name="connsiteY57" fmla="*/ 4088497 h 6858000"/>
              <a:gd name="connsiteX58" fmla="*/ 5894095 w 6127024"/>
              <a:gd name="connsiteY58" fmla="*/ 4128857 h 6858000"/>
              <a:gd name="connsiteX59" fmla="*/ 5903513 w 6127024"/>
              <a:gd name="connsiteY59" fmla="*/ 4187661 h 6858000"/>
              <a:gd name="connsiteX60" fmla="*/ 5917114 w 6127024"/>
              <a:gd name="connsiteY60" fmla="*/ 4213096 h 6858000"/>
              <a:gd name="connsiteX61" fmla="*/ 5924233 w 6127024"/>
              <a:gd name="connsiteY61" fmla="*/ 4242060 h 6858000"/>
              <a:gd name="connsiteX62" fmla="*/ 5928910 w 6127024"/>
              <a:gd name="connsiteY62" fmla="*/ 4300973 h 6858000"/>
              <a:gd name="connsiteX63" fmla="*/ 5939320 w 6127024"/>
              <a:gd name="connsiteY63" fmla="*/ 4340435 h 6858000"/>
              <a:gd name="connsiteX64" fmla="*/ 5946705 w 6127024"/>
              <a:gd name="connsiteY64" fmla="*/ 4428051 h 6858000"/>
              <a:gd name="connsiteX65" fmla="*/ 5949261 w 6127024"/>
              <a:gd name="connsiteY65" fmla="*/ 4449185 h 6858000"/>
              <a:gd name="connsiteX66" fmla="*/ 5968960 w 6127024"/>
              <a:gd name="connsiteY66" fmla="*/ 4482655 h 6858000"/>
              <a:gd name="connsiteX67" fmla="*/ 5980106 w 6127024"/>
              <a:gd name="connsiteY67" fmla="*/ 4585087 h 6858000"/>
              <a:gd name="connsiteX68" fmla="*/ 5998138 w 6127024"/>
              <a:gd name="connsiteY68" fmla="*/ 4697518 h 6858000"/>
              <a:gd name="connsiteX69" fmla="*/ 6007819 w 6127024"/>
              <a:gd name="connsiteY69" fmla="*/ 4858148 h 6858000"/>
              <a:gd name="connsiteX70" fmla="*/ 6007749 w 6127024"/>
              <a:gd name="connsiteY70" fmla="*/ 4964715 h 6858000"/>
              <a:gd name="connsiteX71" fmla="*/ 6005269 w 6127024"/>
              <a:gd name="connsiteY71" fmla="*/ 5150567 h 6858000"/>
              <a:gd name="connsiteX72" fmla="*/ 6001127 w 6127024"/>
              <a:gd name="connsiteY72" fmla="*/ 5164609 h 6858000"/>
              <a:gd name="connsiteX73" fmla="*/ 5998514 w 6127024"/>
              <a:gd name="connsiteY73" fmla="*/ 5189673 h 6858000"/>
              <a:gd name="connsiteX74" fmla="*/ 6018409 w 6127024"/>
              <a:gd name="connsiteY74" fmla="*/ 5227157 h 6858000"/>
              <a:gd name="connsiteX75" fmla="*/ 6036748 w 6127024"/>
              <a:gd name="connsiteY75" fmla="*/ 5322752 h 6858000"/>
              <a:gd name="connsiteX76" fmla="*/ 6036943 w 6127024"/>
              <a:gd name="connsiteY76" fmla="*/ 5329480 h 6858000"/>
              <a:gd name="connsiteX77" fmla="*/ 6037677 w 6127024"/>
              <a:gd name="connsiteY77" fmla="*/ 5354807 h 6858000"/>
              <a:gd name="connsiteX78" fmla="*/ 6039728 w 6127024"/>
              <a:gd name="connsiteY78" fmla="*/ 5359416 h 6858000"/>
              <a:gd name="connsiteX79" fmla="*/ 6053435 w 6127024"/>
              <a:gd name="connsiteY79" fmla="*/ 5387547 h 6858000"/>
              <a:gd name="connsiteX80" fmla="*/ 6065933 w 6127024"/>
              <a:gd name="connsiteY80" fmla="*/ 5443002 h 6858000"/>
              <a:gd name="connsiteX81" fmla="*/ 6068640 w 6127024"/>
              <a:gd name="connsiteY81" fmla="*/ 5474503 h 6858000"/>
              <a:gd name="connsiteX82" fmla="*/ 6080922 w 6127024"/>
              <a:gd name="connsiteY82" fmla="*/ 5561070 h 6858000"/>
              <a:gd name="connsiteX83" fmla="*/ 6096949 w 6127024"/>
              <a:gd name="connsiteY83" fmla="*/ 5648179 h 6858000"/>
              <a:gd name="connsiteX84" fmla="*/ 6121353 w 6127024"/>
              <a:gd name="connsiteY84" fmla="*/ 5721725 h 6858000"/>
              <a:gd name="connsiteX85" fmla="*/ 6109884 w 6127024"/>
              <a:gd name="connsiteY85" fmla="*/ 5721959 h 6858000"/>
              <a:gd name="connsiteX86" fmla="*/ 6127024 w 6127024"/>
              <a:gd name="connsiteY86" fmla="*/ 5786902 h 6858000"/>
              <a:gd name="connsiteX87" fmla="*/ 6115796 w 6127024"/>
              <a:gd name="connsiteY87" fmla="*/ 5862844 h 6858000"/>
              <a:gd name="connsiteX88" fmla="*/ 6102493 w 6127024"/>
              <a:gd name="connsiteY88" fmla="*/ 5928602 h 6858000"/>
              <a:gd name="connsiteX89" fmla="*/ 6056863 w 6127024"/>
              <a:gd name="connsiteY89" fmla="*/ 6000643 h 6858000"/>
              <a:gd name="connsiteX90" fmla="*/ 6045436 w 6127024"/>
              <a:gd name="connsiteY90" fmla="*/ 6124480 h 6858000"/>
              <a:gd name="connsiteX91" fmla="*/ 6030489 w 6127024"/>
              <a:gd name="connsiteY91" fmla="*/ 6317666 h 6858000"/>
              <a:gd name="connsiteX92" fmla="*/ 6007492 w 6127024"/>
              <a:gd name="connsiteY92" fmla="*/ 6440818 h 6858000"/>
              <a:gd name="connsiteX93" fmla="*/ 6009467 w 6127024"/>
              <a:gd name="connsiteY93" fmla="*/ 6487076 h 6858000"/>
              <a:gd name="connsiteX94" fmla="*/ 5995064 w 6127024"/>
              <a:gd name="connsiteY94" fmla="*/ 6540791 h 6858000"/>
              <a:gd name="connsiteX95" fmla="*/ 6004510 w 6127024"/>
              <a:gd name="connsiteY95" fmla="*/ 6599256 h 6858000"/>
              <a:gd name="connsiteX96" fmla="*/ 5986207 w 6127024"/>
              <a:gd name="connsiteY96" fmla="*/ 6695855 h 6858000"/>
              <a:gd name="connsiteX97" fmla="*/ 5979428 w 6127024"/>
              <a:gd name="connsiteY97" fmla="*/ 6754678 h 6858000"/>
              <a:gd name="connsiteX98" fmla="*/ 5983398 w 6127024"/>
              <a:gd name="connsiteY98" fmla="*/ 6778641 h 6858000"/>
              <a:gd name="connsiteX99" fmla="*/ 5984543 w 6127024"/>
              <a:gd name="connsiteY99" fmla="*/ 6811016 h 6858000"/>
              <a:gd name="connsiteX100" fmla="*/ 5979671 w 6127024"/>
              <a:gd name="connsiteY100" fmla="*/ 6858000 h 6858000"/>
              <a:gd name="connsiteX101" fmla="*/ 0 w 6127024"/>
              <a:gd name="connsiteY101" fmla="*/ 6858000 h 6858000"/>
              <a:gd name="connsiteX102" fmla="*/ 0 w 6127024"/>
              <a:gd name="connsiteY102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21088 w 6127024"/>
              <a:gd name="connsiteY12" fmla="*/ 860193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202153 w 6127024"/>
              <a:gd name="connsiteY15" fmla="*/ 1133224 h 6858000"/>
              <a:gd name="connsiteX16" fmla="*/ 5189234 w 6127024"/>
              <a:gd name="connsiteY16" fmla="*/ 1193495 h 6858000"/>
              <a:gd name="connsiteX17" fmla="*/ 5202769 w 6127024"/>
              <a:gd name="connsiteY17" fmla="*/ 1269450 h 6858000"/>
              <a:gd name="connsiteX18" fmla="*/ 5225968 w 6127024"/>
              <a:gd name="connsiteY18" fmla="*/ 1357994 h 6858000"/>
              <a:gd name="connsiteX19" fmla="*/ 5233819 w 6127024"/>
              <a:gd name="connsiteY19" fmla="*/ 1380922 h 6858000"/>
              <a:gd name="connsiteX20" fmla="*/ 5237226 w 6127024"/>
              <a:gd name="connsiteY20" fmla="*/ 1441327 h 6858000"/>
              <a:gd name="connsiteX21" fmla="*/ 5255653 w 6127024"/>
              <a:gd name="connsiteY21" fmla="*/ 1524712 h 6858000"/>
              <a:gd name="connsiteX22" fmla="*/ 5263491 w 6127024"/>
              <a:gd name="connsiteY22" fmla="*/ 1642938 h 6858000"/>
              <a:gd name="connsiteX23" fmla="*/ 5261314 w 6127024"/>
              <a:gd name="connsiteY23" fmla="*/ 1689177 h 6858000"/>
              <a:gd name="connsiteX24" fmla="*/ 5259788 w 6127024"/>
              <a:gd name="connsiteY24" fmla="*/ 1768516 h 6858000"/>
              <a:gd name="connsiteX25" fmla="*/ 5255696 w 6127024"/>
              <a:gd name="connsiteY25" fmla="*/ 1953770 h 6858000"/>
              <a:gd name="connsiteX26" fmla="*/ 5252592 w 6127024"/>
              <a:gd name="connsiteY26" fmla="*/ 2092210 h 6858000"/>
              <a:gd name="connsiteX27" fmla="*/ 5250104 w 6127024"/>
              <a:gd name="connsiteY27" fmla="*/ 2249166 h 6858000"/>
              <a:gd name="connsiteX28" fmla="*/ 5251214 w 6127024"/>
              <a:gd name="connsiteY28" fmla="*/ 2250944 h 6858000"/>
              <a:gd name="connsiteX29" fmla="*/ 5250644 w 6127024"/>
              <a:gd name="connsiteY29" fmla="*/ 2266619 h 6858000"/>
              <a:gd name="connsiteX30" fmla="*/ 5293877 w 6127024"/>
              <a:gd name="connsiteY30" fmla="*/ 2368649 h 6858000"/>
              <a:gd name="connsiteX31" fmla="*/ 5311338 w 6127024"/>
              <a:gd name="connsiteY31" fmla="*/ 2404034 h 6858000"/>
              <a:gd name="connsiteX32" fmla="*/ 5338366 w 6127024"/>
              <a:gd name="connsiteY32" fmla="*/ 2465052 h 6858000"/>
              <a:gd name="connsiteX33" fmla="*/ 5371263 w 6127024"/>
              <a:gd name="connsiteY33" fmla="*/ 2586413 h 6858000"/>
              <a:gd name="connsiteX34" fmla="*/ 5407503 w 6127024"/>
              <a:gd name="connsiteY34" fmla="*/ 2786290 h 6858000"/>
              <a:gd name="connsiteX35" fmla="*/ 5407356 w 6127024"/>
              <a:gd name="connsiteY35" fmla="*/ 2787545 h 6858000"/>
              <a:gd name="connsiteX36" fmla="*/ 5457023 w 6127024"/>
              <a:gd name="connsiteY36" fmla="*/ 2858292 h 6858000"/>
              <a:gd name="connsiteX37" fmla="*/ 5479298 w 6127024"/>
              <a:gd name="connsiteY37" fmla="*/ 2947791 h 6858000"/>
              <a:gd name="connsiteX38" fmla="*/ 5481770 w 6127024"/>
              <a:gd name="connsiteY38" fmla="*/ 2951352 h 6858000"/>
              <a:gd name="connsiteX39" fmla="*/ 5482415 w 6127024"/>
              <a:gd name="connsiteY39" fmla="*/ 3004079 h 6858000"/>
              <a:gd name="connsiteX40" fmla="*/ 5503944 w 6127024"/>
              <a:gd name="connsiteY40" fmla="*/ 3123335 h 6858000"/>
              <a:gd name="connsiteX41" fmla="*/ 5516007 w 6127024"/>
              <a:gd name="connsiteY41" fmla="*/ 3258473 h 6858000"/>
              <a:gd name="connsiteX42" fmla="*/ 5589758 w 6127024"/>
              <a:gd name="connsiteY42" fmla="*/ 3453699 h 6858000"/>
              <a:gd name="connsiteX43" fmla="*/ 5596144 w 6127024"/>
              <a:gd name="connsiteY43" fmla="*/ 3534624 h 6858000"/>
              <a:gd name="connsiteX44" fmla="*/ 5597750 w 6127024"/>
              <a:gd name="connsiteY44" fmla="*/ 3534129 h 6858000"/>
              <a:gd name="connsiteX45" fmla="*/ 5599700 w 6127024"/>
              <a:gd name="connsiteY45" fmla="*/ 3547221 h 6858000"/>
              <a:gd name="connsiteX46" fmla="*/ 5618377 w 6127024"/>
              <a:gd name="connsiteY46" fmla="*/ 3588431 h 6858000"/>
              <a:gd name="connsiteX47" fmla="*/ 5612155 w 6127024"/>
              <a:gd name="connsiteY47" fmla="*/ 3589869 h 6858000"/>
              <a:gd name="connsiteX48" fmla="*/ 5620843 w 6127024"/>
              <a:gd name="connsiteY48" fmla="*/ 3606745 h 6858000"/>
              <a:gd name="connsiteX49" fmla="*/ 5655472 w 6127024"/>
              <a:gd name="connsiteY49" fmla="*/ 3678877 h 6858000"/>
              <a:gd name="connsiteX50" fmla="*/ 5683015 w 6127024"/>
              <a:gd name="connsiteY50" fmla="*/ 3762025 h 6858000"/>
              <a:gd name="connsiteX51" fmla="*/ 5696643 w 6127024"/>
              <a:gd name="connsiteY51" fmla="*/ 3773888 h 6858000"/>
              <a:gd name="connsiteX52" fmla="*/ 5768491 w 6127024"/>
              <a:gd name="connsiteY52" fmla="*/ 3914399 h 6858000"/>
              <a:gd name="connsiteX53" fmla="*/ 5793123 w 6127024"/>
              <a:gd name="connsiteY53" fmla="*/ 3969952 h 6858000"/>
              <a:gd name="connsiteX54" fmla="*/ 5808321 w 6127024"/>
              <a:gd name="connsiteY54" fmla="*/ 3988153 h 6858000"/>
              <a:gd name="connsiteX55" fmla="*/ 5825621 w 6127024"/>
              <a:gd name="connsiteY55" fmla="*/ 4015525 h 6858000"/>
              <a:gd name="connsiteX56" fmla="*/ 5860672 w 6127024"/>
              <a:gd name="connsiteY56" fmla="*/ 4061579 h 6858000"/>
              <a:gd name="connsiteX57" fmla="*/ 5872173 w 6127024"/>
              <a:gd name="connsiteY57" fmla="*/ 4088497 h 6858000"/>
              <a:gd name="connsiteX58" fmla="*/ 5894095 w 6127024"/>
              <a:gd name="connsiteY58" fmla="*/ 4128857 h 6858000"/>
              <a:gd name="connsiteX59" fmla="*/ 5903513 w 6127024"/>
              <a:gd name="connsiteY59" fmla="*/ 4187661 h 6858000"/>
              <a:gd name="connsiteX60" fmla="*/ 5917114 w 6127024"/>
              <a:gd name="connsiteY60" fmla="*/ 4213096 h 6858000"/>
              <a:gd name="connsiteX61" fmla="*/ 5924233 w 6127024"/>
              <a:gd name="connsiteY61" fmla="*/ 4242060 h 6858000"/>
              <a:gd name="connsiteX62" fmla="*/ 5928910 w 6127024"/>
              <a:gd name="connsiteY62" fmla="*/ 4300973 h 6858000"/>
              <a:gd name="connsiteX63" fmla="*/ 5939320 w 6127024"/>
              <a:gd name="connsiteY63" fmla="*/ 4340435 h 6858000"/>
              <a:gd name="connsiteX64" fmla="*/ 5946705 w 6127024"/>
              <a:gd name="connsiteY64" fmla="*/ 4428051 h 6858000"/>
              <a:gd name="connsiteX65" fmla="*/ 5949261 w 6127024"/>
              <a:gd name="connsiteY65" fmla="*/ 4449185 h 6858000"/>
              <a:gd name="connsiteX66" fmla="*/ 5968960 w 6127024"/>
              <a:gd name="connsiteY66" fmla="*/ 4482655 h 6858000"/>
              <a:gd name="connsiteX67" fmla="*/ 5980106 w 6127024"/>
              <a:gd name="connsiteY67" fmla="*/ 4585087 h 6858000"/>
              <a:gd name="connsiteX68" fmla="*/ 5998138 w 6127024"/>
              <a:gd name="connsiteY68" fmla="*/ 4697518 h 6858000"/>
              <a:gd name="connsiteX69" fmla="*/ 6007819 w 6127024"/>
              <a:gd name="connsiteY69" fmla="*/ 4858148 h 6858000"/>
              <a:gd name="connsiteX70" fmla="*/ 6007749 w 6127024"/>
              <a:gd name="connsiteY70" fmla="*/ 4964715 h 6858000"/>
              <a:gd name="connsiteX71" fmla="*/ 6005269 w 6127024"/>
              <a:gd name="connsiteY71" fmla="*/ 5150567 h 6858000"/>
              <a:gd name="connsiteX72" fmla="*/ 6001127 w 6127024"/>
              <a:gd name="connsiteY72" fmla="*/ 5164609 h 6858000"/>
              <a:gd name="connsiteX73" fmla="*/ 5998514 w 6127024"/>
              <a:gd name="connsiteY73" fmla="*/ 5189673 h 6858000"/>
              <a:gd name="connsiteX74" fmla="*/ 6018409 w 6127024"/>
              <a:gd name="connsiteY74" fmla="*/ 5227157 h 6858000"/>
              <a:gd name="connsiteX75" fmla="*/ 6036748 w 6127024"/>
              <a:gd name="connsiteY75" fmla="*/ 5322752 h 6858000"/>
              <a:gd name="connsiteX76" fmla="*/ 6036943 w 6127024"/>
              <a:gd name="connsiteY76" fmla="*/ 5329480 h 6858000"/>
              <a:gd name="connsiteX77" fmla="*/ 6037677 w 6127024"/>
              <a:gd name="connsiteY77" fmla="*/ 5354807 h 6858000"/>
              <a:gd name="connsiteX78" fmla="*/ 6039728 w 6127024"/>
              <a:gd name="connsiteY78" fmla="*/ 5359416 h 6858000"/>
              <a:gd name="connsiteX79" fmla="*/ 6053435 w 6127024"/>
              <a:gd name="connsiteY79" fmla="*/ 5387547 h 6858000"/>
              <a:gd name="connsiteX80" fmla="*/ 6065933 w 6127024"/>
              <a:gd name="connsiteY80" fmla="*/ 5443002 h 6858000"/>
              <a:gd name="connsiteX81" fmla="*/ 6068640 w 6127024"/>
              <a:gd name="connsiteY81" fmla="*/ 5474503 h 6858000"/>
              <a:gd name="connsiteX82" fmla="*/ 6080922 w 6127024"/>
              <a:gd name="connsiteY82" fmla="*/ 5561070 h 6858000"/>
              <a:gd name="connsiteX83" fmla="*/ 6096949 w 6127024"/>
              <a:gd name="connsiteY83" fmla="*/ 5648179 h 6858000"/>
              <a:gd name="connsiteX84" fmla="*/ 6121353 w 6127024"/>
              <a:gd name="connsiteY84" fmla="*/ 5721725 h 6858000"/>
              <a:gd name="connsiteX85" fmla="*/ 6109884 w 6127024"/>
              <a:gd name="connsiteY85" fmla="*/ 5721959 h 6858000"/>
              <a:gd name="connsiteX86" fmla="*/ 6127024 w 6127024"/>
              <a:gd name="connsiteY86" fmla="*/ 5786902 h 6858000"/>
              <a:gd name="connsiteX87" fmla="*/ 6115796 w 6127024"/>
              <a:gd name="connsiteY87" fmla="*/ 5862844 h 6858000"/>
              <a:gd name="connsiteX88" fmla="*/ 6102493 w 6127024"/>
              <a:gd name="connsiteY88" fmla="*/ 5928602 h 6858000"/>
              <a:gd name="connsiteX89" fmla="*/ 6056863 w 6127024"/>
              <a:gd name="connsiteY89" fmla="*/ 6000643 h 6858000"/>
              <a:gd name="connsiteX90" fmla="*/ 6045436 w 6127024"/>
              <a:gd name="connsiteY90" fmla="*/ 6124480 h 6858000"/>
              <a:gd name="connsiteX91" fmla="*/ 6030489 w 6127024"/>
              <a:gd name="connsiteY91" fmla="*/ 6317666 h 6858000"/>
              <a:gd name="connsiteX92" fmla="*/ 6007492 w 6127024"/>
              <a:gd name="connsiteY92" fmla="*/ 6440818 h 6858000"/>
              <a:gd name="connsiteX93" fmla="*/ 6009467 w 6127024"/>
              <a:gd name="connsiteY93" fmla="*/ 6487076 h 6858000"/>
              <a:gd name="connsiteX94" fmla="*/ 5995064 w 6127024"/>
              <a:gd name="connsiteY94" fmla="*/ 6540791 h 6858000"/>
              <a:gd name="connsiteX95" fmla="*/ 6004510 w 6127024"/>
              <a:gd name="connsiteY95" fmla="*/ 6599256 h 6858000"/>
              <a:gd name="connsiteX96" fmla="*/ 5986207 w 6127024"/>
              <a:gd name="connsiteY96" fmla="*/ 6695855 h 6858000"/>
              <a:gd name="connsiteX97" fmla="*/ 5979428 w 6127024"/>
              <a:gd name="connsiteY97" fmla="*/ 6754678 h 6858000"/>
              <a:gd name="connsiteX98" fmla="*/ 5983398 w 6127024"/>
              <a:gd name="connsiteY98" fmla="*/ 6778641 h 6858000"/>
              <a:gd name="connsiteX99" fmla="*/ 5984543 w 6127024"/>
              <a:gd name="connsiteY99" fmla="*/ 6811016 h 6858000"/>
              <a:gd name="connsiteX100" fmla="*/ 5979671 w 6127024"/>
              <a:gd name="connsiteY100" fmla="*/ 6858000 h 6858000"/>
              <a:gd name="connsiteX101" fmla="*/ 0 w 6127024"/>
              <a:gd name="connsiteY101" fmla="*/ 6858000 h 6858000"/>
              <a:gd name="connsiteX102" fmla="*/ 0 w 6127024"/>
              <a:gd name="connsiteY102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21088 w 6127024"/>
              <a:gd name="connsiteY12" fmla="*/ 860193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202153 w 6127024"/>
              <a:gd name="connsiteY15" fmla="*/ 1133224 h 6858000"/>
              <a:gd name="connsiteX16" fmla="*/ 5189234 w 6127024"/>
              <a:gd name="connsiteY16" fmla="*/ 1193495 h 6858000"/>
              <a:gd name="connsiteX17" fmla="*/ 5202769 w 6127024"/>
              <a:gd name="connsiteY17" fmla="*/ 1269450 h 6858000"/>
              <a:gd name="connsiteX18" fmla="*/ 5225968 w 6127024"/>
              <a:gd name="connsiteY18" fmla="*/ 1357994 h 6858000"/>
              <a:gd name="connsiteX19" fmla="*/ 5233819 w 6127024"/>
              <a:gd name="connsiteY19" fmla="*/ 1380922 h 6858000"/>
              <a:gd name="connsiteX20" fmla="*/ 5237226 w 6127024"/>
              <a:gd name="connsiteY20" fmla="*/ 1441327 h 6858000"/>
              <a:gd name="connsiteX21" fmla="*/ 5255653 w 6127024"/>
              <a:gd name="connsiteY21" fmla="*/ 1524712 h 6858000"/>
              <a:gd name="connsiteX22" fmla="*/ 5263491 w 6127024"/>
              <a:gd name="connsiteY22" fmla="*/ 1642938 h 6858000"/>
              <a:gd name="connsiteX23" fmla="*/ 5256552 w 6127024"/>
              <a:gd name="connsiteY23" fmla="*/ 1672509 h 6858000"/>
              <a:gd name="connsiteX24" fmla="*/ 5259788 w 6127024"/>
              <a:gd name="connsiteY24" fmla="*/ 1768516 h 6858000"/>
              <a:gd name="connsiteX25" fmla="*/ 5255696 w 6127024"/>
              <a:gd name="connsiteY25" fmla="*/ 1953770 h 6858000"/>
              <a:gd name="connsiteX26" fmla="*/ 5252592 w 6127024"/>
              <a:gd name="connsiteY26" fmla="*/ 2092210 h 6858000"/>
              <a:gd name="connsiteX27" fmla="*/ 5250104 w 6127024"/>
              <a:gd name="connsiteY27" fmla="*/ 2249166 h 6858000"/>
              <a:gd name="connsiteX28" fmla="*/ 5251214 w 6127024"/>
              <a:gd name="connsiteY28" fmla="*/ 2250944 h 6858000"/>
              <a:gd name="connsiteX29" fmla="*/ 5250644 w 6127024"/>
              <a:gd name="connsiteY29" fmla="*/ 2266619 h 6858000"/>
              <a:gd name="connsiteX30" fmla="*/ 5293877 w 6127024"/>
              <a:gd name="connsiteY30" fmla="*/ 2368649 h 6858000"/>
              <a:gd name="connsiteX31" fmla="*/ 5311338 w 6127024"/>
              <a:gd name="connsiteY31" fmla="*/ 2404034 h 6858000"/>
              <a:gd name="connsiteX32" fmla="*/ 5338366 w 6127024"/>
              <a:gd name="connsiteY32" fmla="*/ 2465052 h 6858000"/>
              <a:gd name="connsiteX33" fmla="*/ 5371263 w 6127024"/>
              <a:gd name="connsiteY33" fmla="*/ 2586413 h 6858000"/>
              <a:gd name="connsiteX34" fmla="*/ 5407503 w 6127024"/>
              <a:gd name="connsiteY34" fmla="*/ 2786290 h 6858000"/>
              <a:gd name="connsiteX35" fmla="*/ 5407356 w 6127024"/>
              <a:gd name="connsiteY35" fmla="*/ 2787545 h 6858000"/>
              <a:gd name="connsiteX36" fmla="*/ 5457023 w 6127024"/>
              <a:gd name="connsiteY36" fmla="*/ 2858292 h 6858000"/>
              <a:gd name="connsiteX37" fmla="*/ 5479298 w 6127024"/>
              <a:gd name="connsiteY37" fmla="*/ 2947791 h 6858000"/>
              <a:gd name="connsiteX38" fmla="*/ 5481770 w 6127024"/>
              <a:gd name="connsiteY38" fmla="*/ 2951352 h 6858000"/>
              <a:gd name="connsiteX39" fmla="*/ 5482415 w 6127024"/>
              <a:gd name="connsiteY39" fmla="*/ 3004079 h 6858000"/>
              <a:gd name="connsiteX40" fmla="*/ 5503944 w 6127024"/>
              <a:gd name="connsiteY40" fmla="*/ 3123335 h 6858000"/>
              <a:gd name="connsiteX41" fmla="*/ 5516007 w 6127024"/>
              <a:gd name="connsiteY41" fmla="*/ 3258473 h 6858000"/>
              <a:gd name="connsiteX42" fmla="*/ 5589758 w 6127024"/>
              <a:gd name="connsiteY42" fmla="*/ 3453699 h 6858000"/>
              <a:gd name="connsiteX43" fmla="*/ 5596144 w 6127024"/>
              <a:gd name="connsiteY43" fmla="*/ 3534624 h 6858000"/>
              <a:gd name="connsiteX44" fmla="*/ 5597750 w 6127024"/>
              <a:gd name="connsiteY44" fmla="*/ 3534129 h 6858000"/>
              <a:gd name="connsiteX45" fmla="*/ 5599700 w 6127024"/>
              <a:gd name="connsiteY45" fmla="*/ 3547221 h 6858000"/>
              <a:gd name="connsiteX46" fmla="*/ 5618377 w 6127024"/>
              <a:gd name="connsiteY46" fmla="*/ 3588431 h 6858000"/>
              <a:gd name="connsiteX47" fmla="*/ 5612155 w 6127024"/>
              <a:gd name="connsiteY47" fmla="*/ 3589869 h 6858000"/>
              <a:gd name="connsiteX48" fmla="*/ 5620843 w 6127024"/>
              <a:gd name="connsiteY48" fmla="*/ 3606745 h 6858000"/>
              <a:gd name="connsiteX49" fmla="*/ 5655472 w 6127024"/>
              <a:gd name="connsiteY49" fmla="*/ 3678877 h 6858000"/>
              <a:gd name="connsiteX50" fmla="*/ 5683015 w 6127024"/>
              <a:gd name="connsiteY50" fmla="*/ 3762025 h 6858000"/>
              <a:gd name="connsiteX51" fmla="*/ 5696643 w 6127024"/>
              <a:gd name="connsiteY51" fmla="*/ 3773888 h 6858000"/>
              <a:gd name="connsiteX52" fmla="*/ 5768491 w 6127024"/>
              <a:gd name="connsiteY52" fmla="*/ 3914399 h 6858000"/>
              <a:gd name="connsiteX53" fmla="*/ 5793123 w 6127024"/>
              <a:gd name="connsiteY53" fmla="*/ 3969952 h 6858000"/>
              <a:gd name="connsiteX54" fmla="*/ 5808321 w 6127024"/>
              <a:gd name="connsiteY54" fmla="*/ 3988153 h 6858000"/>
              <a:gd name="connsiteX55" fmla="*/ 5825621 w 6127024"/>
              <a:gd name="connsiteY55" fmla="*/ 4015525 h 6858000"/>
              <a:gd name="connsiteX56" fmla="*/ 5860672 w 6127024"/>
              <a:gd name="connsiteY56" fmla="*/ 4061579 h 6858000"/>
              <a:gd name="connsiteX57" fmla="*/ 5872173 w 6127024"/>
              <a:gd name="connsiteY57" fmla="*/ 4088497 h 6858000"/>
              <a:gd name="connsiteX58" fmla="*/ 5894095 w 6127024"/>
              <a:gd name="connsiteY58" fmla="*/ 4128857 h 6858000"/>
              <a:gd name="connsiteX59" fmla="*/ 5903513 w 6127024"/>
              <a:gd name="connsiteY59" fmla="*/ 4187661 h 6858000"/>
              <a:gd name="connsiteX60" fmla="*/ 5917114 w 6127024"/>
              <a:gd name="connsiteY60" fmla="*/ 4213096 h 6858000"/>
              <a:gd name="connsiteX61" fmla="*/ 5924233 w 6127024"/>
              <a:gd name="connsiteY61" fmla="*/ 4242060 h 6858000"/>
              <a:gd name="connsiteX62" fmla="*/ 5928910 w 6127024"/>
              <a:gd name="connsiteY62" fmla="*/ 4300973 h 6858000"/>
              <a:gd name="connsiteX63" fmla="*/ 5939320 w 6127024"/>
              <a:gd name="connsiteY63" fmla="*/ 4340435 h 6858000"/>
              <a:gd name="connsiteX64" fmla="*/ 5946705 w 6127024"/>
              <a:gd name="connsiteY64" fmla="*/ 4428051 h 6858000"/>
              <a:gd name="connsiteX65" fmla="*/ 5949261 w 6127024"/>
              <a:gd name="connsiteY65" fmla="*/ 4449185 h 6858000"/>
              <a:gd name="connsiteX66" fmla="*/ 5968960 w 6127024"/>
              <a:gd name="connsiteY66" fmla="*/ 4482655 h 6858000"/>
              <a:gd name="connsiteX67" fmla="*/ 5980106 w 6127024"/>
              <a:gd name="connsiteY67" fmla="*/ 4585087 h 6858000"/>
              <a:gd name="connsiteX68" fmla="*/ 5998138 w 6127024"/>
              <a:gd name="connsiteY68" fmla="*/ 4697518 h 6858000"/>
              <a:gd name="connsiteX69" fmla="*/ 6007819 w 6127024"/>
              <a:gd name="connsiteY69" fmla="*/ 4858148 h 6858000"/>
              <a:gd name="connsiteX70" fmla="*/ 6007749 w 6127024"/>
              <a:gd name="connsiteY70" fmla="*/ 4964715 h 6858000"/>
              <a:gd name="connsiteX71" fmla="*/ 6005269 w 6127024"/>
              <a:gd name="connsiteY71" fmla="*/ 5150567 h 6858000"/>
              <a:gd name="connsiteX72" fmla="*/ 6001127 w 6127024"/>
              <a:gd name="connsiteY72" fmla="*/ 5164609 h 6858000"/>
              <a:gd name="connsiteX73" fmla="*/ 5998514 w 6127024"/>
              <a:gd name="connsiteY73" fmla="*/ 5189673 h 6858000"/>
              <a:gd name="connsiteX74" fmla="*/ 6018409 w 6127024"/>
              <a:gd name="connsiteY74" fmla="*/ 5227157 h 6858000"/>
              <a:gd name="connsiteX75" fmla="*/ 6036748 w 6127024"/>
              <a:gd name="connsiteY75" fmla="*/ 5322752 h 6858000"/>
              <a:gd name="connsiteX76" fmla="*/ 6036943 w 6127024"/>
              <a:gd name="connsiteY76" fmla="*/ 5329480 h 6858000"/>
              <a:gd name="connsiteX77" fmla="*/ 6037677 w 6127024"/>
              <a:gd name="connsiteY77" fmla="*/ 5354807 h 6858000"/>
              <a:gd name="connsiteX78" fmla="*/ 6039728 w 6127024"/>
              <a:gd name="connsiteY78" fmla="*/ 5359416 h 6858000"/>
              <a:gd name="connsiteX79" fmla="*/ 6053435 w 6127024"/>
              <a:gd name="connsiteY79" fmla="*/ 5387547 h 6858000"/>
              <a:gd name="connsiteX80" fmla="*/ 6065933 w 6127024"/>
              <a:gd name="connsiteY80" fmla="*/ 5443002 h 6858000"/>
              <a:gd name="connsiteX81" fmla="*/ 6068640 w 6127024"/>
              <a:gd name="connsiteY81" fmla="*/ 5474503 h 6858000"/>
              <a:gd name="connsiteX82" fmla="*/ 6080922 w 6127024"/>
              <a:gd name="connsiteY82" fmla="*/ 5561070 h 6858000"/>
              <a:gd name="connsiteX83" fmla="*/ 6096949 w 6127024"/>
              <a:gd name="connsiteY83" fmla="*/ 5648179 h 6858000"/>
              <a:gd name="connsiteX84" fmla="*/ 6121353 w 6127024"/>
              <a:gd name="connsiteY84" fmla="*/ 5721725 h 6858000"/>
              <a:gd name="connsiteX85" fmla="*/ 6109884 w 6127024"/>
              <a:gd name="connsiteY85" fmla="*/ 5721959 h 6858000"/>
              <a:gd name="connsiteX86" fmla="*/ 6127024 w 6127024"/>
              <a:gd name="connsiteY86" fmla="*/ 5786902 h 6858000"/>
              <a:gd name="connsiteX87" fmla="*/ 6115796 w 6127024"/>
              <a:gd name="connsiteY87" fmla="*/ 5862844 h 6858000"/>
              <a:gd name="connsiteX88" fmla="*/ 6102493 w 6127024"/>
              <a:gd name="connsiteY88" fmla="*/ 5928602 h 6858000"/>
              <a:gd name="connsiteX89" fmla="*/ 6056863 w 6127024"/>
              <a:gd name="connsiteY89" fmla="*/ 6000643 h 6858000"/>
              <a:gd name="connsiteX90" fmla="*/ 6045436 w 6127024"/>
              <a:gd name="connsiteY90" fmla="*/ 6124480 h 6858000"/>
              <a:gd name="connsiteX91" fmla="*/ 6030489 w 6127024"/>
              <a:gd name="connsiteY91" fmla="*/ 6317666 h 6858000"/>
              <a:gd name="connsiteX92" fmla="*/ 6007492 w 6127024"/>
              <a:gd name="connsiteY92" fmla="*/ 6440818 h 6858000"/>
              <a:gd name="connsiteX93" fmla="*/ 6009467 w 6127024"/>
              <a:gd name="connsiteY93" fmla="*/ 6487076 h 6858000"/>
              <a:gd name="connsiteX94" fmla="*/ 5995064 w 6127024"/>
              <a:gd name="connsiteY94" fmla="*/ 6540791 h 6858000"/>
              <a:gd name="connsiteX95" fmla="*/ 6004510 w 6127024"/>
              <a:gd name="connsiteY95" fmla="*/ 6599256 h 6858000"/>
              <a:gd name="connsiteX96" fmla="*/ 5986207 w 6127024"/>
              <a:gd name="connsiteY96" fmla="*/ 6695855 h 6858000"/>
              <a:gd name="connsiteX97" fmla="*/ 5979428 w 6127024"/>
              <a:gd name="connsiteY97" fmla="*/ 6754678 h 6858000"/>
              <a:gd name="connsiteX98" fmla="*/ 5983398 w 6127024"/>
              <a:gd name="connsiteY98" fmla="*/ 6778641 h 6858000"/>
              <a:gd name="connsiteX99" fmla="*/ 5984543 w 6127024"/>
              <a:gd name="connsiteY99" fmla="*/ 6811016 h 6858000"/>
              <a:gd name="connsiteX100" fmla="*/ 5979671 w 6127024"/>
              <a:gd name="connsiteY100" fmla="*/ 6858000 h 6858000"/>
              <a:gd name="connsiteX101" fmla="*/ 0 w 6127024"/>
              <a:gd name="connsiteY101" fmla="*/ 6858000 h 6858000"/>
              <a:gd name="connsiteX102" fmla="*/ 0 w 6127024"/>
              <a:gd name="connsiteY102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21088 w 6127024"/>
              <a:gd name="connsiteY12" fmla="*/ 860193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202153 w 6127024"/>
              <a:gd name="connsiteY15" fmla="*/ 1133224 h 6858000"/>
              <a:gd name="connsiteX16" fmla="*/ 5189234 w 6127024"/>
              <a:gd name="connsiteY16" fmla="*/ 1193495 h 6858000"/>
              <a:gd name="connsiteX17" fmla="*/ 5202769 w 6127024"/>
              <a:gd name="connsiteY17" fmla="*/ 1269450 h 6858000"/>
              <a:gd name="connsiteX18" fmla="*/ 5225968 w 6127024"/>
              <a:gd name="connsiteY18" fmla="*/ 1357994 h 6858000"/>
              <a:gd name="connsiteX19" fmla="*/ 5233819 w 6127024"/>
              <a:gd name="connsiteY19" fmla="*/ 1380922 h 6858000"/>
              <a:gd name="connsiteX20" fmla="*/ 5237226 w 6127024"/>
              <a:gd name="connsiteY20" fmla="*/ 1441327 h 6858000"/>
              <a:gd name="connsiteX21" fmla="*/ 5255653 w 6127024"/>
              <a:gd name="connsiteY21" fmla="*/ 1524712 h 6858000"/>
              <a:gd name="connsiteX22" fmla="*/ 5263491 w 6127024"/>
              <a:gd name="connsiteY22" fmla="*/ 1642938 h 6858000"/>
              <a:gd name="connsiteX23" fmla="*/ 5256552 w 6127024"/>
              <a:gd name="connsiteY23" fmla="*/ 1672509 h 6858000"/>
              <a:gd name="connsiteX24" fmla="*/ 5266931 w 6127024"/>
              <a:gd name="connsiteY24" fmla="*/ 1866147 h 6858000"/>
              <a:gd name="connsiteX25" fmla="*/ 5255696 w 6127024"/>
              <a:gd name="connsiteY25" fmla="*/ 1953770 h 6858000"/>
              <a:gd name="connsiteX26" fmla="*/ 5252592 w 6127024"/>
              <a:gd name="connsiteY26" fmla="*/ 2092210 h 6858000"/>
              <a:gd name="connsiteX27" fmla="*/ 5250104 w 6127024"/>
              <a:gd name="connsiteY27" fmla="*/ 2249166 h 6858000"/>
              <a:gd name="connsiteX28" fmla="*/ 5251214 w 6127024"/>
              <a:gd name="connsiteY28" fmla="*/ 2250944 h 6858000"/>
              <a:gd name="connsiteX29" fmla="*/ 5250644 w 6127024"/>
              <a:gd name="connsiteY29" fmla="*/ 2266619 h 6858000"/>
              <a:gd name="connsiteX30" fmla="*/ 5293877 w 6127024"/>
              <a:gd name="connsiteY30" fmla="*/ 2368649 h 6858000"/>
              <a:gd name="connsiteX31" fmla="*/ 5311338 w 6127024"/>
              <a:gd name="connsiteY31" fmla="*/ 2404034 h 6858000"/>
              <a:gd name="connsiteX32" fmla="*/ 5338366 w 6127024"/>
              <a:gd name="connsiteY32" fmla="*/ 2465052 h 6858000"/>
              <a:gd name="connsiteX33" fmla="*/ 5371263 w 6127024"/>
              <a:gd name="connsiteY33" fmla="*/ 2586413 h 6858000"/>
              <a:gd name="connsiteX34" fmla="*/ 5407503 w 6127024"/>
              <a:gd name="connsiteY34" fmla="*/ 2786290 h 6858000"/>
              <a:gd name="connsiteX35" fmla="*/ 5407356 w 6127024"/>
              <a:gd name="connsiteY35" fmla="*/ 2787545 h 6858000"/>
              <a:gd name="connsiteX36" fmla="*/ 5457023 w 6127024"/>
              <a:gd name="connsiteY36" fmla="*/ 2858292 h 6858000"/>
              <a:gd name="connsiteX37" fmla="*/ 5479298 w 6127024"/>
              <a:gd name="connsiteY37" fmla="*/ 2947791 h 6858000"/>
              <a:gd name="connsiteX38" fmla="*/ 5481770 w 6127024"/>
              <a:gd name="connsiteY38" fmla="*/ 2951352 h 6858000"/>
              <a:gd name="connsiteX39" fmla="*/ 5482415 w 6127024"/>
              <a:gd name="connsiteY39" fmla="*/ 3004079 h 6858000"/>
              <a:gd name="connsiteX40" fmla="*/ 5503944 w 6127024"/>
              <a:gd name="connsiteY40" fmla="*/ 3123335 h 6858000"/>
              <a:gd name="connsiteX41" fmla="*/ 5516007 w 6127024"/>
              <a:gd name="connsiteY41" fmla="*/ 3258473 h 6858000"/>
              <a:gd name="connsiteX42" fmla="*/ 5589758 w 6127024"/>
              <a:gd name="connsiteY42" fmla="*/ 3453699 h 6858000"/>
              <a:gd name="connsiteX43" fmla="*/ 5596144 w 6127024"/>
              <a:gd name="connsiteY43" fmla="*/ 3534624 h 6858000"/>
              <a:gd name="connsiteX44" fmla="*/ 5597750 w 6127024"/>
              <a:gd name="connsiteY44" fmla="*/ 3534129 h 6858000"/>
              <a:gd name="connsiteX45" fmla="*/ 5599700 w 6127024"/>
              <a:gd name="connsiteY45" fmla="*/ 3547221 h 6858000"/>
              <a:gd name="connsiteX46" fmla="*/ 5618377 w 6127024"/>
              <a:gd name="connsiteY46" fmla="*/ 3588431 h 6858000"/>
              <a:gd name="connsiteX47" fmla="*/ 5612155 w 6127024"/>
              <a:gd name="connsiteY47" fmla="*/ 3589869 h 6858000"/>
              <a:gd name="connsiteX48" fmla="*/ 5620843 w 6127024"/>
              <a:gd name="connsiteY48" fmla="*/ 3606745 h 6858000"/>
              <a:gd name="connsiteX49" fmla="*/ 5655472 w 6127024"/>
              <a:gd name="connsiteY49" fmla="*/ 3678877 h 6858000"/>
              <a:gd name="connsiteX50" fmla="*/ 5683015 w 6127024"/>
              <a:gd name="connsiteY50" fmla="*/ 3762025 h 6858000"/>
              <a:gd name="connsiteX51" fmla="*/ 5696643 w 6127024"/>
              <a:gd name="connsiteY51" fmla="*/ 3773888 h 6858000"/>
              <a:gd name="connsiteX52" fmla="*/ 5768491 w 6127024"/>
              <a:gd name="connsiteY52" fmla="*/ 3914399 h 6858000"/>
              <a:gd name="connsiteX53" fmla="*/ 5793123 w 6127024"/>
              <a:gd name="connsiteY53" fmla="*/ 3969952 h 6858000"/>
              <a:gd name="connsiteX54" fmla="*/ 5808321 w 6127024"/>
              <a:gd name="connsiteY54" fmla="*/ 3988153 h 6858000"/>
              <a:gd name="connsiteX55" fmla="*/ 5825621 w 6127024"/>
              <a:gd name="connsiteY55" fmla="*/ 4015525 h 6858000"/>
              <a:gd name="connsiteX56" fmla="*/ 5860672 w 6127024"/>
              <a:gd name="connsiteY56" fmla="*/ 4061579 h 6858000"/>
              <a:gd name="connsiteX57" fmla="*/ 5872173 w 6127024"/>
              <a:gd name="connsiteY57" fmla="*/ 4088497 h 6858000"/>
              <a:gd name="connsiteX58" fmla="*/ 5894095 w 6127024"/>
              <a:gd name="connsiteY58" fmla="*/ 4128857 h 6858000"/>
              <a:gd name="connsiteX59" fmla="*/ 5903513 w 6127024"/>
              <a:gd name="connsiteY59" fmla="*/ 4187661 h 6858000"/>
              <a:gd name="connsiteX60" fmla="*/ 5917114 w 6127024"/>
              <a:gd name="connsiteY60" fmla="*/ 4213096 h 6858000"/>
              <a:gd name="connsiteX61" fmla="*/ 5924233 w 6127024"/>
              <a:gd name="connsiteY61" fmla="*/ 4242060 h 6858000"/>
              <a:gd name="connsiteX62" fmla="*/ 5928910 w 6127024"/>
              <a:gd name="connsiteY62" fmla="*/ 4300973 h 6858000"/>
              <a:gd name="connsiteX63" fmla="*/ 5939320 w 6127024"/>
              <a:gd name="connsiteY63" fmla="*/ 4340435 h 6858000"/>
              <a:gd name="connsiteX64" fmla="*/ 5946705 w 6127024"/>
              <a:gd name="connsiteY64" fmla="*/ 4428051 h 6858000"/>
              <a:gd name="connsiteX65" fmla="*/ 5949261 w 6127024"/>
              <a:gd name="connsiteY65" fmla="*/ 4449185 h 6858000"/>
              <a:gd name="connsiteX66" fmla="*/ 5968960 w 6127024"/>
              <a:gd name="connsiteY66" fmla="*/ 4482655 h 6858000"/>
              <a:gd name="connsiteX67" fmla="*/ 5980106 w 6127024"/>
              <a:gd name="connsiteY67" fmla="*/ 4585087 h 6858000"/>
              <a:gd name="connsiteX68" fmla="*/ 5998138 w 6127024"/>
              <a:gd name="connsiteY68" fmla="*/ 4697518 h 6858000"/>
              <a:gd name="connsiteX69" fmla="*/ 6007819 w 6127024"/>
              <a:gd name="connsiteY69" fmla="*/ 4858148 h 6858000"/>
              <a:gd name="connsiteX70" fmla="*/ 6007749 w 6127024"/>
              <a:gd name="connsiteY70" fmla="*/ 4964715 h 6858000"/>
              <a:gd name="connsiteX71" fmla="*/ 6005269 w 6127024"/>
              <a:gd name="connsiteY71" fmla="*/ 5150567 h 6858000"/>
              <a:gd name="connsiteX72" fmla="*/ 6001127 w 6127024"/>
              <a:gd name="connsiteY72" fmla="*/ 5164609 h 6858000"/>
              <a:gd name="connsiteX73" fmla="*/ 5998514 w 6127024"/>
              <a:gd name="connsiteY73" fmla="*/ 5189673 h 6858000"/>
              <a:gd name="connsiteX74" fmla="*/ 6018409 w 6127024"/>
              <a:gd name="connsiteY74" fmla="*/ 5227157 h 6858000"/>
              <a:gd name="connsiteX75" fmla="*/ 6036748 w 6127024"/>
              <a:gd name="connsiteY75" fmla="*/ 5322752 h 6858000"/>
              <a:gd name="connsiteX76" fmla="*/ 6036943 w 6127024"/>
              <a:gd name="connsiteY76" fmla="*/ 5329480 h 6858000"/>
              <a:gd name="connsiteX77" fmla="*/ 6037677 w 6127024"/>
              <a:gd name="connsiteY77" fmla="*/ 5354807 h 6858000"/>
              <a:gd name="connsiteX78" fmla="*/ 6039728 w 6127024"/>
              <a:gd name="connsiteY78" fmla="*/ 5359416 h 6858000"/>
              <a:gd name="connsiteX79" fmla="*/ 6053435 w 6127024"/>
              <a:gd name="connsiteY79" fmla="*/ 5387547 h 6858000"/>
              <a:gd name="connsiteX80" fmla="*/ 6065933 w 6127024"/>
              <a:gd name="connsiteY80" fmla="*/ 5443002 h 6858000"/>
              <a:gd name="connsiteX81" fmla="*/ 6068640 w 6127024"/>
              <a:gd name="connsiteY81" fmla="*/ 5474503 h 6858000"/>
              <a:gd name="connsiteX82" fmla="*/ 6080922 w 6127024"/>
              <a:gd name="connsiteY82" fmla="*/ 5561070 h 6858000"/>
              <a:gd name="connsiteX83" fmla="*/ 6096949 w 6127024"/>
              <a:gd name="connsiteY83" fmla="*/ 5648179 h 6858000"/>
              <a:gd name="connsiteX84" fmla="*/ 6121353 w 6127024"/>
              <a:gd name="connsiteY84" fmla="*/ 5721725 h 6858000"/>
              <a:gd name="connsiteX85" fmla="*/ 6109884 w 6127024"/>
              <a:gd name="connsiteY85" fmla="*/ 5721959 h 6858000"/>
              <a:gd name="connsiteX86" fmla="*/ 6127024 w 6127024"/>
              <a:gd name="connsiteY86" fmla="*/ 5786902 h 6858000"/>
              <a:gd name="connsiteX87" fmla="*/ 6115796 w 6127024"/>
              <a:gd name="connsiteY87" fmla="*/ 5862844 h 6858000"/>
              <a:gd name="connsiteX88" fmla="*/ 6102493 w 6127024"/>
              <a:gd name="connsiteY88" fmla="*/ 5928602 h 6858000"/>
              <a:gd name="connsiteX89" fmla="*/ 6056863 w 6127024"/>
              <a:gd name="connsiteY89" fmla="*/ 6000643 h 6858000"/>
              <a:gd name="connsiteX90" fmla="*/ 6045436 w 6127024"/>
              <a:gd name="connsiteY90" fmla="*/ 6124480 h 6858000"/>
              <a:gd name="connsiteX91" fmla="*/ 6030489 w 6127024"/>
              <a:gd name="connsiteY91" fmla="*/ 6317666 h 6858000"/>
              <a:gd name="connsiteX92" fmla="*/ 6007492 w 6127024"/>
              <a:gd name="connsiteY92" fmla="*/ 6440818 h 6858000"/>
              <a:gd name="connsiteX93" fmla="*/ 6009467 w 6127024"/>
              <a:gd name="connsiteY93" fmla="*/ 6487076 h 6858000"/>
              <a:gd name="connsiteX94" fmla="*/ 5995064 w 6127024"/>
              <a:gd name="connsiteY94" fmla="*/ 6540791 h 6858000"/>
              <a:gd name="connsiteX95" fmla="*/ 6004510 w 6127024"/>
              <a:gd name="connsiteY95" fmla="*/ 6599256 h 6858000"/>
              <a:gd name="connsiteX96" fmla="*/ 5986207 w 6127024"/>
              <a:gd name="connsiteY96" fmla="*/ 6695855 h 6858000"/>
              <a:gd name="connsiteX97" fmla="*/ 5979428 w 6127024"/>
              <a:gd name="connsiteY97" fmla="*/ 6754678 h 6858000"/>
              <a:gd name="connsiteX98" fmla="*/ 5983398 w 6127024"/>
              <a:gd name="connsiteY98" fmla="*/ 6778641 h 6858000"/>
              <a:gd name="connsiteX99" fmla="*/ 5984543 w 6127024"/>
              <a:gd name="connsiteY99" fmla="*/ 6811016 h 6858000"/>
              <a:gd name="connsiteX100" fmla="*/ 5979671 w 6127024"/>
              <a:gd name="connsiteY100" fmla="*/ 6858000 h 6858000"/>
              <a:gd name="connsiteX101" fmla="*/ 0 w 6127024"/>
              <a:gd name="connsiteY101" fmla="*/ 6858000 h 6858000"/>
              <a:gd name="connsiteX102" fmla="*/ 0 w 6127024"/>
              <a:gd name="connsiteY102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21088 w 6127024"/>
              <a:gd name="connsiteY12" fmla="*/ 860193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202153 w 6127024"/>
              <a:gd name="connsiteY15" fmla="*/ 1133224 h 6858000"/>
              <a:gd name="connsiteX16" fmla="*/ 5189234 w 6127024"/>
              <a:gd name="connsiteY16" fmla="*/ 1193495 h 6858000"/>
              <a:gd name="connsiteX17" fmla="*/ 5202769 w 6127024"/>
              <a:gd name="connsiteY17" fmla="*/ 1269450 h 6858000"/>
              <a:gd name="connsiteX18" fmla="*/ 5225968 w 6127024"/>
              <a:gd name="connsiteY18" fmla="*/ 1357994 h 6858000"/>
              <a:gd name="connsiteX19" fmla="*/ 5233819 w 6127024"/>
              <a:gd name="connsiteY19" fmla="*/ 1380922 h 6858000"/>
              <a:gd name="connsiteX20" fmla="*/ 5237226 w 6127024"/>
              <a:gd name="connsiteY20" fmla="*/ 1441327 h 6858000"/>
              <a:gd name="connsiteX21" fmla="*/ 5255653 w 6127024"/>
              <a:gd name="connsiteY21" fmla="*/ 1524712 h 6858000"/>
              <a:gd name="connsiteX22" fmla="*/ 5263491 w 6127024"/>
              <a:gd name="connsiteY22" fmla="*/ 1642938 h 6858000"/>
              <a:gd name="connsiteX23" fmla="*/ 5256552 w 6127024"/>
              <a:gd name="connsiteY23" fmla="*/ 1672509 h 6858000"/>
              <a:gd name="connsiteX24" fmla="*/ 5266931 w 6127024"/>
              <a:gd name="connsiteY24" fmla="*/ 1866147 h 6858000"/>
              <a:gd name="connsiteX25" fmla="*/ 5255696 w 6127024"/>
              <a:gd name="connsiteY25" fmla="*/ 1953770 h 6858000"/>
              <a:gd name="connsiteX26" fmla="*/ 5252592 w 6127024"/>
              <a:gd name="connsiteY26" fmla="*/ 2092210 h 6858000"/>
              <a:gd name="connsiteX27" fmla="*/ 5250104 w 6127024"/>
              <a:gd name="connsiteY27" fmla="*/ 2249166 h 6858000"/>
              <a:gd name="connsiteX28" fmla="*/ 5251214 w 6127024"/>
              <a:gd name="connsiteY28" fmla="*/ 2250944 h 6858000"/>
              <a:gd name="connsiteX29" fmla="*/ 5250644 w 6127024"/>
              <a:gd name="connsiteY29" fmla="*/ 2266619 h 6858000"/>
              <a:gd name="connsiteX30" fmla="*/ 5293877 w 6127024"/>
              <a:gd name="connsiteY30" fmla="*/ 2368649 h 6858000"/>
              <a:gd name="connsiteX31" fmla="*/ 5311338 w 6127024"/>
              <a:gd name="connsiteY31" fmla="*/ 2404034 h 6858000"/>
              <a:gd name="connsiteX32" fmla="*/ 5338366 w 6127024"/>
              <a:gd name="connsiteY32" fmla="*/ 2465052 h 6858000"/>
              <a:gd name="connsiteX33" fmla="*/ 5371263 w 6127024"/>
              <a:gd name="connsiteY33" fmla="*/ 2586413 h 6858000"/>
              <a:gd name="connsiteX34" fmla="*/ 5407503 w 6127024"/>
              <a:gd name="connsiteY34" fmla="*/ 2786290 h 6858000"/>
              <a:gd name="connsiteX35" fmla="*/ 5407356 w 6127024"/>
              <a:gd name="connsiteY35" fmla="*/ 2787545 h 6858000"/>
              <a:gd name="connsiteX36" fmla="*/ 5457023 w 6127024"/>
              <a:gd name="connsiteY36" fmla="*/ 2858292 h 6858000"/>
              <a:gd name="connsiteX37" fmla="*/ 5479298 w 6127024"/>
              <a:gd name="connsiteY37" fmla="*/ 2947791 h 6858000"/>
              <a:gd name="connsiteX38" fmla="*/ 5481770 w 6127024"/>
              <a:gd name="connsiteY38" fmla="*/ 2951352 h 6858000"/>
              <a:gd name="connsiteX39" fmla="*/ 5482415 w 6127024"/>
              <a:gd name="connsiteY39" fmla="*/ 3004079 h 6858000"/>
              <a:gd name="connsiteX40" fmla="*/ 5503944 w 6127024"/>
              <a:gd name="connsiteY40" fmla="*/ 3123335 h 6858000"/>
              <a:gd name="connsiteX41" fmla="*/ 5516007 w 6127024"/>
              <a:gd name="connsiteY41" fmla="*/ 3258473 h 6858000"/>
              <a:gd name="connsiteX42" fmla="*/ 5589758 w 6127024"/>
              <a:gd name="connsiteY42" fmla="*/ 3453699 h 6858000"/>
              <a:gd name="connsiteX43" fmla="*/ 5596144 w 6127024"/>
              <a:gd name="connsiteY43" fmla="*/ 3534624 h 6858000"/>
              <a:gd name="connsiteX44" fmla="*/ 5597750 w 6127024"/>
              <a:gd name="connsiteY44" fmla="*/ 3534129 h 6858000"/>
              <a:gd name="connsiteX45" fmla="*/ 5599700 w 6127024"/>
              <a:gd name="connsiteY45" fmla="*/ 3547221 h 6858000"/>
              <a:gd name="connsiteX46" fmla="*/ 5618377 w 6127024"/>
              <a:gd name="connsiteY46" fmla="*/ 3588431 h 6858000"/>
              <a:gd name="connsiteX47" fmla="*/ 5612155 w 6127024"/>
              <a:gd name="connsiteY47" fmla="*/ 3589869 h 6858000"/>
              <a:gd name="connsiteX48" fmla="*/ 5620843 w 6127024"/>
              <a:gd name="connsiteY48" fmla="*/ 3606745 h 6858000"/>
              <a:gd name="connsiteX49" fmla="*/ 5655472 w 6127024"/>
              <a:gd name="connsiteY49" fmla="*/ 3678877 h 6858000"/>
              <a:gd name="connsiteX50" fmla="*/ 5683015 w 6127024"/>
              <a:gd name="connsiteY50" fmla="*/ 3762025 h 6858000"/>
              <a:gd name="connsiteX51" fmla="*/ 5696643 w 6127024"/>
              <a:gd name="connsiteY51" fmla="*/ 3773888 h 6858000"/>
              <a:gd name="connsiteX52" fmla="*/ 5768491 w 6127024"/>
              <a:gd name="connsiteY52" fmla="*/ 3914399 h 6858000"/>
              <a:gd name="connsiteX53" fmla="*/ 5793123 w 6127024"/>
              <a:gd name="connsiteY53" fmla="*/ 3969952 h 6858000"/>
              <a:gd name="connsiteX54" fmla="*/ 5808321 w 6127024"/>
              <a:gd name="connsiteY54" fmla="*/ 3988153 h 6858000"/>
              <a:gd name="connsiteX55" fmla="*/ 5825621 w 6127024"/>
              <a:gd name="connsiteY55" fmla="*/ 4015525 h 6858000"/>
              <a:gd name="connsiteX56" fmla="*/ 5860672 w 6127024"/>
              <a:gd name="connsiteY56" fmla="*/ 4061579 h 6858000"/>
              <a:gd name="connsiteX57" fmla="*/ 5872173 w 6127024"/>
              <a:gd name="connsiteY57" fmla="*/ 4088497 h 6858000"/>
              <a:gd name="connsiteX58" fmla="*/ 5894095 w 6127024"/>
              <a:gd name="connsiteY58" fmla="*/ 4128857 h 6858000"/>
              <a:gd name="connsiteX59" fmla="*/ 5903513 w 6127024"/>
              <a:gd name="connsiteY59" fmla="*/ 4187661 h 6858000"/>
              <a:gd name="connsiteX60" fmla="*/ 5917114 w 6127024"/>
              <a:gd name="connsiteY60" fmla="*/ 4213096 h 6858000"/>
              <a:gd name="connsiteX61" fmla="*/ 5924233 w 6127024"/>
              <a:gd name="connsiteY61" fmla="*/ 4242060 h 6858000"/>
              <a:gd name="connsiteX62" fmla="*/ 5928910 w 6127024"/>
              <a:gd name="connsiteY62" fmla="*/ 4300973 h 6858000"/>
              <a:gd name="connsiteX63" fmla="*/ 5939320 w 6127024"/>
              <a:gd name="connsiteY63" fmla="*/ 4340435 h 6858000"/>
              <a:gd name="connsiteX64" fmla="*/ 5946705 w 6127024"/>
              <a:gd name="connsiteY64" fmla="*/ 4428051 h 6858000"/>
              <a:gd name="connsiteX65" fmla="*/ 5949261 w 6127024"/>
              <a:gd name="connsiteY65" fmla="*/ 4449185 h 6858000"/>
              <a:gd name="connsiteX66" fmla="*/ 5968960 w 6127024"/>
              <a:gd name="connsiteY66" fmla="*/ 4482655 h 6858000"/>
              <a:gd name="connsiteX67" fmla="*/ 5980106 w 6127024"/>
              <a:gd name="connsiteY67" fmla="*/ 4585087 h 6858000"/>
              <a:gd name="connsiteX68" fmla="*/ 5998138 w 6127024"/>
              <a:gd name="connsiteY68" fmla="*/ 4697518 h 6858000"/>
              <a:gd name="connsiteX69" fmla="*/ 6007819 w 6127024"/>
              <a:gd name="connsiteY69" fmla="*/ 4858148 h 6858000"/>
              <a:gd name="connsiteX70" fmla="*/ 6007749 w 6127024"/>
              <a:gd name="connsiteY70" fmla="*/ 4964715 h 6858000"/>
              <a:gd name="connsiteX71" fmla="*/ 6005269 w 6127024"/>
              <a:gd name="connsiteY71" fmla="*/ 5150567 h 6858000"/>
              <a:gd name="connsiteX72" fmla="*/ 6001127 w 6127024"/>
              <a:gd name="connsiteY72" fmla="*/ 5164609 h 6858000"/>
              <a:gd name="connsiteX73" fmla="*/ 5998514 w 6127024"/>
              <a:gd name="connsiteY73" fmla="*/ 5189673 h 6858000"/>
              <a:gd name="connsiteX74" fmla="*/ 6018409 w 6127024"/>
              <a:gd name="connsiteY74" fmla="*/ 5227157 h 6858000"/>
              <a:gd name="connsiteX75" fmla="*/ 6036748 w 6127024"/>
              <a:gd name="connsiteY75" fmla="*/ 5322752 h 6858000"/>
              <a:gd name="connsiteX76" fmla="*/ 6036943 w 6127024"/>
              <a:gd name="connsiteY76" fmla="*/ 5329480 h 6858000"/>
              <a:gd name="connsiteX77" fmla="*/ 6037677 w 6127024"/>
              <a:gd name="connsiteY77" fmla="*/ 5354807 h 6858000"/>
              <a:gd name="connsiteX78" fmla="*/ 6039728 w 6127024"/>
              <a:gd name="connsiteY78" fmla="*/ 5359416 h 6858000"/>
              <a:gd name="connsiteX79" fmla="*/ 6053435 w 6127024"/>
              <a:gd name="connsiteY79" fmla="*/ 5387547 h 6858000"/>
              <a:gd name="connsiteX80" fmla="*/ 6065933 w 6127024"/>
              <a:gd name="connsiteY80" fmla="*/ 5443002 h 6858000"/>
              <a:gd name="connsiteX81" fmla="*/ 6068640 w 6127024"/>
              <a:gd name="connsiteY81" fmla="*/ 5474503 h 6858000"/>
              <a:gd name="connsiteX82" fmla="*/ 6080922 w 6127024"/>
              <a:gd name="connsiteY82" fmla="*/ 5561070 h 6858000"/>
              <a:gd name="connsiteX83" fmla="*/ 6096949 w 6127024"/>
              <a:gd name="connsiteY83" fmla="*/ 5648179 h 6858000"/>
              <a:gd name="connsiteX84" fmla="*/ 6121353 w 6127024"/>
              <a:gd name="connsiteY84" fmla="*/ 5721725 h 6858000"/>
              <a:gd name="connsiteX85" fmla="*/ 6109884 w 6127024"/>
              <a:gd name="connsiteY85" fmla="*/ 5721959 h 6858000"/>
              <a:gd name="connsiteX86" fmla="*/ 6127024 w 6127024"/>
              <a:gd name="connsiteY86" fmla="*/ 5786902 h 6858000"/>
              <a:gd name="connsiteX87" fmla="*/ 6115796 w 6127024"/>
              <a:gd name="connsiteY87" fmla="*/ 5862844 h 6858000"/>
              <a:gd name="connsiteX88" fmla="*/ 6102493 w 6127024"/>
              <a:gd name="connsiteY88" fmla="*/ 5928602 h 6858000"/>
              <a:gd name="connsiteX89" fmla="*/ 6056863 w 6127024"/>
              <a:gd name="connsiteY89" fmla="*/ 6000643 h 6858000"/>
              <a:gd name="connsiteX90" fmla="*/ 6045436 w 6127024"/>
              <a:gd name="connsiteY90" fmla="*/ 6124480 h 6858000"/>
              <a:gd name="connsiteX91" fmla="*/ 6030489 w 6127024"/>
              <a:gd name="connsiteY91" fmla="*/ 6317666 h 6858000"/>
              <a:gd name="connsiteX92" fmla="*/ 6007492 w 6127024"/>
              <a:gd name="connsiteY92" fmla="*/ 6440818 h 6858000"/>
              <a:gd name="connsiteX93" fmla="*/ 6009467 w 6127024"/>
              <a:gd name="connsiteY93" fmla="*/ 6487076 h 6858000"/>
              <a:gd name="connsiteX94" fmla="*/ 5995064 w 6127024"/>
              <a:gd name="connsiteY94" fmla="*/ 6540791 h 6858000"/>
              <a:gd name="connsiteX95" fmla="*/ 6004510 w 6127024"/>
              <a:gd name="connsiteY95" fmla="*/ 6599256 h 6858000"/>
              <a:gd name="connsiteX96" fmla="*/ 5986207 w 6127024"/>
              <a:gd name="connsiteY96" fmla="*/ 6695855 h 6858000"/>
              <a:gd name="connsiteX97" fmla="*/ 5979428 w 6127024"/>
              <a:gd name="connsiteY97" fmla="*/ 6754678 h 6858000"/>
              <a:gd name="connsiteX98" fmla="*/ 5983398 w 6127024"/>
              <a:gd name="connsiteY98" fmla="*/ 6778641 h 6858000"/>
              <a:gd name="connsiteX99" fmla="*/ 5984543 w 6127024"/>
              <a:gd name="connsiteY99" fmla="*/ 6811016 h 6858000"/>
              <a:gd name="connsiteX100" fmla="*/ 5979671 w 6127024"/>
              <a:gd name="connsiteY100" fmla="*/ 6858000 h 6858000"/>
              <a:gd name="connsiteX101" fmla="*/ 0 w 6127024"/>
              <a:gd name="connsiteY101" fmla="*/ 6858000 h 6858000"/>
              <a:gd name="connsiteX102" fmla="*/ 0 w 6127024"/>
              <a:gd name="connsiteY102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21088 w 6127024"/>
              <a:gd name="connsiteY12" fmla="*/ 860193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202153 w 6127024"/>
              <a:gd name="connsiteY15" fmla="*/ 1133224 h 6858000"/>
              <a:gd name="connsiteX16" fmla="*/ 5189234 w 6127024"/>
              <a:gd name="connsiteY16" fmla="*/ 1193495 h 6858000"/>
              <a:gd name="connsiteX17" fmla="*/ 5202769 w 6127024"/>
              <a:gd name="connsiteY17" fmla="*/ 1269450 h 6858000"/>
              <a:gd name="connsiteX18" fmla="*/ 5225968 w 6127024"/>
              <a:gd name="connsiteY18" fmla="*/ 1357994 h 6858000"/>
              <a:gd name="connsiteX19" fmla="*/ 5233819 w 6127024"/>
              <a:gd name="connsiteY19" fmla="*/ 1380922 h 6858000"/>
              <a:gd name="connsiteX20" fmla="*/ 5237226 w 6127024"/>
              <a:gd name="connsiteY20" fmla="*/ 1441327 h 6858000"/>
              <a:gd name="connsiteX21" fmla="*/ 5255653 w 6127024"/>
              <a:gd name="connsiteY21" fmla="*/ 1524712 h 6858000"/>
              <a:gd name="connsiteX22" fmla="*/ 5263491 w 6127024"/>
              <a:gd name="connsiteY22" fmla="*/ 1642938 h 6858000"/>
              <a:gd name="connsiteX23" fmla="*/ 5256552 w 6127024"/>
              <a:gd name="connsiteY23" fmla="*/ 1672509 h 6858000"/>
              <a:gd name="connsiteX24" fmla="*/ 5266931 w 6127024"/>
              <a:gd name="connsiteY24" fmla="*/ 1866147 h 6858000"/>
              <a:gd name="connsiteX25" fmla="*/ 5255696 w 6127024"/>
              <a:gd name="connsiteY25" fmla="*/ 1953770 h 6858000"/>
              <a:gd name="connsiteX26" fmla="*/ 5252592 w 6127024"/>
              <a:gd name="connsiteY26" fmla="*/ 2092210 h 6858000"/>
              <a:gd name="connsiteX27" fmla="*/ 5250104 w 6127024"/>
              <a:gd name="connsiteY27" fmla="*/ 2249166 h 6858000"/>
              <a:gd name="connsiteX28" fmla="*/ 5251214 w 6127024"/>
              <a:gd name="connsiteY28" fmla="*/ 2250944 h 6858000"/>
              <a:gd name="connsiteX29" fmla="*/ 5250644 w 6127024"/>
              <a:gd name="connsiteY29" fmla="*/ 2266619 h 6858000"/>
              <a:gd name="connsiteX30" fmla="*/ 5293877 w 6127024"/>
              <a:gd name="connsiteY30" fmla="*/ 2368649 h 6858000"/>
              <a:gd name="connsiteX31" fmla="*/ 5311338 w 6127024"/>
              <a:gd name="connsiteY31" fmla="*/ 2404034 h 6858000"/>
              <a:gd name="connsiteX32" fmla="*/ 5338366 w 6127024"/>
              <a:gd name="connsiteY32" fmla="*/ 2465052 h 6858000"/>
              <a:gd name="connsiteX33" fmla="*/ 5371263 w 6127024"/>
              <a:gd name="connsiteY33" fmla="*/ 2586413 h 6858000"/>
              <a:gd name="connsiteX34" fmla="*/ 5407503 w 6127024"/>
              <a:gd name="connsiteY34" fmla="*/ 2786290 h 6858000"/>
              <a:gd name="connsiteX35" fmla="*/ 5407356 w 6127024"/>
              <a:gd name="connsiteY35" fmla="*/ 2787545 h 6858000"/>
              <a:gd name="connsiteX36" fmla="*/ 5457023 w 6127024"/>
              <a:gd name="connsiteY36" fmla="*/ 2858292 h 6858000"/>
              <a:gd name="connsiteX37" fmla="*/ 5479298 w 6127024"/>
              <a:gd name="connsiteY37" fmla="*/ 2947791 h 6858000"/>
              <a:gd name="connsiteX38" fmla="*/ 5481770 w 6127024"/>
              <a:gd name="connsiteY38" fmla="*/ 2951352 h 6858000"/>
              <a:gd name="connsiteX39" fmla="*/ 5482415 w 6127024"/>
              <a:gd name="connsiteY39" fmla="*/ 3004079 h 6858000"/>
              <a:gd name="connsiteX40" fmla="*/ 5503944 w 6127024"/>
              <a:gd name="connsiteY40" fmla="*/ 3123335 h 6858000"/>
              <a:gd name="connsiteX41" fmla="*/ 5516007 w 6127024"/>
              <a:gd name="connsiteY41" fmla="*/ 3258473 h 6858000"/>
              <a:gd name="connsiteX42" fmla="*/ 5589758 w 6127024"/>
              <a:gd name="connsiteY42" fmla="*/ 3453699 h 6858000"/>
              <a:gd name="connsiteX43" fmla="*/ 5596144 w 6127024"/>
              <a:gd name="connsiteY43" fmla="*/ 3534624 h 6858000"/>
              <a:gd name="connsiteX44" fmla="*/ 5597750 w 6127024"/>
              <a:gd name="connsiteY44" fmla="*/ 3534129 h 6858000"/>
              <a:gd name="connsiteX45" fmla="*/ 5599700 w 6127024"/>
              <a:gd name="connsiteY45" fmla="*/ 3547221 h 6858000"/>
              <a:gd name="connsiteX46" fmla="*/ 5618377 w 6127024"/>
              <a:gd name="connsiteY46" fmla="*/ 3588431 h 6858000"/>
              <a:gd name="connsiteX47" fmla="*/ 5612155 w 6127024"/>
              <a:gd name="connsiteY47" fmla="*/ 3589869 h 6858000"/>
              <a:gd name="connsiteX48" fmla="*/ 5620843 w 6127024"/>
              <a:gd name="connsiteY48" fmla="*/ 3606745 h 6858000"/>
              <a:gd name="connsiteX49" fmla="*/ 5655472 w 6127024"/>
              <a:gd name="connsiteY49" fmla="*/ 3678877 h 6858000"/>
              <a:gd name="connsiteX50" fmla="*/ 5683015 w 6127024"/>
              <a:gd name="connsiteY50" fmla="*/ 3762025 h 6858000"/>
              <a:gd name="connsiteX51" fmla="*/ 5696643 w 6127024"/>
              <a:gd name="connsiteY51" fmla="*/ 3773888 h 6858000"/>
              <a:gd name="connsiteX52" fmla="*/ 5768491 w 6127024"/>
              <a:gd name="connsiteY52" fmla="*/ 3914399 h 6858000"/>
              <a:gd name="connsiteX53" fmla="*/ 5793123 w 6127024"/>
              <a:gd name="connsiteY53" fmla="*/ 3969952 h 6858000"/>
              <a:gd name="connsiteX54" fmla="*/ 5808321 w 6127024"/>
              <a:gd name="connsiteY54" fmla="*/ 3988153 h 6858000"/>
              <a:gd name="connsiteX55" fmla="*/ 5825621 w 6127024"/>
              <a:gd name="connsiteY55" fmla="*/ 4015525 h 6858000"/>
              <a:gd name="connsiteX56" fmla="*/ 5860672 w 6127024"/>
              <a:gd name="connsiteY56" fmla="*/ 4061579 h 6858000"/>
              <a:gd name="connsiteX57" fmla="*/ 5872173 w 6127024"/>
              <a:gd name="connsiteY57" fmla="*/ 4088497 h 6858000"/>
              <a:gd name="connsiteX58" fmla="*/ 5894095 w 6127024"/>
              <a:gd name="connsiteY58" fmla="*/ 4128857 h 6858000"/>
              <a:gd name="connsiteX59" fmla="*/ 5903513 w 6127024"/>
              <a:gd name="connsiteY59" fmla="*/ 4187661 h 6858000"/>
              <a:gd name="connsiteX60" fmla="*/ 5917114 w 6127024"/>
              <a:gd name="connsiteY60" fmla="*/ 4213096 h 6858000"/>
              <a:gd name="connsiteX61" fmla="*/ 5924233 w 6127024"/>
              <a:gd name="connsiteY61" fmla="*/ 4242060 h 6858000"/>
              <a:gd name="connsiteX62" fmla="*/ 5928910 w 6127024"/>
              <a:gd name="connsiteY62" fmla="*/ 4300973 h 6858000"/>
              <a:gd name="connsiteX63" fmla="*/ 5939320 w 6127024"/>
              <a:gd name="connsiteY63" fmla="*/ 4340435 h 6858000"/>
              <a:gd name="connsiteX64" fmla="*/ 5946705 w 6127024"/>
              <a:gd name="connsiteY64" fmla="*/ 4428051 h 6858000"/>
              <a:gd name="connsiteX65" fmla="*/ 5949261 w 6127024"/>
              <a:gd name="connsiteY65" fmla="*/ 4449185 h 6858000"/>
              <a:gd name="connsiteX66" fmla="*/ 5968960 w 6127024"/>
              <a:gd name="connsiteY66" fmla="*/ 4482655 h 6858000"/>
              <a:gd name="connsiteX67" fmla="*/ 5980106 w 6127024"/>
              <a:gd name="connsiteY67" fmla="*/ 4585087 h 6858000"/>
              <a:gd name="connsiteX68" fmla="*/ 5998138 w 6127024"/>
              <a:gd name="connsiteY68" fmla="*/ 4697518 h 6858000"/>
              <a:gd name="connsiteX69" fmla="*/ 6007819 w 6127024"/>
              <a:gd name="connsiteY69" fmla="*/ 4858148 h 6858000"/>
              <a:gd name="connsiteX70" fmla="*/ 6007749 w 6127024"/>
              <a:gd name="connsiteY70" fmla="*/ 4964715 h 6858000"/>
              <a:gd name="connsiteX71" fmla="*/ 6005269 w 6127024"/>
              <a:gd name="connsiteY71" fmla="*/ 5150567 h 6858000"/>
              <a:gd name="connsiteX72" fmla="*/ 6001127 w 6127024"/>
              <a:gd name="connsiteY72" fmla="*/ 5164609 h 6858000"/>
              <a:gd name="connsiteX73" fmla="*/ 5998514 w 6127024"/>
              <a:gd name="connsiteY73" fmla="*/ 5189673 h 6858000"/>
              <a:gd name="connsiteX74" fmla="*/ 6018409 w 6127024"/>
              <a:gd name="connsiteY74" fmla="*/ 5227157 h 6858000"/>
              <a:gd name="connsiteX75" fmla="*/ 6036748 w 6127024"/>
              <a:gd name="connsiteY75" fmla="*/ 5322752 h 6858000"/>
              <a:gd name="connsiteX76" fmla="*/ 6036943 w 6127024"/>
              <a:gd name="connsiteY76" fmla="*/ 5329480 h 6858000"/>
              <a:gd name="connsiteX77" fmla="*/ 6037677 w 6127024"/>
              <a:gd name="connsiteY77" fmla="*/ 5354807 h 6858000"/>
              <a:gd name="connsiteX78" fmla="*/ 6039728 w 6127024"/>
              <a:gd name="connsiteY78" fmla="*/ 5359416 h 6858000"/>
              <a:gd name="connsiteX79" fmla="*/ 6053435 w 6127024"/>
              <a:gd name="connsiteY79" fmla="*/ 5387547 h 6858000"/>
              <a:gd name="connsiteX80" fmla="*/ 6065933 w 6127024"/>
              <a:gd name="connsiteY80" fmla="*/ 5443002 h 6858000"/>
              <a:gd name="connsiteX81" fmla="*/ 6068640 w 6127024"/>
              <a:gd name="connsiteY81" fmla="*/ 5474503 h 6858000"/>
              <a:gd name="connsiteX82" fmla="*/ 6080922 w 6127024"/>
              <a:gd name="connsiteY82" fmla="*/ 5561070 h 6858000"/>
              <a:gd name="connsiteX83" fmla="*/ 6096949 w 6127024"/>
              <a:gd name="connsiteY83" fmla="*/ 5648179 h 6858000"/>
              <a:gd name="connsiteX84" fmla="*/ 6121353 w 6127024"/>
              <a:gd name="connsiteY84" fmla="*/ 5721725 h 6858000"/>
              <a:gd name="connsiteX85" fmla="*/ 6109884 w 6127024"/>
              <a:gd name="connsiteY85" fmla="*/ 5721959 h 6858000"/>
              <a:gd name="connsiteX86" fmla="*/ 6127024 w 6127024"/>
              <a:gd name="connsiteY86" fmla="*/ 5786902 h 6858000"/>
              <a:gd name="connsiteX87" fmla="*/ 6115796 w 6127024"/>
              <a:gd name="connsiteY87" fmla="*/ 5862844 h 6858000"/>
              <a:gd name="connsiteX88" fmla="*/ 6102493 w 6127024"/>
              <a:gd name="connsiteY88" fmla="*/ 5928602 h 6858000"/>
              <a:gd name="connsiteX89" fmla="*/ 6056863 w 6127024"/>
              <a:gd name="connsiteY89" fmla="*/ 6000643 h 6858000"/>
              <a:gd name="connsiteX90" fmla="*/ 6045436 w 6127024"/>
              <a:gd name="connsiteY90" fmla="*/ 6124480 h 6858000"/>
              <a:gd name="connsiteX91" fmla="*/ 6030489 w 6127024"/>
              <a:gd name="connsiteY91" fmla="*/ 6317666 h 6858000"/>
              <a:gd name="connsiteX92" fmla="*/ 6007492 w 6127024"/>
              <a:gd name="connsiteY92" fmla="*/ 6440818 h 6858000"/>
              <a:gd name="connsiteX93" fmla="*/ 6009467 w 6127024"/>
              <a:gd name="connsiteY93" fmla="*/ 6487076 h 6858000"/>
              <a:gd name="connsiteX94" fmla="*/ 5995064 w 6127024"/>
              <a:gd name="connsiteY94" fmla="*/ 6540791 h 6858000"/>
              <a:gd name="connsiteX95" fmla="*/ 6004510 w 6127024"/>
              <a:gd name="connsiteY95" fmla="*/ 6599256 h 6858000"/>
              <a:gd name="connsiteX96" fmla="*/ 5986207 w 6127024"/>
              <a:gd name="connsiteY96" fmla="*/ 6695855 h 6858000"/>
              <a:gd name="connsiteX97" fmla="*/ 5979428 w 6127024"/>
              <a:gd name="connsiteY97" fmla="*/ 6754678 h 6858000"/>
              <a:gd name="connsiteX98" fmla="*/ 5983398 w 6127024"/>
              <a:gd name="connsiteY98" fmla="*/ 6778641 h 6858000"/>
              <a:gd name="connsiteX99" fmla="*/ 5984543 w 6127024"/>
              <a:gd name="connsiteY99" fmla="*/ 6811016 h 6858000"/>
              <a:gd name="connsiteX100" fmla="*/ 5979671 w 6127024"/>
              <a:gd name="connsiteY100" fmla="*/ 6858000 h 6858000"/>
              <a:gd name="connsiteX101" fmla="*/ 0 w 6127024"/>
              <a:gd name="connsiteY101" fmla="*/ 6858000 h 6858000"/>
              <a:gd name="connsiteX102" fmla="*/ 0 w 6127024"/>
              <a:gd name="connsiteY102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202153 w 6127024"/>
              <a:gd name="connsiteY15" fmla="*/ 1133224 h 6858000"/>
              <a:gd name="connsiteX16" fmla="*/ 5189234 w 6127024"/>
              <a:gd name="connsiteY16" fmla="*/ 1193495 h 6858000"/>
              <a:gd name="connsiteX17" fmla="*/ 5202769 w 6127024"/>
              <a:gd name="connsiteY17" fmla="*/ 1269450 h 6858000"/>
              <a:gd name="connsiteX18" fmla="*/ 5225968 w 6127024"/>
              <a:gd name="connsiteY18" fmla="*/ 1357994 h 6858000"/>
              <a:gd name="connsiteX19" fmla="*/ 5233819 w 6127024"/>
              <a:gd name="connsiteY19" fmla="*/ 1380922 h 6858000"/>
              <a:gd name="connsiteX20" fmla="*/ 5237226 w 6127024"/>
              <a:gd name="connsiteY20" fmla="*/ 1441327 h 6858000"/>
              <a:gd name="connsiteX21" fmla="*/ 5255653 w 6127024"/>
              <a:gd name="connsiteY21" fmla="*/ 1524712 h 6858000"/>
              <a:gd name="connsiteX22" fmla="*/ 5263491 w 6127024"/>
              <a:gd name="connsiteY22" fmla="*/ 1642938 h 6858000"/>
              <a:gd name="connsiteX23" fmla="*/ 5256552 w 6127024"/>
              <a:gd name="connsiteY23" fmla="*/ 1672509 h 6858000"/>
              <a:gd name="connsiteX24" fmla="*/ 5266931 w 6127024"/>
              <a:gd name="connsiteY24" fmla="*/ 1866147 h 6858000"/>
              <a:gd name="connsiteX25" fmla="*/ 5255696 w 6127024"/>
              <a:gd name="connsiteY25" fmla="*/ 1953770 h 6858000"/>
              <a:gd name="connsiteX26" fmla="*/ 5252592 w 6127024"/>
              <a:gd name="connsiteY26" fmla="*/ 2092210 h 6858000"/>
              <a:gd name="connsiteX27" fmla="*/ 5250104 w 6127024"/>
              <a:gd name="connsiteY27" fmla="*/ 2249166 h 6858000"/>
              <a:gd name="connsiteX28" fmla="*/ 5251214 w 6127024"/>
              <a:gd name="connsiteY28" fmla="*/ 2250944 h 6858000"/>
              <a:gd name="connsiteX29" fmla="*/ 5250644 w 6127024"/>
              <a:gd name="connsiteY29" fmla="*/ 2266619 h 6858000"/>
              <a:gd name="connsiteX30" fmla="*/ 5293877 w 6127024"/>
              <a:gd name="connsiteY30" fmla="*/ 2368649 h 6858000"/>
              <a:gd name="connsiteX31" fmla="*/ 5311338 w 6127024"/>
              <a:gd name="connsiteY31" fmla="*/ 2404034 h 6858000"/>
              <a:gd name="connsiteX32" fmla="*/ 5338366 w 6127024"/>
              <a:gd name="connsiteY32" fmla="*/ 2465052 h 6858000"/>
              <a:gd name="connsiteX33" fmla="*/ 5371263 w 6127024"/>
              <a:gd name="connsiteY33" fmla="*/ 2586413 h 6858000"/>
              <a:gd name="connsiteX34" fmla="*/ 5407503 w 6127024"/>
              <a:gd name="connsiteY34" fmla="*/ 2786290 h 6858000"/>
              <a:gd name="connsiteX35" fmla="*/ 5407356 w 6127024"/>
              <a:gd name="connsiteY35" fmla="*/ 2787545 h 6858000"/>
              <a:gd name="connsiteX36" fmla="*/ 5457023 w 6127024"/>
              <a:gd name="connsiteY36" fmla="*/ 2858292 h 6858000"/>
              <a:gd name="connsiteX37" fmla="*/ 5479298 w 6127024"/>
              <a:gd name="connsiteY37" fmla="*/ 2947791 h 6858000"/>
              <a:gd name="connsiteX38" fmla="*/ 5481770 w 6127024"/>
              <a:gd name="connsiteY38" fmla="*/ 2951352 h 6858000"/>
              <a:gd name="connsiteX39" fmla="*/ 5482415 w 6127024"/>
              <a:gd name="connsiteY39" fmla="*/ 3004079 h 6858000"/>
              <a:gd name="connsiteX40" fmla="*/ 5503944 w 6127024"/>
              <a:gd name="connsiteY40" fmla="*/ 3123335 h 6858000"/>
              <a:gd name="connsiteX41" fmla="*/ 5516007 w 6127024"/>
              <a:gd name="connsiteY41" fmla="*/ 3258473 h 6858000"/>
              <a:gd name="connsiteX42" fmla="*/ 5589758 w 6127024"/>
              <a:gd name="connsiteY42" fmla="*/ 3453699 h 6858000"/>
              <a:gd name="connsiteX43" fmla="*/ 5596144 w 6127024"/>
              <a:gd name="connsiteY43" fmla="*/ 3534624 h 6858000"/>
              <a:gd name="connsiteX44" fmla="*/ 5597750 w 6127024"/>
              <a:gd name="connsiteY44" fmla="*/ 3534129 h 6858000"/>
              <a:gd name="connsiteX45" fmla="*/ 5599700 w 6127024"/>
              <a:gd name="connsiteY45" fmla="*/ 3547221 h 6858000"/>
              <a:gd name="connsiteX46" fmla="*/ 5618377 w 6127024"/>
              <a:gd name="connsiteY46" fmla="*/ 3588431 h 6858000"/>
              <a:gd name="connsiteX47" fmla="*/ 5612155 w 6127024"/>
              <a:gd name="connsiteY47" fmla="*/ 3589869 h 6858000"/>
              <a:gd name="connsiteX48" fmla="*/ 5620843 w 6127024"/>
              <a:gd name="connsiteY48" fmla="*/ 3606745 h 6858000"/>
              <a:gd name="connsiteX49" fmla="*/ 5655472 w 6127024"/>
              <a:gd name="connsiteY49" fmla="*/ 3678877 h 6858000"/>
              <a:gd name="connsiteX50" fmla="*/ 5683015 w 6127024"/>
              <a:gd name="connsiteY50" fmla="*/ 3762025 h 6858000"/>
              <a:gd name="connsiteX51" fmla="*/ 5696643 w 6127024"/>
              <a:gd name="connsiteY51" fmla="*/ 3773888 h 6858000"/>
              <a:gd name="connsiteX52" fmla="*/ 5768491 w 6127024"/>
              <a:gd name="connsiteY52" fmla="*/ 3914399 h 6858000"/>
              <a:gd name="connsiteX53" fmla="*/ 5793123 w 6127024"/>
              <a:gd name="connsiteY53" fmla="*/ 3969952 h 6858000"/>
              <a:gd name="connsiteX54" fmla="*/ 5808321 w 6127024"/>
              <a:gd name="connsiteY54" fmla="*/ 3988153 h 6858000"/>
              <a:gd name="connsiteX55" fmla="*/ 5825621 w 6127024"/>
              <a:gd name="connsiteY55" fmla="*/ 4015525 h 6858000"/>
              <a:gd name="connsiteX56" fmla="*/ 5860672 w 6127024"/>
              <a:gd name="connsiteY56" fmla="*/ 4061579 h 6858000"/>
              <a:gd name="connsiteX57" fmla="*/ 5872173 w 6127024"/>
              <a:gd name="connsiteY57" fmla="*/ 4088497 h 6858000"/>
              <a:gd name="connsiteX58" fmla="*/ 5894095 w 6127024"/>
              <a:gd name="connsiteY58" fmla="*/ 4128857 h 6858000"/>
              <a:gd name="connsiteX59" fmla="*/ 5903513 w 6127024"/>
              <a:gd name="connsiteY59" fmla="*/ 4187661 h 6858000"/>
              <a:gd name="connsiteX60" fmla="*/ 5917114 w 6127024"/>
              <a:gd name="connsiteY60" fmla="*/ 4213096 h 6858000"/>
              <a:gd name="connsiteX61" fmla="*/ 5924233 w 6127024"/>
              <a:gd name="connsiteY61" fmla="*/ 4242060 h 6858000"/>
              <a:gd name="connsiteX62" fmla="*/ 5928910 w 6127024"/>
              <a:gd name="connsiteY62" fmla="*/ 4300973 h 6858000"/>
              <a:gd name="connsiteX63" fmla="*/ 5939320 w 6127024"/>
              <a:gd name="connsiteY63" fmla="*/ 4340435 h 6858000"/>
              <a:gd name="connsiteX64" fmla="*/ 5946705 w 6127024"/>
              <a:gd name="connsiteY64" fmla="*/ 4428051 h 6858000"/>
              <a:gd name="connsiteX65" fmla="*/ 5949261 w 6127024"/>
              <a:gd name="connsiteY65" fmla="*/ 4449185 h 6858000"/>
              <a:gd name="connsiteX66" fmla="*/ 5968960 w 6127024"/>
              <a:gd name="connsiteY66" fmla="*/ 4482655 h 6858000"/>
              <a:gd name="connsiteX67" fmla="*/ 5980106 w 6127024"/>
              <a:gd name="connsiteY67" fmla="*/ 4585087 h 6858000"/>
              <a:gd name="connsiteX68" fmla="*/ 5998138 w 6127024"/>
              <a:gd name="connsiteY68" fmla="*/ 4697518 h 6858000"/>
              <a:gd name="connsiteX69" fmla="*/ 6007819 w 6127024"/>
              <a:gd name="connsiteY69" fmla="*/ 4858148 h 6858000"/>
              <a:gd name="connsiteX70" fmla="*/ 6007749 w 6127024"/>
              <a:gd name="connsiteY70" fmla="*/ 4964715 h 6858000"/>
              <a:gd name="connsiteX71" fmla="*/ 6005269 w 6127024"/>
              <a:gd name="connsiteY71" fmla="*/ 5150567 h 6858000"/>
              <a:gd name="connsiteX72" fmla="*/ 6001127 w 6127024"/>
              <a:gd name="connsiteY72" fmla="*/ 5164609 h 6858000"/>
              <a:gd name="connsiteX73" fmla="*/ 5998514 w 6127024"/>
              <a:gd name="connsiteY73" fmla="*/ 5189673 h 6858000"/>
              <a:gd name="connsiteX74" fmla="*/ 6018409 w 6127024"/>
              <a:gd name="connsiteY74" fmla="*/ 5227157 h 6858000"/>
              <a:gd name="connsiteX75" fmla="*/ 6036748 w 6127024"/>
              <a:gd name="connsiteY75" fmla="*/ 5322752 h 6858000"/>
              <a:gd name="connsiteX76" fmla="*/ 6036943 w 6127024"/>
              <a:gd name="connsiteY76" fmla="*/ 5329480 h 6858000"/>
              <a:gd name="connsiteX77" fmla="*/ 6037677 w 6127024"/>
              <a:gd name="connsiteY77" fmla="*/ 5354807 h 6858000"/>
              <a:gd name="connsiteX78" fmla="*/ 6039728 w 6127024"/>
              <a:gd name="connsiteY78" fmla="*/ 5359416 h 6858000"/>
              <a:gd name="connsiteX79" fmla="*/ 6053435 w 6127024"/>
              <a:gd name="connsiteY79" fmla="*/ 5387547 h 6858000"/>
              <a:gd name="connsiteX80" fmla="*/ 6065933 w 6127024"/>
              <a:gd name="connsiteY80" fmla="*/ 5443002 h 6858000"/>
              <a:gd name="connsiteX81" fmla="*/ 6068640 w 6127024"/>
              <a:gd name="connsiteY81" fmla="*/ 5474503 h 6858000"/>
              <a:gd name="connsiteX82" fmla="*/ 6080922 w 6127024"/>
              <a:gd name="connsiteY82" fmla="*/ 5561070 h 6858000"/>
              <a:gd name="connsiteX83" fmla="*/ 6096949 w 6127024"/>
              <a:gd name="connsiteY83" fmla="*/ 5648179 h 6858000"/>
              <a:gd name="connsiteX84" fmla="*/ 6121353 w 6127024"/>
              <a:gd name="connsiteY84" fmla="*/ 5721725 h 6858000"/>
              <a:gd name="connsiteX85" fmla="*/ 6109884 w 6127024"/>
              <a:gd name="connsiteY85" fmla="*/ 5721959 h 6858000"/>
              <a:gd name="connsiteX86" fmla="*/ 6127024 w 6127024"/>
              <a:gd name="connsiteY86" fmla="*/ 5786902 h 6858000"/>
              <a:gd name="connsiteX87" fmla="*/ 6115796 w 6127024"/>
              <a:gd name="connsiteY87" fmla="*/ 5862844 h 6858000"/>
              <a:gd name="connsiteX88" fmla="*/ 6102493 w 6127024"/>
              <a:gd name="connsiteY88" fmla="*/ 5928602 h 6858000"/>
              <a:gd name="connsiteX89" fmla="*/ 6056863 w 6127024"/>
              <a:gd name="connsiteY89" fmla="*/ 6000643 h 6858000"/>
              <a:gd name="connsiteX90" fmla="*/ 6045436 w 6127024"/>
              <a:gd name="connsiteY90" fmla="*/ 6124480 h 6858000"/>
              <a:gd name="connsiteX91" fmla="*/ 6030489 w 6127024"/>
              <a:gd name="connsiteY91" fmla="*/ 6317666 h 6858000"/>
              <a:gd name="connsiteX92" fmla="*/ 6007492 w 6127024"/>
              <a:gd name="connsiteY92" fmla="*/ 6440818 h 6858000"/>
              <a:gd name="connsiteX93" fmla="*/ 6009467 w 6127024"/>
              <a:gd name="connsiteY93" fmla="*/ 6487076 h 6858000"/>
              <a:gd name="connsiteX94" fmla="*/ 5995064 w 6127024"/>
              <a:gd name="connsiteY94" fmla="*/ 6540791 h 6858000"/>
              <a:gd name="connsiteX95" fmla="*/ 6004510 w 6127024"/>
              <a:gd name="connsiteY95" fmla="*/ 6599256 h 6858000"/>
              <a:gd name="connsiteX96" fmla="*/ 5986207 w 6127024"/>
              <a:gd name="connsiteY96" fmla="*/ 6695855 h 6858000"/>
              <a:gd name="connsiteX97" fmla="*/ 5979428 w 6127024"/>
              <a:gd name="connsiteY97" fmla="*/ 6754678 h 6858000"/>
              <a:gd name="connsiteX98" fmla="*/ 5983398 w 6127024"/>
              <a:gd name="connsiteY98" fmla="*/ 6778641 h 6858000"/>
              <a:gd name="connsiteX99" fmla="*/ 5984543 w 6127024"/>
              <a:gd name="connsiteY99" fmla="*/ 6811016 h 6858000"/>
              <a:gd name="connsiteX100" fmla="*/ 5979671 w 6127024"/>
              <a:gd name="connsiteY100" fmla="*/ 6858000 h 6858000"/>
              <a:gd name="connsiteX101" fmla="*/ 0 w 6127024"/>
              <a:gd name="connsiteY101" fmla="*/ 6858000 h 6858000"/>
              <a:gd name="connsiteX102" fmla="*/ 0 w 6127024"/>
              <a:gd name="connsiteY102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193495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3819 w 6127024"/>
              <a:gd name="connsiteY18" fmla="*/ 1380922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599700 w 6127024"/>
              <a:gd name="connsiteY44" fmla="*/ 3547221 h 6858000"/>
              <a:gd name="connsiteX45" fmla="*/ 5618377 w 6127024"/>
              <a:gd name="connsiteY45" fmla="*/ 3588431 h 6858000"/>
              <a:gd name="connsiteX46" fmla="*/ 5612155 w 6127024"/>
              <a:gd name="connsiteY46" fmla="*/ 3589869 h 6858000"/>
              <a:gd name="connsiteX47" fmla="*/ 5620843 w 6127024"/>
              <a:gd name="connsiteY47" fmla="*/ 3606745 h 6858000"/>
              <a:gd name="connsiteX48" fmla="*/ 5655472 w 6127024"/>
              <a:gd name="connsiteY48" fmla="*/ 3678877 h 6858000"/>
              <a:gd name="connsiteX49" fmla="*/ 5683015 w 6127024"/>
              <a:gd name="connsiteY49" fmla="*/ 3762025 h 6858000"/>
              <a:gd name="connsiteX50" fmla="*/ 5696643 w 6127024"/>
              <a:gd name="connsiteY50" fmla="*/ 3773888 h 6858000"/>
              <a:gd name="connsiteX51" fmla="*/ 5768491 w 6127024"/>
              <a:gd name="connsiteY51" fmla="*/ 3914399 h 6858000"/>
              <a:gd name="connsiteX52" fmla="*/ 5793123 w 6127024"/>
              <a:gd name="connsiteY52" fmla="*/ 3969952 h 6858000"/>
              <a:gd name="connsiteX53" fmla="*/ 5808321 w 6127024"/>
              <a:gd name="connsiteY53" fmla="*/ 3988153 h 6858000"/>
              <a:gd name="connsiteX54" fmla="*/ 5825621 w 6127024"/>
              <a:gd name="connsiteY54" fmla="*/ 4015525 h 6858000"/>
              <a:gd name="connsiteX55" fmla="*/ 5860672 w 6127024"/>
              <a:gd name="connsiteY55" fmla="*/ 4061579 h 6858000"/>
              <a:gd name="connsiteX56" fmla="*/ 5872173 w 6127024"/>
              <a:gd name="connsiteY56" fmla="*/ 4088497 h 6858000"/>
              <a:gd name="connsiteX57" fmla="*/ 5894095 w 6127024"/>
              <a:gd name="connsiteY57" fmla="*/ 4128857 h 6858000"/>
              <a:gd name="connsiteX58" fmla="*/ 5903513 w 6127024"/>
              <a:gd name="connsiteY58" fmla="*/ 4187661 h 6858000"/>
              <a:gd name="connsiteX59" fmla="*/ 5917114 w 6127024"/>
              <a:gd name="connsiteY59" fmla="*/ 4213096 h 6858000"/>
              <a:gd name="connsiteX60" fmla="*/ 5924233 w 6127024"/>
              <a:gd name="connsiteY60" fmla="*/ 4242060 h 6858000"/>
              <a:gd name="connsiteX61" fmla="*/ 5928910 w 6127024"/>
              <a:gd name="connsiteY61" fmla="*/ 4300973 h 6858000"/>
              <a:gd name="connsiteX62" fmla="*/ 5939320 w 6127024"/>
              <a:gd name="connsiteY62" fmla="*/ 4340435 h 6858000"/>
              <a:gd name="connsiteX63" fmla="*/ 5946705 w 6127024"/>
              <a:gd name="connsiteY63" fmla="*/ 4428051 h 6858000"/>
              <a:gd name="connsiteX64" fmla="*/ 5949261 w 6127024"/>
              <a:gd name="connsiteY64" fmla="*/ 4449185 h 6858000"/>
              <a:gd name="connsiteX65" fmla="*/ 5968960 w 6127024"/>
              <a:gd name="connsiteY65" fmla="*/ 4482655 h 6858000"/>
              <a:gd name="connsiteX66" fmla="*/ 5980106 w 6127024"/>
              <a:gd name="connsiteY66" fmla="*/ 4585087 h 6858000"/>
              <a:gd name="connsiteX67" fmla="*/ 5998138 w 6127024"/>
              <a:gd name="connsiteY67" fmla="*/ 4697518 h 6858000"/>
              <a:gd name="connsiteX68" fmla="*/ 6007819 w 6127024"/>
              <a:gd name="connsiteY68" fmla="*/ 4858148 h 6858000"/>
              <a:gd name="connsiteX69" fmla="*/ 6007749 w 6127024"/>
              <a:gd name="connsiteY69" fmla="*/ 4964715 h 6858000"/>
              <a:gd name="connsiteX70" fmla="*/ 6005269 w 6127024"/>
              <a:gd name="connsiteY70" fmla="*/ 5150567 h 6858000"/>
              <a:gd name="connsiteX71" fmla="*/ 6001127 w 6127024"/>
              <a:gd name="connsiteY71" fmla="*/ 5164609 h 6858000"/>
              <a:gd name="connsiteX72" fmla="*/ 5998514 w 6127024"/>
              <a:gd name="connsiteY72" fmla="*/ 5189673 h 6858000"/>
              <a:gd name="connsiteX73" fmla="*/ 6018409 w 6127024"/>
              <a:gd name="connsiteY73" fmla="*/ 5227157 h 6858000"/>
              <a:gd name="connsiteX74" fmla="*/ 6036748 w 6127024"/>
              <a:gd name="connsiteY74" fmla="*/ 5322752 h 6858000"/>
              <a:gd name="connsiteX75" fmla="*/ 6036943 w 6127024"/>
              <a:gd name="connsiteY75" fmla="*/ 5329480 h 6858000"/>
              <a:gd name="connsiteX76" fmla="*/ 6037677 w 6127024"/>
              <a:gd name="connsiteY76" fmla="*/ 5354807 h 6858000"/>
              <a:gd name="connsiteX77" fmla="*/ 6039728 w 6127024"/>
              <a:gd name="connsiteY77" fmla="*/ 5359416 h 6858000"/>
              <a:gd name="connsiteX78" fmla="*/ 6053435 w 6127024"/>
              <a:gd name="connsiteY78" fmla="*/ 5387547 h 6858000"/>
              <a:gd name="connsiteX79" fmla="*/ 6065933 w 6127024"/>
              <a:gd name="connsiteY79" fmla="*/ 5443002 h 6858000"/>
              <a:gd name="connsiteX80" fmla="*/ 6068640 w 6127024"/>
              <a:gd name="connsiteY80" fmla="*/ 5474503 h 6858000"/>
              <a:gd name="connsiteX81" fmla="*/ 6080922 w 6127024"/>
              <a:gd name="connsiteY81" fmla="*/ 5561070 h 6858000"/>
              <a:gd name="connsiteX82" fmla="*/ 6096949 w 6127024"/>
              <a:gd name="connsiteY82" fmla="*/ 5648179 h 6858000"/>
              <a:gd name="connsiteX83" fmla="*/ 6121353 w 6127024"/>
              <a:gd name="connsiteY83" fmla="*/ 5721725 h 6858000"/>
              <a:gd name="connsiteX84" fmla="*/ 6109884 w 6127024"/>
              <a:gd name="connsiteY84" fmla="*/ 5721959 h 6858000"/>
              <a:gd name="connsiteX85" fmla="*/ 6127024 w 6127024"/>
              <a:gd name="connsiteY85" fmla="*/ 5786902 h 6858000"/>
              <a:gd name="connsiteX86" fmla="*/ 6115796 w 6127024"/>
              <a:gd name="connsiteY86" fmla="*/ 5862844 h 6858000"/>
              <a:gd name="connsiteX87" fmla="*/ 6102493 w 6127024"/>
              <a:gd name="connsiteY87" fmla="*/ 5928602 h 6858000"/>
              <a:gd name="connsiteX88" fmla="*/ 6056863 w 6127024"/>
              <a:gd name="connsiteY88" fmla="*/ 6000643 h 6858000"/>
              <a:gd name="connsiteX89" fmla="*/ 6045436 w 6127024"/>
              <a:gd name="connsiteY89" fmla="*/ 6124480 h 6858000"/>
              <a:gd name="connsiteX90" fmla="*/ 6030489 w 6127024"/>
              <a:gd name="connsiteY90" fmla="*/ 6317666 h 6858000"/>
              <a:gd name="connsiteX91" fmla="*/ 6007492 w 6127024"/>
              <a:gd name="connsiteY91" fmla="*/ 6440818 h 6858000"/>
              <a:gd name="connsiteX92" fmla="*/ 6009467 w 6127024"/>
              <a:gd name="connsiteY92" fmla="*/ 6487076 h 6858000"/>
              <a:gd name="connsiteX93" fmla="*/ 5995064 w 6127024"/>
              <a:gd name="connsiteY93" fmla="*/ 6540791 h 6858000"/>
              <a:gd name="connsiteX94" fmla="*/ 6004510 w 6127024"/>
              <a:gd name="connsiteY94" fmla="*/ 6599256 h 6858000"/>
              <a:gd name="connsiteX95" fmla="*/ 5986207 w 6127024"/>
              <a:gd name="connsiteY95" fmla="*/ 6695855 h 6858000"/>
              <a:gd name="connsiteX96" fmla="*/ 5979428 w 6127024"/>
              <a:gd name="connsiteY96" fmla="*/ 6754678 h 6858000"/>
              <a:gd name="connsiteX97" fmla="*/ 5983398 w 6127024"/>
              <a:gd name="connsiteY97" fmla="*/ 6778641 h 6858000"/>
              <a:gd name="connsiteX98" fmla="*/ 5984543 w 6127024"/>
              <a:gd name="connsiteY98" fmla="*/ 6811016 h 6858000"/>
              <a:gd name="connsiteX99" fmla="*/ 5979671 w 6127024"/>
              <a:gd name="connsiteY99" fmla="*/ 6858000 h 6858000"/>
              <a:gd name="connsiteX100" fmla="*/ 0 w 6127024"/>
              <a:gd name="connsiteY100" fmla="*/ 6858000 h 6858000"/>
              <a:gd name="connsiteX101" fmla="*/ 0 w 6127024"/>
              <a:gd name="connsiteY101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3819 w 6127024"/>
              <a:gd name="connsiteY18" fmla="*/ 1380922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599700 w 6127024"/>
              <a:gd name="connsiteY44" fmla="*/ 3547221 h 6858000"/>
              <a:gd name="connsiteX45" fmla="*/ 5618377 w 6127024"/>
              <a:gd name="connsiteY45" fmla="*/ 3588431 h 6858000"/>
              <a:gd name="connsiteX46" fmla="*/ 5612155 w 6127024"/>
              <a:gd name="connsiteY46" fmla="*/ 3589869 h 6858000"/>
              <a:gd name="connsiteX47" fmla="*/ 5620843 w 6127024"/>
              <a:gd name="connsiteY47" fmla="*/ 3606745 h 6858000"/>
              <a:gd name="connsiteX48" fmla="*/ 5655472 w 6127024"/>
              <a:gd name="connsiteY48" fmla="*/ 3678877 h 6858000"/>
              <a:gd name="connsiteX49" fmla="*/ 5683015 w 6127024"/>
              <a:gd name="connsiteY49" fmla="*/ 3762025 h 6858000"/>
              <a:gd name="connsiteX50" fmla="*/ 5696643 w 6127024"/>
              <a:gd name="connsiteY50" fmla="*/ 3773888 h 6858000"/>
              <a:gd name="connsiteX51" fmla="*/ 5768491 w 6127024"/>
              <a:gd name="connsiteY51" fmla="*/ 3914399 h 6858000"/>
              <a:gd name="connsiteX52" fmla="*/ 5793123 w 6127024"/>
              <a:gd name="connsiteY52" fmla="*/ 3969952 h 6858000"/>
              <a:gd name="connsiteX53" fmla="*/ 5808321 w 6127024"/>
              <a:gd name="connsiteY53" fmla="*/ 3988153 h 6858000"/>
              <a:gd name="connsiteX54" fmla="*/ 5825621 w 6127024"/>
              <a:gd name="connsiteY54" fmla="*/ 4015525 h 6858000"/>
              <a:gd name="connsiteX55" fmla="*/ 5860672 w 6127024"/>
              <a:gd name="connsiteY55" fmla="*/ 4061579 h 6858000"/>
              <a:gd name="connsiteX56" fmla="*/ 5872173 w 6127024"/>
              <a:gd name="connsiteY56" fmla="*/ 4088497 h 6858000"/>
              <a:gd name="connsiteX57" fmla="*/ 5894095 w 6127024"/>
              <a:gd name="connsiteY57" fmla="*/ 4128857 h 6858000"/>
              <a:gd name="connsiteX58" fmla="*/ 5903513 w 6127024"/>
              <a:gd name="connsiteY58" fmla="*/ 4187661 h 6858000"/>
              <a:gd name="connsiteX59" fmla="*/ 5917114 w 6127024"/>
              <a:gd name="connsiteY59" fmla="*/ 4213096 h 6858000"/>
              <a:gd name="connsiteX60" fmla="*/ 5924233 w 6127024"/>
              <a:gd name="connsiteY60" fmla="*/ 4242060 h 6858000"/>
              <a:gd name="connsiteX61" fmla="*/ 5928910 w 6127024"/>
              <a:gd name="connsiteY61" fmla="*/ 4300973 h 6858000"/>
              <a:gd name="connsiteX62" fmla="*/ 5939320 w 6127024"/>
              <a:gd name="connsiteY62" fmla="*/ 4340435 h 6858000"/>
              <a:gd name="connsiteX63" fmla="*/ 5946705 w 6127024"/>
              <a:gd name="connsiteY63" fmla="*/ 4428051 h 6858000"/>
              <a:gd name="connsiteX64" fmla="*/ 5949261 w 6127024"/>
              <a:gd name="connsiteY64" fmla="*/ 4449185 h 6858000"/>
              <a:gd name="connsiteX65" fmla="*/ 5968960 w 6127024"/>
              <a:gd name="connsiteY65" fmla="*/ 4482655 h 6858000"/>
              <a:gd name="connsiteX66" fmla="*/ 5980106 w 6127024"/>
              <a:gd name="connsiteY66" fmla="*/ 4585087 h 6858000"/>
              <a:gd name="connsiteX67" fmla="*/ 5998138 w 6127024"/>
              <a:gd name="connsiteY67" fmla="*/ 4697518 h 6858000"/>
              <a:gd name="connsiteX68" fmla="*/ 6007819 w 6127024"/>
              <a:gd name="connsiteY68" fmla="*/ 4858148 h 6858000"/>
              <a:gd name="connsiteX69" fmla="*/ 6007749 w 6127024"/>
              <a:gd name="connsiteY69" fmla="*/ 4964715 h 6858000"/>
              <a:gd name="connsiteX70" fmla="*/ 6005269 w 6127024"/>
              <a:gd name="connsiteY70" fmla="*/ 5150567 h 6858000"/>
              <a:gd name="connsiteX71" fmla="*/ 6001127 w 6127024"/>
              <a:gd name="connsiteY71" fmla="*/ 5164609 h 6858000"/>
              <a:gd name="connsiteX72" fmla="*/ 5998514 w 6127024"/>
              <a:gd name="connsiteY72" fmla="*/ 5189673 h 6858000"/>
              <a:gd name="connsiteX73" fmla="*/ 6018409 w 6127024"/>
              <a:gd name="connsiteY73" fmla="*/ 5227157 h 6858000"/>
              <a:gd name="connsiteX74" fmla="*/ 6036748 w 6127024"/>
              <a:gd name="connsiteY74" fmla="*/ 5322752 h 6858000"/>
              <a:gd name="connsiteX75" fmla="*/ 6036943 w 6127024"/>
              <a:gd name="connsiteY75" fmla="*/ 5329480 h 6858000"/>
              <a:gd name="connsiteX76" fmla="*/ 6037677 w 6127024"/>
              <a:gd name="connsiteY76" fmla="*/ 5354807 h 6858000"/>
              <a:gd name="connsiteX77" fmla="*/ 6039728 w 6127024"/>
              <a:gd name="connsiteY77" fmla="*/ 5359416 h 6858000"/>
              <a:gd name="connsiteX78" fmla="*/ 6053435 w 6127024"/>
              <a:gd name="connsiteY78" fmla="*/ 5387547 h 6858000"/>
              <a:gd name="connsiteX79" fmla="*/ 6065933 w 6127024"/>
              <a:gd name="connsiteY79" fmla="*/ 5443002 h 6858000"/>
              <a:gd name="connsiteX80" fmla="*/ 6068640 w 6127024"/>
              <a:gd name="connsiteY80" fmla="*/ 5474503 h 6858000"/>
              <a:gd name="connsiteX81" fmla="*/ 6080922 w 6127024"/>
              <a:gd name="connsiteY81" fmla="*/ 5561070 h 6858000"/>
              <a:gd name="connsiteX82" fmla="*/ 6096949 w 6127024"/>
              <a:gd name="connsiteY82" fmla="*/ 5648179 h 6858000"/>
              <a:gd name="connsiteX83" fmla="*/ 6121353 w 6127024"/>
              <a:gd name="connsiteY83" fmla="*/ 5721725 h 6858000"/>
              <a:gd name="connsiteX84" fmla="*/ 6109884 w 6127024"/>
              <a:gd name="connsiteY84" fmla="*/ 5721959 h 6858000"/>
              <a:gd name="connsiteX85" fmla="*/ 6127024 w 6127024"/>
              <a:gd name="connsiteY85" fmla="*/ 5786902 h 6858000"/>
              <a:gd name="connsiteX86" fmla="*/ 6115796 w 6127024"/>
              <a:gd name="connsiteY86" fmla="*/ 5862844 h 6858000"/>
              <a:gd name="connsiteX87" fmla="*/ 6102493 w 6127024"/>
              <a:gd name="connsiteY87" fmla="*/ 5928602 h 6858000"/>
              <a:gd name="connsiteX88" fmla="*/ 6056863 w 6127024"/>
              <a:gd name="connsiteY88" fmla="*/ 6000643 h 6858000"/>
              <a:gd name="connsiteX89" fmla="*/ 6045436 w 6127024"/>
              <a:gd name="connsiteY89" fmla="*/ 6124480 h 6858000"/>
              <a:gd name="connsiteX90" fmla="*/ 6030489 w 6127024"/>
              <a:gd name="connsiteY90" fmla="*/ 6317666 h 6858000"/>
              <a:gd name="connsiteX91" fmla="*/ 6007492 w 6127024"/>
              <a:gd name="connsiteY91" fmla="*/ 6440818 h 6858000"/>
              <a:gd name="connsiteX92" fmla="*/ 6009467 w 6127024"/>
              <a:gd name="connsiteY92" fmla="*/ 6487076 h 6858000"/>
              <a:gd name="connsiteX93" fmla="*/ 5995064 w 6127024"/>
              <a:gd name="connsiteY93" fmla="*/ 6540791 h 6858000"/>
              <a:gd name="connsiteX94" fmla="*/ 6004510 w 6127024"/>
              <a:gd name="connsiteY94" fmla="*/ 6599256 h 6858000"/>
              <a:gd name="connsiteX95" fmla="*/ 5986207 w 6127024"/>
              <a:gd name="connsiteY95" fmla="*/ 6695855 h 6858000"/>
              <a:gd name="connsiteX96" fmla="*/ 5979428 w 6127024"/>
              <a:gd name="connsiteY96" fmla="*/ 6754678 h 6858000"/>
              <a:gd name="connsiteX97" fmla="*/ 5983398 w 6127024"/>
              <a:gd name="connsiteY97" fmla="*/ 6778641 h 6858000"/>
              <a:gd name="connsiteX98" fmla="*/ 5984543 w 6127024"/>
              <a:gd name="connsiteY98" fmla="*/ 6811016 h 6858000"/>
              <a:gd name="connsiteX99" fmla="*/ 5979671 w 6127024"/>
              <a:gd name="connsiteY99" fmla="*/ 6858000 h 6858000"/>
              <a:gd name="connsiteX100" fmla="*/ 0 w 6127024"/>
              <a:gd name="connsiteY100" fmla="*/ 6858000 h 6858000"/>
              <a:gd name="connsiteX101" fmla="*/ 0 w 6127024"/>
              <a:gd name="connsiteY101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599700 w 6127024"/>
              <a:gd name="connsiteY44" fmla="*/ 3547221 h 6858000"/>
              <a:gd name="connsiteX45" fmla="*/ 5618377 w 6127024"/>
              <a:gd name="connsiteY45" fmla="*/ 3588431 h 6858000"/>
              <a:gd name="connsiteX46" fmla="*/ 5612155 w 6127024"/>
              <a:gd name="connsiteY46" fmla="*/ 3589869 h 6858000"/>
              <a:gd name="connsiteX47" fmla="*/ 5620843 w 6127024"/>
              <a:gd name="connsiteY47" fmla="*/ 3606745 h 6858000"/>
              <a:gd name="connsiteX48" fmla="*/ 5655472 w 6127024"/>
              <a:gd name="connsiteY48" fmla="*/ 3678877 h 6858000"/>
              <a:gd name="connsiteX49" fmla="*/ 5683015 w 6127024"/>
              <a:gd name="connsiteY49" fmla="*/ 3762025 h 6858000"/>
              <a:gd name="connsiteX50" fmla="*/ 5696643 w 6127024"/>
              <a:gd name="connsiteY50" fmla="*/ 3773888 h 6858000"/>
              <a:gd name="connsiteX51" fmla="*/ 5768491 w 6127024"/>
              <a:gd name="connsiteY51" fmla="*/ 3914399 h 6858000"/>
              <a:gd name="connsiteX52" fmla="*/ 5793123 w 6127024"/>
              <a:gd name="connsiteY52" fmla="*/ 3969952 h 6858000"/>
              <a:gd name="connsiteX53" fmla="*/ 5808321 w 6127024"/>
              <a:gd name="connsiteY53" fmla="*/ 3988153 h 6858000"/>
              <a:gd name="connsiteX54" fmla="*/ 5825621 w 6127024"/>
              <a:gd name="connsiteY54" fmla="*/ 4015525 h 6858000"/>
              <a:gd name="connsiteX55" fmla="*/ 5860672 w 6127024"/>
              <a:gd name="connsiteY55" fmla="*/ 4061579 h 6858000"/>
              <a:gd name="connsiteX56" fmla="*/ 5872173 w 6127024"/>
              <a:gd name="connsiteY56" fmla="*/ 4088497 h 6858000"/>
              <a:gd name="connsiteX57" fmla="*/ 5894095 w 6127024"/>
              <a:gd name="connsiteY57" fmla="*/ 4128857 h 6858000"/>
              <a:gd name="connsiteX58" fmla="*/ 5903513 w 6127024"/>
              <a:gd name="connsiteY58" fmla="*/ 4187661 h 6858000"/>
              <a:gd name="connsiteX59" fmla="*/ 5917114 w 6127024"/>
              <a:gd name="connsiteY59" fmla="*/ 4213096 h 6858000"/>
              <a:gd name="connsiteX60" fmla="*/ 5924233 w 6127024"/>
              <a:gd name="connsiteY60" fmla="*/ 4242060 h 6858000"/>
              <a:gd name="connsiteX61" fmla="*/ 5928910 w 6127024"/>
              <a:gd name="connsiteY61" fmla="*/ 4300973 h 6858000"/>
              <a:gd name="connsiteX62" fmla="*/ 5939320 w 6127024"/>
              <a:gd name="connsiteY62" fmla="*/ 4340435 h 6858000"/>
              <a:gd name="connsiteX63" fmla="*/ 5946705 w 6127024"/>
              <a:gd name="connsiteY63" fmla="*/ 4428051 h 6858000"/>
              <a:gd name="connsiteX64" fmla="*/ 5949261 w 6127024"/>
              <a:gd name="connsiteY64" fmla="*/ 4449185 h 6858000"/>
              <a:gd name="connsiteX65" fmla="*/ 5968960 w 6127024"/>
              <a:gd name="connsiteY65" fmla="*/ 4482655 h 6858000"/>
              <a:gd name="connsiteX66" fmla="*/ 5980106 w 6127024"/>
              <a:gd name="connsiteY66" fmla="*/ 4585087 h 6858000"/>
              <a:gd name="connsiteX67" fmla="*/ 5998138 w 6127024"/>
              <a:gd name="connsiteY67" fmla="*/ 4697518 h 6858000"/>
              <a:gd name="connsiteX68" fmla="*/ 6007819 w 6127024"/>
              <a:gd name="connsiteY68" fmla="*/ 4858148 h 6858000"/>
              <a:gd name="connsiteX69" fmla="*/ 6007749 w 6127024"/>
              <a:gd name="connsiteY69" fmla="*/ 4964715 h 6858000"/>
              <a:gd name="connsiteX70" fmla="*/ 6005269 w 6127024"/>
              <a:gd name="connsiteY70" fmla="*/ 5150567 h 6858000"/>
              <a:gd name="connsiteX71" fmla="*/ 6001127 w 6127024"/>
              <a:gd name="connsiteY71" fmla="*/ 5164609 h 6858000"/>
              <a:gd name="connsiteX72" fmla="*/ 5998514 w 6127024"/>
              <a:gd name="connsiteY72" fmla="*/ 5189673 h 6858000"/>
              <a:gd name="connsiteX73" fmla="*/ 6018409 w 6127024"/>
              <a:gd name="connsiteY73" fmla="*/ 5227157 h 6858000"/>
              <a:gd name="connsiteX74" fmla="*/ 6036748 w 6127024"/>
              <a:gd name="connsiteY74" fmla="*/ 5322752 h 6858000"/>
              <a:gd name="connsiteX75" fmla="*/ 6036943 w 6127024"/>
              <a:gd name="connsiteY75" fmla="*/ 5329480 h 6858000"/>
              <a:gd name="connsiteX76" fmla="*/ 6037677 w 6127024"/>
              <a:gd name="connsiteY76" fmla="*/ 5354807 h 6858000"/>
              <a:gd name="connsiteX77" fmla="*/ 6039728 w 6127024"/>
              <a:gd name="connsiteY77" fmla="*/ 5359416 h 6858000"/>
              <a:gd name="connsiteX78" fmla="*/ 6053435 w 6127024"/>
              <a:gd name="connsiteY78" fmla="*/ 5387547 h 6858000"/>
              <a:gd name="connsiteX79" fmla="*/ 6065933 w 6127024"/>
              <a:gd name="connsiteY79" fmla="*/ 5443002 h 6858000"/>
              <a:gd name="connsiteX80" fmla="*/ 6068640 w 6127024"/>
              <a:gd name="connsiteY80" fmla="*/ 5474503 h 6858000"/>
              <a:gd name="connsiteX81" fmla="*/ 6080922 w 6127024"/>
              <a:gd name="connsiteY81" fmla="*/ 5561070 h 6858000"/>
              <a:gd name="connsiteX82" fmla="*/ 6096949 w 6127024"/>
              <a:gd name="connsiteY82" fmla="*/ 5648179 h 6858000"/>
              <a:gd name="connsiteX83" fmla="*/ 6121353 w 6127024"/>
              <a:gd name="connsiteY83" fmla="*/ 5721725 h 6858000"/>
              <a:gd name="connsiteX84" fmla="*/ 6109884 w 6127024"/>
              <a:gd name="connsiteY84" fmla="*/ 5721959 h 6858000"/>
              <a:gd name="connsiteX85" fmla="*/ 6127024 w 6127024"/>
              <a:gd name="connsiteY85" fmla="*/ 5786902 h 6858000"/>
              <a:gd name="connsiteX86" fmla="*/ 6115796 w 6127024"/>
              <a:gd name="connsiteY86" fmla="*/ 5862844 h 6858000"/>
              <a:gd name="connsiteX87" fmla="*/ 6102493 w 6127024"/>
              <a:gd name="connsiteY87" fmla="*/ 5928602 h 6858000"/>
              <a:gd name="connsiteX88" fmla="*/ 6056863 w 6127024"/>
              <a:gd name="connsiteY88" fmla="*/ 6000643 h 6858000"/>
              <a:gd name="connsiteX89" fmla="*/ 6045436 w 6127024"/>
              <a:gd name="connsiteY89" fmla="*/ 6124480 h 6858000"/>
              <a:gd name="connsiteX90" fmla="*/ 6030489 w 6127024"/>
              <a:gd name="connsiteY90" fmla="*/ 6317666 h 6858000"/>
              <a:gd name="connsiteX91" fmla="*/ 6007492 w 6127024"/>
              <a:gd name="connsiteY91" fmla="*/ 6440818 h 6858000"/>
              <a:gd name="connsiteX92" fmla="*/ 6009467 w 6127024"/>
              <a:gd name="connsiteY92" fmla="*/ 6487076 h 6858000"/>
              <a:gd name="connsiteX93" fmla="*/ 5995064 w 6127024"/>
              <a:gd name="connsiteY93" fmla="*/ 6540791 h 6858000"/>
              <a:gd name="connsiteX94" fmla="*/ 6004510 w 6127024"/>
              <a:gd name="connsiteY94" fmla="*/ 6599256 h 6858000"/>
              <a:gd name="connsiteX95" fmla="*/ 5986207 w 6127024"/>
              <a:gd name="connsiteY95" fmla="*/ 6695855 h 6858000"/>
              <a:gd name="connsiteX96" fmla="*/ 5979428 w 6127024"/>
              <a:gd name="connsiteY96" fmla="*/ 6754678 h 6858000"/>
              <a:gd name="connsiteX97" fmla="*/ 5983398 w 6127024"/>
              <a:gd name="connsiteY97" fmla="*/ 6778641 h 6858000"/>
              <a:gd name="connsiteX98" fmla="*/ 5984543 w 6127024"/>
              <a:gd name="connsiteY98" fmla="*/ 6811016 h 6858000"/>
              <a:gd name="connsiteX99" fmla="*/ 5979671 w 6127024"/>
              <a:gd name="connsiteY99" fmla="*/ 6858000 h 6858000"/>
              <a:gd name="connsiteX100" fmla="*/ 0 w 6127024"/>
              <a:gd name="connsiteY100" fmla="*/ 6858000 h 6858000"/>
              <a:gd name="connsiteX101" fmla="*/ 0 w 6127024"/>
              <a:gd name="connsiteY101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599700 w 6127024"/>
              <a:gd name="connsiteY44" fmla="*/ 3547221 h 6858000"/>
              <a:gd name="connsiteX45" fmla="*/ 5618377 w 6127024"/>
              <a:gd name="connsiteY45" fmla="*/ 3588431 h 6858000"/>
              <a:gd name="connsiteX46" fmla="*/ 5612155 w 6127024"/>
              <a:gd name="connsiteY46" fmla="*/ 3589869 h 6858000"/>
              <a:gd name="connsiteX47" fmla="*/ 5620843 w 6127024"/>
              <a:gd name="connsiteY47" fmla="*/ 3606745 h 6858000"/>
              <a:gd name="connsiteX48" fmla="*/ 5655472 w 6127024"/>
              <a:gd name="connsiteY48" fmla="*/ 3678877 h 6858000"/>
              <a:gd name="connsiteX49" fmla="*/ 5683015 w 6127024"/>
              <a:gd name="connsiteY49" fmla="*/ 3762025 h 6858000"/>
              <a:gd name="connsiteX50" fmla="*/ 5696643 w 6127024"/>
              <a:gd name="connsiteY50" fmla="*/ 3773888 h 6858000"/>
              <a:gd name="connsiteX51" fmla="*/ 5768491 w 6127024"/>
              <a:gd name="connsiteY51" fmla="*/ 3914399 h 6858000"/>
              <a:gd name="connsiteX52" fmla="*/ 5793123 w 6127024"/>
              <a:gd name="connsiteY52" fmla="*/ 3969952 h 6858000"/>
              <a:gd name="connsiteX53" fmla="*/ 5808321 w 6127024"/>
              <a:gd name="connsiteY53" fmla="*/ 3988153 h 6858000"/>
              <a:gd name="connsiteX54" fmla="*/ 5825621 w 6127024"/>
              <a:gd name="connsiteY54" fmla="*/ 4015525 h 6858000"/>
              <a:gd name="connsiteX55" fmla="*/ 5860672 w 6127024"/>
              <a:gd name="connsiteY55" fmla="*/ 4061579 h 6858000"/>
              <a:gd name="connsiteX56" fmla="*/ 5872173 w 6127024"/>
              <a:gd name="connsiteY56" fmla="*/ 4088497 h 6858000"/>
              <a:gd name="connsiteX57" fmla="*/ 5894095 w 6127024"/>
              <a:gd name="connsiteY57" fmla="*/ 4128857 h 6858000"/>
              <a:gd name="connsiteX58" fmla="*/ 5903513 w 6127024"/>
              <a:gd name="connsiteY58" fmla="*/ 4187661 h 6858000"/>
              <a:gd name="connsiteX59" fmla="*/ 5917114 w 6127024"/>
              <a:gd name="connsiteY59" fmla="*/ 4213096 h 6858000"/>
              <a:gd name="connsiteX60" fmla="*/ 5924233 w 6127024"/>
              <a:gd name="connsiteY60" fmla="*/ 4242060 h 6858000"/>
              <a:gd name="connsiteX61" fmla="*/ 5928910 w 6127024"/>
              <a:gd name="connsiteY61" fmla="*/ 4300973 h 6858000"/>
              <a:gd name="connsiteX62" fmla="*/ 5939320 w 6127024"/>
              <a:gd name="connsiteY62" fmla="*/ 4340435 h 6858000"/>
              <a:gd name="connsiteX63" fmla="*/ 5946705 w 6127024"/>
              <a:gd name="connsiteY63" fmla="*/ 4428051 h 6858000"/>
              <a:gd name="connsiteX64" fmla="*/ 5949261 w 6127024"/>
              <a:gd name="connsiteY64" fmla="*/ 4449185 h 6858000"/>
              <a:gd name="connsiteX65" fmla="*/ 5968960 w 6127024"/>
              <a:gd name="connsiteY65" fmla="*/ 4482655 h 6858000"/>
              <a:gd name="connsiteX66" fmla="*/ 5998138 w 6127024"/>
              <a:gd name="connsiteY66" fmla="*/ 4697518 h 6858000"/>
              <a:gd name="connsiteX67" fmla="*/ 6007819 w 6127024"/>
              <a:gd name="connsiteY67" fmla="*/ 4858148 h 6858000"/>
              <a:gd name="connsiteX68" fmla="*/ 6007749 w 6127024"/>
              <a:gd name="connsiteY68" fmla="*/ 4964715 h 6858000"/>
              <a:gd name="connsiteX69" fmla="*/ 6005269 w 6127024"/>
              <a:gd name="connsiteY69" fmla="*/ 5150567 h 6858000"/>
              <a:gd name="connsiteX70" fmla="*/ 6001127 w 6127024"/>
              <a:gd name="connsiteY70" fmla="*/ 5164609 h 6858000"/>
              <a:gd name="connsiteX71" fmla="*/ 5998514 w 6127024"/>
              <a:gd name="connsiteY71" fmla="*/ 5189673 h 6858000"/>
              <a:gd name="connsiteX72" fmla="*/ 6018409 w 6127024"/>
              <a:gd name="connsiteY72" fmla="*/ 5227157 h 6858000"/>
              <a:gd name="connsiteX73" fmla="*/ 6036748 w 6127024"/>
              <a:gd name="connsiteY73" fmla="*/ 5322752 h 6858000"/>
              <a:gd name="connsiteX74" fmla="*/ 6036943 w 6127024"/>
              <a:gd name="connsiteY74" fmla="*/ 5329480 h 6858000"/>
              <a:gd name="connsiteX75" fmla="*/ 6037677 w 6127024"/>
              <a:gd name="connsiteY75" fmla="*/ 5354807 h 6858000"/>
              <a:gd name="connsiteX76" fmla="*/ 6039728 w 6127024"/>
              <a:gd name="connsiteY76" fmla="*/ 5359416 h 6858000"/>
              <a:gd name="connsiteX77" fmla="*/ 6053435 w 6127024"/>
              <a:gd name="connsiteY77" fmla="*/ 5387547 h 6858000"/>
              <a:gd name="connsiteX78" fmla="*/ 6065933 w 6127024"/>
              <a:gd name="connsiteY78" fmla="*/ 5443002 h 6858000"/>
              <a:gd name="connsiteX79" fmla="*/ 6068640 w 6127024"/>
              <a:gd name="connsiteY79" fmla="*/ 5474503 h 6858000"/>
              <a:gd name="connsiteX80" fmla="*/ 6080922 w 6127024"/>
              <a:gd name="connsiteY80" fmla="*/ 5561070 h 6858000"/>
              <a:gd name="connsiteX81" fmla="*/ 6096949 w 6127024"/>
              <a:gd name="connsiteY81" fmla="*/ 5648179 h 6858000"/>
              <a:gd name="connsiteX82" fmla="*/ 6121353 w 6127024"/>
              <a:gd name="connsiteY82" fmla="*/ 5721725 h 6858000"/>
              <a:gd name="connsiteX83" fmla="*/ 6109884 w 6127024"/>
              <a:gd name="connsiteY83" fmla="*/ 5721959 h 6858000"/>
              <a:gd name="connsiteX84" fmla="*/ 6127024 w 6127024"/>
              <a:gd name="connsiteY84" fmla="*/ 5786902 h 6858000"/>
              <a:gd name="connsiteX85" fmla="*/ 6115796 w 6127024"/>
              <a:gd name="connsiteY85" fmla="*/ 5862844 h 6858000"/>
              <a:gd name="connsiteX86" fmla="*/ 6102493 w 6127024"/>
              <a:gd name="connsiteY86" fmla="*/ 5928602 h 6858000"/>
              <a:gd name="connsiteX87" fmla="*/ 6056863 w 6127024"/>
              <a:gd name="connsiteY87" fmla="*/ 6000643 h 6858000"/>
              <a:gd name="connsiteX88" fmla="*/ 6045436 w 6127024"/>
              <a:gd name="connsiteY88" fmla="*/ 6124480 h 6858000"/>
              <a:gd name="connsiteX89" fmla="*/ 6030489 w 6127024"/>
              <a:gd name="connsiteY89" fmla="*/ 6317666 h 6858000"/>
              <a:gd name="connsiteX90" fmla="*/ 6007492 w 6127024"/>
              <a:gd name="connsiteY90" fmla="*/ 6440818 h 6858000"/>
              <a:gd name="connsiteX91" fmla="*/ 6009467 w 6127024"/>
              <a:gd name="connsiteY91" fmla="*/ 6487076 h 6858000"/>
              <a:gd name="connsiteX92" fmla="*/ 5995064 w 6127024"/>
              <a:gd name="connsiteY92" fmla="*/ 6540791 h 6858000"/>
              <a:gd name="connsiteX93" fmla="*/ 6004510 w 6127024"/>
              <a:gd name="connsiteY93" fmla="*/ 6599256 h 6858000"/>
              <a:gd name="connsiteX94" fmla="*/ 5986207 w 6127024"/>
              <a:gd name="connsiteY94" fmla="*/ 6695855 h 6858000"/>
              <a:gd name="connsiteX95" fmla="*/ 5979428 w 6127024"/>
              <a:gd name="connsiteY95" fmla="*/ 6754678 h 6858000"/>
              <a:gd name="connsiteX96" fmla="*/ 5983398 w 6127024"/>
              <a:gd name="connsiteY96" fmla="*/ 6778641 h 6858000"/>
              <a:gd name="connsiteX97" fmla="*/ 5984543 w 6127024"/>
              <a:gd name="connsiteY97" fmla="*/ 6811016 h 6858000"/>
              <a:gd name="connsiteX98" fmla="*/ 5979671 w 6127024"/>
              <a:gd name="connsiteY98" fmla="*/ 6858000 h 6858000"/>
              <a:gd name="connsiteX99" fmla="*/ 0 w 6127024"/>
              <a:gd name="connsiteY99" fmla="*/ 6858000 h 6858000"/>
              <a:gd name="connsiteX100" fmla="*/ 0 w 6127024"/>
              <a:gd name="connsiteY100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599700 w 6127024"/>
              <a:gd name="connsiteY44" fmla="*/ 3547221 h 6858000"/>
              <a:gd name="connsiteX45" fmla="*/ 5618377 w 6127024"/>
              <a:gd name="connsiteY45" fmla="*/ 3588431 h 6858000"/>
              <a:gd name="connsiteX46" fmla="*/ 5612155 w 6127024"/>
              <a:gd name="connsiteY46" fmla="*/ 3589869 h 6858000"/>
              <a:gd name="connsiteX47" fmla="*/ 5620843 w 6127024"/>
              <a:gd name="connsiteY47" fmla="*/ 3606745 h 6858000"/>
              <a:gd name="connsiteX48" fmla="*/ 5655472 w 6127024"/>
              <a:gd name="connsiteY48" fmla="*/ 3678877 h 6858000"/>
              <a:gd name="connsiteX49" fmla="*/ 5683015 w 6127024"/>
              <a:gd name="connsiteY49" fmla="*/ 3762025 h 6858000"/>
              <a:gd name="connsiteX50" fmla="*/ 5696643 w 6127024"/>
              <a:gd name="connsiteY50" fmla="*/ 3773888 h 6858000"/>
              <a:gd name="connsiteX51" fmla="*/ 5768491 w 6127024"/>
              <a:gd name="connsiteY51" fmla="*/ 3914399 h 6858000"/>
              <a:gd name="connsiteX52" fmla="*/ 5793123 w 6127024"/>
              <a:gd name="connsiteY52" fmla="*/ 3969952 h 6858000"/>
              <a:gd name="connsiteX53" fmla="*/ 5808321 w 6127024"/>
              <a:gd name="connsiteY53" fmla="*/ 3988153 h 6858000"/>
              <a:gd name="connsiteX54" fmla="*/ 5825621 w 6127024"/>
              <a:gd name="connsiteY54" fmla="*/ 4015525 h 6858000"/>
              <a:gd name="connsiteX55" fmla="*/ 5860672 w 6127024"/>
              <a:gd name="connsiteY55" fmla="*/ 4061579 h 6858000"/>
              <a:gd name="connsiteX56" fmla="*/ 5872173 w 6127024"/>
              <a:gd name="connsiteY56" fmla="*/ 4088497 h 6858000"/>
              <a:gd name="connsiteX57" fmla="*/ 5894095 w 6127024"/>
              <a:gd name="connsiteY57" fmla="*/ 4128857 h 6858000"/>
              <a:gd name="connsiteX58" fmla="*/ 5903513 w 6127024"/>
              <a:gd name="connsiteY58" fmla="*/ 4187661 h 6858000"/>
              <a:gd name="connsiteX59" fmla="*/ 5917114 w 6127024"/>
              <a:gd name="connsiteY59" fmla="*/ 4213096 h 6858000"/>
              <a:gd name="connsiteX60" fmla="*/ 5924233 w 6127024"/>
              <a:gd name="connsiteY60" fmla="*/ 4242060 h 6858000"/>
              <a:gd name="connsiteX61" fmla="*/ 5928910 w 6127024"/>
              <a:gd name="connsiteY61" fmla="*/ 4300973 h 6858000"/>
              <a:gd name="connsiteX62" fmla="*/ 5939320 w 6127024"/>
              <a:gd name="connsiteY62" fmla="*/ 4340435 h 6858000"/>
              <a:gd name="connsiteX63" fmla="*/ 5946705 w 6127024"/>
              <a:gd name="connsiteY63" fmla="*/ 4428051 h 6858000"/>
              <a:gd name="connsiteX64" fmla="*/ 5949261 w 6127024"/>
              <a:gd name="connsiteY64" fmla="*/ 4449185 h 6858000"/>
              <a:gd name="connsiteX65" fmla="*/ 5968960 w 6127024"/>
              <a:gd name="connsiteY65" fmla="*/ 4482655 h 6858000"/>
              <a:gd name="connsiteX66" fmla="*/ 5998138 w 6127024"/>
              <a:gd name="connsiteY66" fmla="*/ 4697518 h 6858000"/>
              <a:gd name="connsiteX67" fmla="*/ 6007819 w 6127024"/>
              <a:gd name="connsiteY67" fmla="*/ 4858148 h 6858000"/>
              <a:gd name="connsiteX68" fmla="*/ 6007749 w 6127024"/>
              <a:gd name="connsiteY68" fmla="*/ 4964715 h 6858000"/>
              <a:gd name="connsiteX69" fmla="*/ 6005269 w 6127024"/>
              <a:gd name="connsiteY69" fmla="*/ 5150567 h 6858000"/>
              <a:gd name="connsiteX70" fmla="*/ 6001127 w 6127024"/>
              <a:gd name="connsiteY70" fmla="*/ 5164609 h 6858000"/>
              <a:gd name="connsiteX71" fmla="*/ 5998514 w 6127024"/>
              <a:gd name="connsiteY71" fmla="*/ 5189673 h 6858000"/>
              <a:gd name="connsiteX72" fmla="*/ 6018409 w 6127024"/>
              <a:gd name="connsiteY72" fmla="*/ 5227157 h 6858000"/>
              <a:gd name="connsiteX73" fmla="*/ 6036748 w 6127024"/>
              <a:gd name="connsiteY73" fmla="*/ 5322752 h 6858000"/>
              <a:gd name="connsiteX74" fmla="*/ 6036943 w 6127024"/>
              <a:gd name="connsiteY74" fmla="*/ 5329480 h 6858000"/>
              <a:gd name="connsiteX75" fmla="*/ 6037677 w 6127024"/>
              <a:gd name="connsiteY75" fmla="*/ 5354807 h 6858000"/>
              <a:gd name="connsiteX76" fmla="*/ 6039728 w 6127024"/>
              <a:gd name="connsiteY76" fmla="*/ 5359416 h 6858000"/>
              <a:gd name="connsiteX77" fmla="*/ 6053435 w 6127024"/>
              <a:gd name="connsiteY77" fmla="*/ 5387547 h 6858000"/>
              <a:gd name="connsiteX78" fmla="*/ 6065933 w 6127024"/>
              <a:gd name="connsiteY78" fmla="*/ 5443002 h 6858000"/>
              <a:gd name="connsiteX79" fmla="*/ 6068640 w 6127024"/>
              <a:gd name="connsiteY79" fmla="*/ 5474503 h 6858000"/>
              <a:gd name="connsiteX80" fmla="*/ 6080922 w 6127024"/>
              <a:gd name="connsiteY80" fmla="*/ 5561070 h 6858000"/>
              <a:gd name="connsiteX81" fmla="*/ 6096949 w 6127024"/>
              <a:gd name="connsiteY81" fmla="*/ 5648179 h 6858000"/>
              <a:gd name="connsiteX82" fmla="*/ 6121353 w 6127024"/>
              <a:gd name="connsiteY82" fmla="*/ 5721725 h 6858000"/>
              <a:gd name="connsiteX83" fmla="*/ 6109884 w 6127024"/>
              <a:gd name="connsiteY83" fmla="*/ 5721959 h 6858000"/>
              <a:gd name="connsiteX84" fmla="*/ 6127024 w 6127024"/>
              <a:gd name="connsiteY84" fmla="*/ 5786902 h 6858000"/>
              <a:gd name="connsiteX85" fmla="*/ 6115796 w 6127024"/>
              <a:gd name="connsiteY85" fmla="*/ 5862844 h 6858000"/>
              <a:gd name="connsiteX86" fmla="*/ 6102493 w 6127024"/>
              <a:gd name="connsiteY86" fmla="*/ 5928602 h 6858000"/>
              <a:gd name="connsiteX87" fmla="*/ 6056863 w 6127024"/>
              <a:gd name="connsiteY87" fmla="*/ 6000643 h 6858000"/>
              <a:gd name="connsiteX88" fmla="*/ 6045436 w 6127024"/>
              <a:gd name="connsiteY88" fmla="*/ 6124480 h 6858000"/>
              <a:gd name="connsiteX89" fmla="*/ 6030489 w 6127024"/>
              <a:gd name="connsiteY89" fmla="*/ 6317666 h 6858000"/>
              <a:gd name="connsiteX90" fmla="*/ 6007492 w 6127024"/>
              <a:gd name="connsiteY90" fmla="*/ 6440818 h 6858000"/>
              <a:gd name="connsiteX91" fmla="*/ 6009467 w 6127024"/>
              <a:gd name="connsiteY91" fmla="*/ 6487076 h 6858000"/>
              <a:gd name="connsiteX92" fmla="*/ 5995064 w 6127024"/>
              <a:gd name="connsiteY92" fmla="*/ 6540791 h 6858000"/>
              <a:gd name="connsiteX93" fmla="*/ 6004510 w 6127024"/>
              <a:gd name="connsiteY93" fmla="*/ 6599256 h 6858000"/>
              <a:gd name="connsiteX94" fmla="*/ 5986207 w 6127024"/>
              <a:gd name="connsiteY94" fmla="*/ 6695855 h 6858000"/>
              <a:gd name="connsiteX95" fmla="*/ 5979428 w 6127024"/>
              <a:gd name="connsiteY95" fmla="*/ 6754678 h 6858000"/>
              <a:gd name="connsiteX96" fmla="*/ 5983398 w 6127024"/>
              <a:gd name="connsiteY96" fmla="*/ 6778641 h 6858000"/>
              <a:gd name="connsiteX97" fmla="*/ 5984543 w 6127024"/>
              <a:gd name="connsiteY97" fmla="*/ 6811016 h 6858000"/>
              <a:gd name="connsiteX98" fmla="*/ 5979671 w 6127024"/>
              <a:gd name="connsiteY98" fmla="*/ 6858000 h 6858000"/>
              <a:gd name="connsiteX99" fmla="*/ 0 w 6127024"/>
              <a:gd name="connsiteY99" fmla="*/ 6858000 h 6858000"/>
              <a:gd name="connsiteX100" fmla="*/ 0 w 6127024"/>
              <a:gd name="connsiteY100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599700 w 6127024"/>
              <a:gd name="connsiteY44" fmla="*/ 3547221 h 6858000"/>
              <a:gd name="connsiteX45" fmla="*/ 5618377 w 6127024"/>
              <a:gd name="connsiteY45" fmla="*/ 3588431 h 6858000"/>
              <a:gd name="connsiteX46" fmla="*/ 5620843 w 6127024"/>
              <a:gd name="connsiteY46" fmla="*/ 3606745 h 6858000"/>
              <a:gd name="connsiteX47" fmla="*/ 5655472 w 6127024"/>
              <a:gd name="connsiteY47" fmla="*/ 3678877 h 6858000"/>
              <a:gd name="connsiteX48" fmla="*/ 5683015 w 6127024"/>
              <a:gd name="connsiteY48" fmla="*/ 3762025 h 6858000"/>
              <a:gd name="connsiteX49" fmla="*/ 5696643 w 6127024"/>
              <a:gd name="connsiteY49" fmla="*/ 3773888 h 6858000"/>
              <a:gd name="connsiteX50" fmla="*/ 5768491 w 6127024"/>
              <a:gd name="connsiteY50" fmla="*/ 3914399 h 6858000"/>
              <a:gd name="connsiteX51" fmla="*/ 5793123 w 6127024"/>
              <a:gd name="connsiteY51" fmla="*/ 3969952 h 6858000"/>
              <a:gd name="connsiteX52" fmla="*/ 5808321 w 6127024"/>
              <a:gd name="connsiteY52" fmla="*/ 3988153 h 6858000"/>
              <a:gd name="connsiteX53" fmla="*/ 5825621 w 6127024"/>
              <a:gd name="connsiteY53" fmla="*/ 4015525 h 6858000"/>
              <a:gd name="connsiteX54" fmla="*/ 5860672 w 6127024"/>
              <a:gd name="connsiteY54" fmla="*/ 4061579 h 6858000"/>
              <a:gd name="connsiteX55" fmla="*/ 5872173 w 6127024"/>
              <a:gd name="connsiteY55" fmla="*/ 4088497 h 6858000"/>
              <a:gd name="connsiteX56" fmla="*/ 5894095 w 6127024"/>
              <a:gd name="connsiteY56" fmla="*/ 4128857 h 6858000"/>
              <a:gd name="connsiteX57" fmla="*/ 5903513 w 6127024"/>
              <a:gd name="connsiteY57" fmla="*/ 4187661 h 6858000"/>
              <a:gd name="connsiteX58" fmla="*/ 5917114 w 6127024"/>
              <a:gd name="connsiteY58" fmla="*/ 4213096 h 6858000"/>
              <a:gd name="connsiteX59" fmla="*/ 5924233 w 6127024"/>
              <a:gd name="connsiteY59" fmla="*/ 4242060 h 6858000"/>
              <a:gd name="connsiteX60" fmla="*/ 5928910 w 6127024"/>
              <a:gd name="connsiteY60" fmla="*/ 4300973 h 6858000"/>
              <a:gd name="connsiteX61" fmla="*/ 5939320 w 6127024"/>
              <a:gd name="connsiteY61" fmla="*/ 4340435 h 6858000"/>
              <a:gd name="connsiteX62" fmla="*/ 5946705 w 6127024"/>
              <a:gd name="connsiteY62" fmla="*/ 4428051 h 6858000"/>
              <a:gd name="connsiteX63" fmla="*/ 5949261 w 6127024"/>
              <a:gd name="connsiteY63" fmla="*/ 4449185 h 6858000"/>
              <a:gd name="connsiteX64" fmla="*/ 5968960 w 6127024"/>
              <a:gd name="connsiteY64" fmla="*/ 4482655 h 6858000"/>
              <a:gd name="connsiteX65" fmla="*/ 5998138 w 6127024"/>
              <a:gd name="connsiteY65" fmla="*/ 4697518 h 6858000"/>
              <a:gd name="connsiteX66" fmla="*/ 6007819 w 6127024"/>
              <a:gd name="connsiteY66" fmla="*/ 4858148 h 6858000"/>
              <a:gd name="connsiteX67" fmla="*/ 6007749 w 6127024"/>
              <a:gd name="connsiteY67" fmla="*/ 4964715 h 6858000"/>
              <a:gd name="connsiteX68" fmla="*/ 6005269 w 6127024"/>
              <a:gd name="connsiteY68" fmla="*/ 5150567 h 6858000"/>
              <a:gd name="connsiteX69" fmla="*/ 6001127 w 6127024"/>
              <a:gd name="connsiteY69" fmla="*/ 5164609 h 6858000"/>
              <a:gd name="connsiteX70" fmla="*/ 5998514 w 6127024"/>
              <a:gd name="connsiteY70" fmla="*/ 5189673 h 6858000"/>
              <a:gd name="connsiteX71" fmla="*/ 6018409 w 6127024"/>
              <a:gd name="connsiteY71" fmla="*/ 5227157 h 6858000"/>
              <a:gd name="connsiteX72" fmla="*/ 6036748 w 6127024"/>
              <a:gd name="connsiteY72" fmla="*/ 5322752 h 6858000"/>
              <a:gd name="connsiteX73" fmla="*/ 6036943 w 6127024"/>
              <a:gd name="connsiteY73" fmla="*/ 5329480 h 6858000"/>
              <a:gd name="connsiteX74" fmla="*/ 6037677 w 6127024"/>
              <a:gd name="connsiteY74" fmla="*/ 5354807 h 6858000"/>
              <a:gd name="connsiteX75" fmla="*/ 6039728 w 6127024"/>
              <a:gd name="connsiteY75" fmla="*/ 5359416 h 6858000"/>
              <a:gd name="connsiteX76" fmla="*/ 6053435 w 6127024"/>
              <a:gd name="connsiteY76" fmla="*/ 5387547 h 6858000"/>
              <a:gd name="connsiteX77" fmla="*/ 6065933 w 6127024"/>
              <a:gd name="connsiteY77" fmla="*/ 5443002 h 6858000"/>
              <a:gd name="connsiteX78" fmla="*/ 6068640 w 6127024"/>
              <a:gd name="connsiteY78" fmla="*/ 5474503 h 6858000"/>
              <a:gd name="connsiteX79" fmla="*/ 6080922 w 6127024"/>
              <a:gd name="connsiteY79" fmla="*/ 5561070 h 6858000"/>
              <a:gd name="connsiteX80" fmla="*/ 6096949 w 6127024"/>
              <a:gd name="connsiteY80" fmla="*/ 5648179 h 6858000"/>
              <a:gd name="connsiteX81" fmla="*/ 6121353 w 6127024"/>
              <a:gd name="connsiteY81" fmla="*/ 5721725 h 6858000"/>
              <a:gd name="connsiteX82" fmla="*/ 6109884 w 6127024"/>
              <a:gd name="connsiteY82" fmla="*/ 5721959 h 6858000"/>
              <a:gd name="connsiteX83" fmla="*/ 6127024 w 6127024"/>
              <a:gd name="connsiteY83" fmla="*/ 5786902 h 6858000"/>
              <a:gd name="connsiteX84" fmla="*/ 6115796 w 6127024"/>
              <a:gd name="connsiteY84" fmla="*/ 5862844 h 6858000"/>
              <a:gd name="connsiteX85" fmla="*/ 6102493 w 6127024"/>
              <a:gd name="connsiteY85" fmla="*/ 5928602 h 6858000"/>
              <a:gd name="connsiteX86" fmla="*/ 6056863 w 6127024"/>
              <a:gd name="connsiteY86" fmla="*/ 6000643 h 6858000"/>
              <a:gd name="connsiteX87" fmla="*/ 6045436 w 6127024"/>
              <a:gd name="connsiteY87" fmla="*/ 6124480 h 6858000"/>
              <a:gd name="connsiteX88" fmla="*/ 6030489 w 6127024"/>
              <a:gd name="connsiteY88" fmla="*/ 6317666 h 6858000"/>
              <a:gd name="connsiteX89" fmla="*/ 6007492 w 6127024"/>
              <a:gd name="connsiteY89" fmla="*/ 6440818 h 6858000"/>
              <a:gd name="connsiteX90" fmla="*/ 6009467 w 6127024"/>
              <a:gd name="connsiteY90" fmla="*/ 6487076 h 6858000"/>
              <a:gd name="connsiteX91" fmla="*/ 5995064 w 6127024"/>
              <a:gd name="connsiteY91" fmla="*/ 6540791 h 6858000"/>
              <a:gd name="connsiteX92" fmla="*/ 6004510 w 6127024"/>
              <a:gd name="connsiteY92" fmla="*/ 6599256 h 6858000"/>
              <a:gd name="connsiteX93" fmla="*/ 5986207 w 6127024"/>
              <a:gd name="connsiteY93" fmla="*/ 6695855 h 6858000"/>
              <a:gd name="connsiteX94" fmla="*/ 5979428 w 6127024"/>
              <a:gd name="connsiteY94" fmla="*/ 6754678 h 6858000"/>
              <a:gd name="connsiteX95" fmla="*/ 5983398 w 6127024"/>
              <a:gd name="connsiteY95" fmla="*/ 6778641 h 6858000"/>
              <a:gd name="connsiteX96" fmla="*/ 5984543 w 6127024"/>
              <a:gd name="connsiteY96" fmla="*/ 6811016 h 6858000"/>
              <a:gd name="connsiteX97" fmla="*/ 5979671 w 6127024"/>
              <a:gd name="connsiteY97" fmla="*/ 6858000 h 6858000"/>
              <a:gd name="connsiteX98" fmla="*/ 0 w 6127024"/>
              <a:gd name="connsiteY98" fmla="*/ 6858000 h 6858000"/>
              <a:gd name="connsiteX99" fmla="*/ 0 w 6127024"/>
              <a:gd name="connsiteY99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599700 w 6127024"/>
              <a:gd name="connsiteY44" fmla="*/ 3547221 h 6858000"/>
              <a:gd name="connsiteX45" fmla="*/ 5618377 w 6127024"/>
              <a:gd name="connsiteY45" fmla="*/ 3588431 h 6858000"/>
              <a:gd name="connsiteX46" fmla="*/ 5655472 w 6127024"/>
              <a:gd name="connsiteY46" fmla="*/ 3678877 h 6858000"/>
              <a:gd name="connsiteX47" fmla="*/ 5683015 w 6127024"/>
              <a:gd name="connsiteY47" fmla="*/ 3762025 h 6858000"/>
              <a:gd name="connsiteX48" fmla="*/ 5696643 w 6127024"/>
              <a:gd name="connsiteY48" fmla="*/ 3773888 h 6858000"/>
              <a:gd name="connsiteX49" fmla="*/ 5768491 w 6127024"/>
              <a:gd name="connsiteY49" fmla="*/ 3914399 h 6858000"/>
              <a:gd name="connsiteX50" fmla="*/ 5793123 w 6127024"/>
              <a:gd name="connsiteY50" fmla="*/ 3969952 h 6858000"/>
              <a:gd name="connsiteX51" fmla="*/ 5808321 w 6127024"/>
              <a:gd name="connsiteY51" fmla="*/ 3988153 h 6858000"/>
              <a:gd name="connsiteX52" fmla="*/ 5825621 w 6127024"/>
              <a:gd name="connsiteY52" fmla="*/ 4015525 h 6858000"/>
              <a:gd name="connsiteX53" fmla="*/ 5860672 w 6127024"/>
              <a:gd name="connsiteY53" fmla="*/ 4061579 h 6858000"/>
              <a:gd name="connsiteX54" fmla="*/ 5872173 w 6127024"/>
              <a:gd name="connsiteY54" fmla="*/ 4088497 h 6858000"/>
              <a:gd name="connsiteX55" fmla="*/ 5894095 w 6127024"/>
              <a:gd name="connsiteY55" fmla="*/ 4128857 h 6858000"/>
              <a:gd name="connsiteX56" fmla="*/ 5903513 w 6127024"/>
              <a:gd name="connsiteY56" fmla="*/ 4187661 h 6858000"/>
              <a:gd name="connsiteX57" fmla="*/ 5917114 w 6127024"/>
              <a:gd name="connsiteY57" fmla="*/ 4213096 h 6858000"/>
              <a:gd name="connsiteX58" fmla="*/ 5924233 w 6127024"/>
              <a:gd name="connsiteY58" fmla="*/ 4242060 h 6858000"/>
              <a:gd name="connsiteX59" fmla="*/ 5928910 w 6127024"/>
              <a:gd name="connsiteY59" fmla="*/ 4300973 h 6858000"/>
              <a:gd name="connsiteX60" fmla="*/ 5939320 w 6127024"/>
              <a:gd name="connsiteY60" fmla="*/ 4340435 h 6858000"/>
              <a:gd name="connsiteX61" fmla="*/ 5946705 w 6127024"/>
              <a:gd name="connsiteY61" fmla="*/ 4428051 h 6858000"/>
              <a:gd name="connsiteX62" fmla="*/ 5949261 w 6127024"/>
              <a:gd name="connsiteY62" fmla="*/ 4449185 h 6858000"/>
              <a:gd name="connsiteX63" fmla="*/ 5968960 w 6127024"/>
              <a:gd name="connsiteY63" fmla="*/ 4482655 h 6858000"/>
              <a:gd name="connsiteX64" fmla="*/ 5998138 w 6127024"/>
              <a:gd name="connsiteY64" fmla="*/ 4697518 h 6858000"/>
              <a:gd name="connsiteX65" fmla="*/ 6007819 w 6127024"/>
              <a:gd name="connsiteY65" fmla="*/ 4858148 h 6858000"/>
              <a:gd name="connsiteX66" fmla="*/ 6007749 w 6127024"/>
              <a:gd name="connsiteY66" fmla="*/ 4964715 h 6858000"/>
              <a:gd name="connsiteX67" fmla="*/ 6005269 w 6127024"/>
              <a:gd name="connsiteY67" fmla="*/ 5150567 h 6858000"/>
              <a:gd name="connsiteX68" fmla="*/ 6001127 w 6127024"/>
              <a:gd name="connsiteY68" fmla="*/ 5164609 h 6858000"/>
              <a:gd name="connsiteX69" fmla="*/ 5998514 w 6127024"/>
              <a:gd name="connsiteY69" fmla="*/ 5189673 h 6858000"/>
              <a:gd name="connsiteX70" fmla="*/ 6018409 w 6127024"/>
              <a:gd name="connsiteY70" fmla="*/ 5227157 h 6858000"/>
              <a:gd name="connsiteX71" fmla="*/ 6036748 w 6127024"/>
              <a:gd name="connsiteY71" fmla="*/ 5322752 h 6858000"/>
              <a:gd name="connsiteX72" fmla="*/ 6036943 w 6127024"/>
              <a:gd name="connsiteY72" fmla="*/ 5329480 h 6858000"/>
              <a:gd name="connsiteX73" fmla="*/ 6037677 w 6127024"/>
              <a:gd name="connsiteY73" fmla="*/ 5354807 h 6858000"/>
              <a:gd name="connsiteX74" fmla="*/ 6039728 w 6127024"/>
              <a:gd name="connsiteY74" fmla="*/ 5359416 h 6858000"/>
              <a:gd name="connsiteX75" fmla="*/ 6053435 w 6127024"/>
              <a:gd name="connsiteY75" fmla="*/ 5387547 h 6858000"/>
              <a:gd name="connsiteX76" fmla="*/ 6065933 w 6127024"/>
              <a:gd name="connsiteY76" fmla="*/ 5443002 h 6858000"/>
              <a:gd name="connsiteX77" fmla="*/ 6068640 w 6127024"/>
              <a:gd name="connsiteY77" fmla="*/ 5474503 h 6858000"/>
              <a:gd name="connsiteX78" fmla="*/ 6080922 w 6127024"/>
              <a:gd name="connsiteY78" fmla="*/ 5561070 h 6858000"/>
              <a:gd name="connsiteX79" fmla="*/ 6096949 w 6127024"/>
              <a:gd name="connsiteY79" fmla="*/ 5648179 h 6858000"/>
              <a:gd name="connsiteX80" fmla="*/ 6121353 w 6127024"/>
              <a:gd name="connsiteY80" fmla="*/ 5721725 h 6858000"/>
              <a:gd name="connsiteX81" fmla="*/ 6109884 w 6127024"/>
              <a:gd name="connsiteY81" fmla="*/ 5721959 h 6858000"/>
              <a:gd name="connsiteX82" fmla="*/ 6127024 w 6127024"/>
              <a:gd name="connsiteY82" fmla="*/ 5786902 h 6858000"/>
              <a:gd name="connsiteX83" fmla="*/ 6115796 w 6127024"/>
              <a:gd name="connsiteY83" fmla="*/ 5862844 h 6858000"/>
              <a:gd name="connsiteX84" fmla="*/ 6102493 w 6127024"/>
              <a:gd name="connsiteY84" fmla="*/ 5928602 h 6858000"/>
              <a:gd name="connsiteX85" fmla="*/ 6056863 w 6127024"/>
              <a:gd name="connsiteY85" fmla="*/ 6000643 h 6858000"/>
              <a:gd name="connsiteX86" fmla="*/ 6045436 w 6127024"/>
              <a:gd name="connsiteY86" fmla="*/ 6124480 h 6858000"/>
              <a:gd name="connsiteX87" fmla="*/ 6030489 w 6127024"/>
              <a:gd name="connsiteY87" fmla="*/ 6317666 h 6858000"/>
              <a:gd name="connsiteX88" fmla="*/ 6007492 w 6127024"/>
              <a:gd name="connsiteY88" fmla="*/ 6440818 h 6858000"/>
              <a:gd name="connsiteX89" fmla="*/ 6009467 w 6127024"/>
              <a:gd name="connsiteY89" fmla="*/ 6487076 h 6858000"/>
              <a:gd name="connsiteX90" fmla="*/ 5995064 w 6127024"/>
              <a:gd name="connsiteY90" fmla="*/ 6540791 h 6858000"/>
              <a:gd name="connsiteX91" fmla="*/ 6004510 w 6127024"/>
              <a:gd name="connsiteY91" fmla="*/ 6599256 h 6858000"/>
              <a:gd name="connsiteX92" fmla="*/ 5986207 w 6127024"/>
              <a:gd name="connsiteY92" fmla="*/ 6695855 h 6858000"/>
              <a:gd name="connsiteX93" fmla="*/ 5979428 w 6127024"/>
              <a:gd name="connsiteY93" fmla="*/ 6754678 h 6858000"/>
              <a:gd name="connsiteX94" fmla="*/ 5983398 w 6127024"/>
              <a:gd name="connsiteY94" fmla="*/ 6778641 h 6858000"/>
              <a:gd name="connsiteX95" fmla="*/ 5984543 w 6127024"/>
              <a:gd name="connsiteY95" fmla="*/ 6811016 h 6858000"/>
              <a:gd name="connsiteX96" fmla="*/ 5979671 w 6127024"/>
              <a:gd name="connsiteY96" fmla="*/ 6858000 h 6858000"/>
              <a:gd name="connsiteX97" fmla="*/ 0 w 6127024"/>
              <a:gd name="connsiteY97" fmla="*/ 6858000 h 6858000"/>
              <a:gd name="connsiteX98" fmla="*/ 0 w 6127024"/>
              <a:gd name="connsiteY98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618377 w 6127024"/>
              <a:gd name="connsiteY44" fmla="*/ 3588431 h 6858000"/>
              <a:gd name="connsiteX45" fmla="*/ 5655472 w 6127024"/>
              <a:gd name="connsiteY45" fmla="*/ 3678877 h 6858000"/>
              <a:gd name="connsiteX46" fmla="*/ 5683015 w 6127024"/>
              <a:gd name="connsiteY46" fmla="*/ 3762025 h 6858000"/>
              <a:gd name="connsiteX47" fmla="*/ 5696643 w 6127024"/>
              <a:gd name="connsiteY47" fmla="*/ 3773888 h 6858000"/>
              <a:gd name="connsiteX48" fmla="*/ 5768491 w 6127024"/>
              <a:gd name="connsiteY48" fmla="*/ 3914399 h 6858000"/>
              <a:gd name="connsiteX49" fmla="*/ 5793123 w 6127024"/>
              <a:gd name="connsiteY49" fmla="*/ 3969952 h 6858000"/>
              <a:gd name="connsiteX50" fmla="*/ 5808321 w 6127024"/>
              <a:gd name="connsiteY50" fmla="*/ 3988153 h 6858000"/>
              <a:gd name="connsiteX51" fmla="*/ 5825621 w 6127024"/>
              <a:gd name="connsiteY51" fmla="*/ 4015525 h 6858000"/>
              <a:gd name="connsiteX52" fmla="*/ 5860672 w 6127024"/>
              <a:gd name="connsiteY52" fmla="*/ 4061579 h 6858000"/>
              <a:gd name="connsiteX53" fmla="*/ 5872173 w 6127024"/>
              <a:gd name="connsiteY53" fmla="*/ 4088497 h 6858000"/>
              <a:gd name="connsiteX54" fmla="*/ 5894095 w 6127024"/>
              <a:gd name="connsiteY54" fmla="*/ 4128857 h 6858000"/>
              <a:gd name="connsiteX55" fmla="*/ 5903513 w 6127024"/>
              <a:gd name="connsiteY55" fmla="*/ 4187661 h 6858000"/>
              <a:gd name="connsiteX56" fmla="*/ 5917114 w 6127024"/>
              <a:gd name="connsiteY56" fmla="*/ 4213096 h 6858000"/>
              <a:gd name="connsiteX57" fmla="*/ 5924233 w 6127024"/>
              <a:gd name="connsiteY57" fmla="*/ 4242060 h 6858000"/>
              <a:gd name="connsiteX58" fmla="*/ 5928910 w 6127024"/>
              <a:gd name="connsiteY58" fmla="*/ 4300973 h 6858000"/>
              <a:gd name="connsiteX59" fmla="*/ 5939320 w 6127024"/>
              <a:gd name="connsiteY59" fmla="*/ 4340435 h 6858000"/>
              <a:gd name="connsiteX60" fmla="*/ 5946705 w 6127024"/>
              <a:gd name="connsiteY60" fmla="*/ 4428051 h 6858000"/>
              <a:gd name="connsiteX61" fmla="*/ 5949261 w 6127024"/>
              <a:gd name="connsiteY61" fmla="*/ 4449185 h 6858000"/>
              <a:gd name="connsiteX62" fmla="*/ 5968960 w 6127024"/>
              <a:gd name="connsiteY62" fmla="*/ 4482655 h 6858000"/>
              <a:gd name="connsiteX63" fmla="*/ 5998138 w 6127024"/>
              <a:gd name="connsiteY63" fmla="*/ 4697518 h 6858000"/>
              <a:gd name="connsiteX64" fmla="*/ 6007819 w 6127024"/>
              <a:gd name="connsiteY64" fmla="*/ 4858148 h 6858000"/>
              <a:gd name="connsiteX65" fmla="*/ 6007749 w 6127024"/>
              <a:gd name="connsiteY65" fmla="*/ 4964715 h 6858000"/>
              <a:gd name="connsiteX66" fmla="*/ 6005269 w 6127024"/>
              <a:gd name="connsiteY66" fmla="*/ 5150567 h 6858000"/>
              <a:gd name="connsiteX67" fmla="*/ 6001127 w 6127024"/>
              <a:gd name="connsiteY67" fmla="*/ 5164609 h 6858000"/>
              <a:gd name="connsiteX68" fmla="*/ 5998514 w 6127024"/>
              <a:gd name="connsiteY68" fmla="*/ 5189673 h 6858000"/>
              <a:gd name="connsiteX69" fmla="*/ 6018409 w 6127024"/>
              <a:gd name="connsiteY69" fmla="*/ 5227157 h 6858000"/>
              <a:gd name="connsiteX70" fmla="*/ 6036748 w 6127024"/>
              <a:gd name="connsiteY70" fmla="*/ 5322752 h 6858000"/>
              <a:gd name="connsiteX71" fmla="*/ 6036943 w 6127024"/>
              <a:gd name="connsiteY71" fmla="*/ 5329480 h 6858000"/>
              <a:gd name="connsiteX72" fmla="*/ 6037677 w 6127024"/>
              <a:gd name="connsiteY72" fmla="*/ 5354807 h 6858000"/>
              <a:gd name="connsiteX73" fmla="*/ 6039728 w 6127024"/>
              <a:gd name="connsiteY73" fmla="*/ 5359416 h 6858000"/>
              <a:gd name="connsiteX74" fmla="*/ 6053435 w 6127024"/>
              <a:gd name="connsiteY74" fmla="*/ 5387547 h 6858000"/>
              <a:gd name="connsiteX75" fmla="*/ 6065933 w 6127024"/>
              <a:gd name="connsiteY75" fmla="*/ 5443002 h 6858000"/>
              <a:gd name="connsiteX76" fmla="*/ 6068640 w 6127024"/>
              <a:gd name="connsiteY76" fmla="*/ 5474503 h 6858000"/>
              <a:gd name="connsiteX77" fmla="*/ 6080922 w 6127024"/>
              <a:gd name="connsiteY77" fmla="*/ 5561070 h 6858000"/>
              <a:gd name="connsiteX78" fmla="*/ 6096949 w 6127024"/>
              <a:gd name="connsiteY78" fmla="*/ 5648179 h 6858000"/>
              <a:gd name="connsiteX79" fmla="*/ 6121353 w 6127024"/>
              <a:gd name="connsiteY79" fmla="*/ 5721725 h 6858000"/>
              <a:gd name="connsiteX80" fmla="*/ 6109884 w 6127024"/>
              <a:gd name="connsiteY80" fmla="*/ 5721959 h 6858000"/>
              <a:gd name="connsiteX81" fmla="*/ 6127024 w 6127024"/>
              <a:gd name="connsiteY81" fmla="*/ 5786902 h 6858000"/>
              <a:gd name="connsiteX82" fmla="*/ 6115796 w 6127024"/>
              <a:gd name="connsiteY82" fmla="*/ 5862844 h 6858000"/>
              <a:gd name="connsiteX83" fmla="*/ 6102493 w 6127024"/>
              <a:gd name="connsiteY83" fmla="*/ 5928602 h 6858000"/>
              <a:gd name="connsiteX84" fmla="*/ 6056863 w 6127024"/>
              <a:gd name="connsiteY84" fmla="*/ 6000643 h 6858000"/>
              <a:gd name="connsiteX85" fmla="*/ 6045436 w 6127024"/>
              <a:gd name="connsiteY85" fmla="*/ 6124480 h 6858000"/>
              <a:gd name="connsiteX86" fmla="*/ 6030489 w 6127024"/>
              <a:gd name="connsiteY86" fmla="*/ 6317666 h 6858000"/>
              <a:gd name="connsiteX87" fmla="*/ 6007492 w 6127024"/>
              <a:gd name="connsiteY87" fmla="*/ 6440818 h 6858000"/>
              <a:gd name="connsiteX88" fmla="*/ 6009467 w 6127024"/>
              <a:gd name="connsiteY88" fmla="*/ 6487076 h 6858000"/>
              <a:gd name="connsiteX89" fmla="*/ 5995064 w 6127024"/>
              <a:gd name="connsiteY89" fmla="*/ 6540791 h 6858000"/>
              <a:gd name="connsiteX90" fmla="*/ 6004510 w 6127024"/>
              <a:gd name="connsiteY90" fmla="*/ 6599256 h 6858000"/>
              <a:gd name="connsiteX91" fmla="*/ 5986207 w 6127024"/>
              <a:gd name="connsiteY91" fmla="*/ 6695855 h 6858000"/>
              <a:gd name="connsiteX92" fmla="*/ 5979428 w 6127024"/>
              <a:gd name="connsiteY92" fmla="*/ 6754678 h 6858000"/>
              <a:gd name="connsiteX93" fmla="*/ 5983398 w 6127024"/>
              <a:gd name="connsiteY93" fmla="*/ 6778641 h 6858000"/>
              <a:gd name="connsiteX94" fmla="*/ 5984543 w 6127024"/>
              <a:gd name="connsiteY94" fmla="*/ 6811016 h 6858000"/>
              <a:gd name="connsiteX95" fmla="*/ 5979671 w 6127024"/>
              <a:gd name="connsiteY95" fmla="*/ 6858000 h 6858000"/>
              <a:gd name="connsiteX96" fmla="*/ 0 w 6127024"/>
              <a:gd name="connsiteY96" fmla="*/ 6858000 h 6858000"/>
              <a:gd name="connsiteX97" fmla="*/ 0 w 6127024"/>
              <a:gd name="connsiteY97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618377 w 6127024"/>
              <a:gd name="connsiteY44" fmla="*/ 3588431 h 6858000"/>
              <a:gd name="connsiteX45" fmla="*/ 5655472 w 6127024"/>
              <a:gd name="connsiteY45" fmla="*/ 3678877 h 6858000"/>
              <a:gd name="connsiteX46" fmla="*/ 5683015 w 6127024"/>
              <a:gd name="connsiteY46" fmla="*/ 3762025 h 6858000"/>
              <a:gd name="connsiteX47" fmla="*/ 5696643 w 6127024"/>
              <a:gd name="connsiteY47" fmla="*/ 3773888 h 6858000"/>
              <a:gd name="connsiteX48" fmla="*/ 5768491 w 6127024"/>
              <a:gd name="connsiteY48" fmla="*/ 3914399 h 6858000"/>
              <a:gd name="connsiteX49" fmla="*/ 5793123 w 6127024"/>
              <a:gd name="connsiteY49" fmla="*/ 3969952 h 6858000"/>
              <a:gd name="connsiteX50" fmla="*/ 5808321 w 6127024"/>
              <a:gd name="connsiteY50" fmla="*/ 3988153 h 6858000"/>
              <a:gd name="connsiteX51" fmla="*/ 5825621 w 6127024"/>
              <a:gd name="connsiteY51" fmla="*/ 4015525 h 6858000"/>
              <a:gd name="connsiteX52" fmla="*/ 5860672 w 6127024"/>
              <a:gd name="connsiteY52" fmla="*/ 4061579 h 6858000"/>
              <a:gd name="connsiteX53" fmla="*/ 5872173 w 6127024"/>
              <a:gd name="connsiteY53" fmla="*/ 4088497 h 6858000"/>
              <a:gd name="connsiteX54" fmla="*/ 5894095 w 6127024"/>
              <a:gd name="connsiteY54" fmla="*/ 4128857 h 6858000"/>
              <a:gd name="connsiteX55" fmla="*/ 5903513 w 6127024"/>
              <a:gd name="connsiteY55" fmla="*/ 4187661 h 6858000"/>
              <a:gd name="connsiteX56" fmla="*/ 5917114 w 6127024"/>
              <a:gd name="connsiteY56" fmla="*/ 4213096 h 6858000"/>
              <a:gd name="connsiteX57" fmla="*/ 5924233 w 6127024"/>
              <a:gd name="connsiteY57" fmla="*/ 4242060 h 6858000"/>
              <a:gd name="connsiteX58" fmla="*/ 5928910 w 6127024"/>
              <a:gd name="connsiteY58" fmla="*/ 4300973 h 6858000"/>
              <a:gd name="connsiteX59" fmla="*/ 5946705 w 6127024"/>
              <a:gd name="connsiteY59" fmla="*/ 4428051 h 6858000"/>
              <a:gd name="connsiteX60" fmla="*/ 5949261 w 6127024"/>
              <a:gd name="connsiteY60" fmla="*/ 4449185 h 6858000"/>
              <a:gd name="connsiteX61" fmla="*/ 5968960 w 6127024"/>
              <a:gd name="connsiteY61" fmla="*/ 4482655 h 6858000"/>
              <a:gd name="connsiteX62" fmla="*/ 5998138 w 6127024"/>
              <a:gd name="connsiteY62" fmla="*/ 4697518 h 6858000"/>
              <a:gd name="connsiteX63" fmla="*/ 6007819 w 6127024"/>
              <a:gd name="connsiteY63" fmla="*/ 4858148 h 6858000"/>
              <a:gd name="connsiteX64" fmla="*/ 6007749 w 6127024"/>
              <a:gd name="connsiteY64" fmla="*/ 4964715 h 6858000"/>
              <a:gd name="connsiteX65" fmla="*/ 6005269 w 6127024"/>
              <a:gd name="connsiteY65" fmla="*/ 5150567 h 6858000"/>
              <a:gd name="connsiteX66" fmla="*/ 6001127 w 6127024"/>
              <a:gd name="connsiteY66" fmla="*/ 5164609 h 6858000"/>
              <a:gd name="connsiteX67" fmla="*/ 5998514 w 6127024"/>
              <a:gd name="connsiteY67" fmla="*/ 5189673 h 6858000"/>
              <a:gd name="connsiteX68" fmla="*/ 6018409 w 6127024"/>
              <a:gd name="connsiteY68" fmla="*/ 5227157 h 6858000"/>
              <a:gd name="connsiteX69" fmla="*/ 6036748 w 6127024"/>
              <a:gd name="connsiteY69" fmla="*/ 5322752 h 6858000"/>
              <a:gd name="connsiteX70" fmla="*/ 6036943 w 6127024"/>
              <a:gd name="connsiteY70" fmla="*/ 5329480 h 6858000"/>
              <a:gd name="connsiteX71" fmla="*/ 6037677 w 6127024"/>
              <a:gd name="connsiteY71" fmla="*/ 5354807 h 6858000"/>
              <a:gd name="connsiteX72" fmla="*/ 6039728 w 6127024"/>
              <a:gd name="connsiteY72" fmla="*/ 5359416 h 6858000"/>
              <a:gd name="connsiteX73" fmla="*/ 6053435 w 6127024"/>
              <a:gd name="connsiteY73" fmla="*/ 5387547 h 6858000"/>
              <a:gd name="connsiteX74" fmla="*/ 6065933 w 6127024"/>
              <a:gd name="connsiteY74" fmla="*/ 5443002 h 6858000"/>
              <a:gd name="connsiteX75" fmla="*/ 6068640 w 6127024"/>
              <a:gd name="connsiteY75" fmla="*/ 5474503 h 6858000"/>
              <a:gd name="connsiteX76" fmla="*/ 6080922 w 6127024"/>
              <a:gd name="connsiteY76" fmla="*/ 5561070 h 6858000"/>
              <a:gd name="connsiteX77" fmla="*/ 6096949 w 6127024"/>
              <a:gd name="connsiteY77" fmla="*/ 5648179 h 6858000"/>
              <a:gd name="connsiteX78" fmla="*/ 6121353 w 6127024"/>
              <a:gd name="connsiteY78" fmla="*/ 5721725 h 6858000"/>
              <a:gd name="connsiteX79" fmla="*/ 6109884 w 6127024"/>
              <a:gd name="connsiteY79" fmla="*/ 5721959 h 6858000"/>
              <a:gd name="connsiteX80" fmla="*/ 6127024 w 6127024"/>
              <a:gd name="connsiteY80" fmla="*/ 5786902 h 6858000"/>
              <a:gd name="connsiteX81" fmla="*/ 6115796 w 6127024"/>
              <a:gd name="connsiteY81" fmla="*/ 5862844 h 6858000"/>
              <a:gd name="connsiteX82" fmla="*/ 6102493 w 6127024"/>
              <a:gd name="connsiteY82" fmla="*/ 5928602 h 6858000"/>
              <a:gd name="connsiteX83" fmla="*/ 6056863 w 6127024"/>
              <a:gd name="connsiteY83" fmla="*/ 6000643 h 6858000"/>
              <a:gd name="connsiteX84" fmla="*/ 6045436 w 6127024"/>
              <a:gd name="connsiteY84" fmla="*/ 6124480 h 6858000"/>
              <a:gd name="connsiteX85" fmla="*/ 6030489 w 6127024"/>
              <a:gd name="connsiteY85" fmla="*/ 6317666 h 6858000"/>
              <a:gd name="connsiteX86" fmla="*/ 6007492 w 6127024"/>
              <a:gd name="connsiteY86" fmla="*/ 6440818 h 6858000"/>
              <a:gd name="connsiteX87" fmla="*/ 6009467 w 6127024"/>
              <a:gd name="connsiteY87" fmla="*/ 6487076 h 6858000"/>
              <a:gd name="connsiteX88" fmla="*/ 5995064 w 6127024"/>
              <a:gd name="connsiteY88" fmla="*/ 6540791 h 6858000"/>
              <a:gd name="connsiteX89" fmla="*/ 6004510 w 6127024"/>
              <a:gd name="connsiteY89" fmla="*/ 6599256 h 6858000"/>
              <a:gd name="connsiteX90" fmla="*/ 5986207 w 6127024"/>
              <a:gd name="connsiteY90" fmla="*/ 6695855 h 6858000"/>
              <a:gd name="connsiteX91" fmla="*/ 5979428 w 6127024"/>
              <a:gd name="connsiteY91" fmla="*/ 6754678 h 6858000"/>
              <a:gd name="connsiteX92" fmla="*/ 5983398 w 6127024"/>
              <a:gd name="connsiteY92" fmla="*/ 6778641 h 6858000"/>
              <a:gd name="connsiteX93" fmla="*/ 5984543 w 6127024"/>
              <a:gd name="connsiteY93" fmla="*/ 6811016 h 6858000"/>
              <a:gd name="connsiteX94" fmla="*/ 5979671 w 6127024"/>
              <a:gd name="connsiteY94" fmla="*/ 6858000 h 6858000"/>
              <a:gd name="connsiteX95" fmla="*/ 0 w 6127024"/>
              <a:gd name="connsiteY95" fmla="*/ 6858000 h 6858000"/>
              <a:gd name="connsiteX96" fmla="*/ 0 w 6127024"/>
              <a:gd name="connsiteY96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618377 w 6127024"/>
              <a:gd name="connsiteY44" fmla="*/ 3588431 h 6858000"/>
              <a:gd name="connsiteX45" fmla="*/ 5655472 w 6127024"/>
              <a:gd name="connsiteY45" fmla="*/ 3678877 h 6858000"/>
              <a:gd name="connsiteX46" fmla="*/ 5683015 w 6127024"/>
              <a:gd name="connsiteY46" fmla="*/ 3762025 h 6858000"/>
              <a:gd name="connsiteX47" fmla="*/ 5696643 w 6127024"/>
              <a:gd name="connsiteY47" fmla="*/ 3773888 h 6858000"/>
              <a:gd name="connsiteX48" fmla="*/ 5768491 w 6127024"/>
              <a:gd name="connsiteY48" fmla="*/ 3914399 h 6858000"/>
              <a:gd name="connsiteX49" fmla="*/ 5793123 w 6127024"/>
              <a:gd name="connsiteY49" fmla="*/ 3969952 h 6858000"/>
              <a:gd name="connsiteX50" fmla="*/ 5808321 w 6127024"/>
              <a:gd name="connsiteY50" fmla="*/ 3988153 h 6858000"/>
              <a:gd name="connsiteX51" fmla="*/ 5825621 w 6127024"/>
              <a:gd name="connsiteY51" fmla="*/ 4015525 h 6858000"/>
              <a:gd name="connsiteX52" fmla="*/ 5860672 w 6127024"/>
              <a:gd name="connsiteY52" fmla="*/ 4061579 h 6858000"/>
              <a:gd name="connsiteX53" fmla="*/ 5872173 w 6127024"/>
              <a:gd name="connsiteY53" fmla="*/ 4088497 h 6858000"/>
              <a:gd name="connsiteX54" fmla="*/ 5894095 w 6127024"/>
              <a:gd name="connsiteY54" fmla="*/ 4128857 h 6858000"/>
              <a:gd name="connsiteX55" fmla="*/ 5903513 w 6127024"/>
              <a:gd name="connsiteY55" fmla="*/ 4187661 h 6858000"/>
              <a:gd name="connsiteX56" fmla="*/ 5924233 w 6127024"/>
              <a:gd name="connsiteY56" fmla="*/ 4242060 h 6858000"/>
              <a:gd name="connsiteX57" fmla="*/ 5928910 w 6127024"/>
              <a:gd name="connsiteY57" fmla="*/ 4300973 h 6858000"/>
              <a:gd name="connsiteX58" fmla="*/ 5946705 w 6127024"/>
              <a:gd name="connsiteY58" fmla="*/ 4428051 h 6858000"/>
              <a:gd name="connsiteX59" fmla="*/ 5949261 w 6127024"/>
              <a:gd name="connsiteY59" fmla="*/ 4449185 h 6858000"/>
              <a:gd name="connsiteX60" fmla="*/ 5968960 w 6127024"/>
              <a:gd name="connsiteY60" fmla="*/ 4482655 h 6858000"/>
              <a:gd name="connsiteX61" fmla="*/ 5998138 w 6127024"/>
              <a:gd name="connsiteY61" fmla="*/ 4697518 h 6858000"/>
              <a:gd name="connsiteX62" fmla="*/ 6007819 w 6127024"/>
              <a:gd name="connsiteY62" fmla="*/ 4858148 h 6858000"/>
              <a:gd name="connsiteX63" fmla="*/ 6007749 w 6127024"/>
              <a:gd name="connsiteY63" fmla="*/ 4964715 h 6858000"/>
              <a:gd name="connsiteX64" fmla="*/ 6005269 w 6127024"/>
              <a:gd name="connsiteY64" fmla="*/ 5150567 h 6858000"/>
              <a:gd name="connsiteX65" fmla="*/ 6001127 w 6127024"/>
              <a:gd name="connsiteY65" fmla="*/ 5164609 h 6858000"/>
              <a:gd name="connsiteX66" fmla="*/ 5998514 w 6127024"/>
              <a:gd name="connsiteY66" fmla="*/ 5189673 h 6858000"/>
              <a:gd name="connsiteX67" fmla="*/ 6018409 w 6127024"/>
              <a:gd name="connsiteY67" fmla="*/ 5227157 h 6858000"/>
              <a:gd name="connsiteX68" fmla="*/ 6036748 w 6127024"/>
              <a:gd name="connsiteY68" fmla="*/ 5322752 h 6858000"/>
              <a:gd name="connsiteX69" fmla="*/ 6036943 w 6127024"/>
              <a:gd name="connsiteY69" fmla="*/ 5329480 h 6858000"/>
              <a:gd name="connsiteX70" fmla="*/ 6037677 w 6127024"/>
              <a:gd name="connsiteY70" fmla="*/ 5354807 h 6858000"/>
              <a:gd name="connsiteX71" fmla="*/ 6039728 w 6127024"/>
              <a:gd name="connsiteY71" fmla="*/ 5359416 h 6858000"/>
              <a:gd name="connsiteX72" fmla="*/ 6053435 w 6127024"/>
              <a:gd name="connsiteY72" fmla="*/ 5387547 h 6858000"/>
              <a:gd name="connsiteX73" fmla="*/ 6065933 w 6127024"/>
              <a:gd name="connsiteY73" fmla="*/ 5443002 h 6858000"/>
              <a:gd name="connsiteX74" fmla="*/ 6068640 w 6127024"/>
              <a:gd name="connsiteY74" fmla="*/ 5474503 h 6858000"/>
              <a:gd name="connsiteX75" fmla="*/ 6080922 w 6127024"/>
              <a:gd name="connsiteY75" fmla="*/ 5561070 h 6858000"/>
              <a:gd name="connsiteX76" fmla="*/ 6096949 w 6127024"/>
              <a:gd name="connsiteY76" fmla="*/ 5648179 h 6858000"/>
              <a:gd name="connsiteX77" fmla="*/ 6121353 w 6127024"/>
              <a:gd name="connsiteY77" fmla="*/ 5721725 h 6858000"/>
              <a:gd name="connsiteX78" fmla="*/ 6109884 w 6127024"/>
              <a:gd name="connsiteY78" fmla="*/ 5721959 h 6858000"/>
              <a:gd name="connsiteX79" fmla="*/ 6127024 w 6127024"/>
              <a:gd name="connsiteY79" fmla="*/ 5786902 h 6858000"/>
              <a:gd name="connsiteX80" fmla="*/ 6115796 w 6127024"/>
              <a:gd name="connsiteY80" fmla="*/ 5862844 h 6858000"/>
              <a:gd name="connsiteX81" fmla="*/ 6102493 w 6127024"/>
              <a:gd name="connsiteY81" fmla="*/ 5928602 h 6858000"/>
              <a:gd name="connsiteX82" fmla="*/ 6056863 w 6127024"/>
              <a:gd name="connsiteY82" fmla="*/ 6000643 h 6858000"/>
              <a:gd name="connsiteX83" fmla="*/ 6045436 w 6127024"/>
              <a:gd name="connsiteY83" fmla="*/ 6124480 h 6858000"/>
              <a:gd name="connsiteX84" fmla="*/ 6030489 w 6127024"/>
              <a:gd name="connsiteY84" fmla="*/ 6317666 h 6858000"/>
              <a:gd name="connsiteX85" fmla="*/ 6007492 w 6127024"/>
              <a:gd name="connsiteY85" fmla="*/ 6440818 h 6858000"/>
              <a:gd name="connsiteX86" fmla="*/ 6009467 w 6127024"/>
              <a:gd name="connsiteY86" fmla="*/ 6487076 h 6858000"/>
              <a:gd name="connsiteX87" fmla="*/ 5995064 w 6127024"/>
              <a:gd name="connsiteY87" fmla="*/ 6540791 h 6858000"/>
              <a:gd name="connsiteX88" fmla="*/ 6004510 w 6127024"/>
              <a:gd name="connsiteY88" fmla="*/ 6599256 h 6858000"/>
              <a:gd name="connsiteX89" fmla="*/ 5986207 w 6127024"/>
              <a:gd name="connsiteY89" fmla="*/ 6695855 h 6858000"/>
              <a:gd name="connsiteX90" fmla="*/ 5979428 w 6127024"/>
              <a:gd name="connsiteY90" fmla="*/ 6754678 h 6858000"/>
              <a:gd name="connsiteX91" fmla="*/ 5983398 w 6127024"/>
              <a:gd name="connsiteY91" fmla="*/ 6778641 h 6858000"/>
              <a:gd name="connsiteX92" fmla="*/ 5984543 w 6127024"/>
              <a:gd name="connsiteY92" fmla="*/ 6811016 h 6858000"/>
              <a:gd name="connsiteX93" fmla="*/ 5979671 w 6127024"/>
              <a:gd name="connsiteY93" fmla="*/ 6858000 h 6858000"/>
              <a:gd name="connsiteX94" fmla="*/ 0 w 6127024"/>
              <a:gd name="connsiteY94" fmla="*/ 6858000 h 6858000"/>
              <a:gd name="connsiteX95" fmla="*/ 0 w 6127024"/>
              <a:gd name="connsiteY95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618377 w 6127024"/>
              <a:gd name="connsiteY44" fmla="*/ 3588431 h 6858000"/>
              <a:gd name="connsiteX45" fmla="*/ 5655472 w 6127024"/>
              <a:gd name="connsiteY45" fmla="*/ 3678877 h 6858000"/>
              <a:gd name="connsiteX46" fmla="*/ 5683015 w 6127024"/>
              <a:gd name="connsiteY46" fmla="*/ 3762025 h 6858000"/>
              <a:gd name="connsiteX47" fmla="*/ 5696643 w 6127024"/>
              <a:gd name="connsiteY47" fmla="*/ 3773888 h 6858000"/>
              <a:gd name="connsiteX48" fmla="*/ 5768491 w 6127024"/>
              <a:gd name="connsiteY48" fmla="*/ 3914399 h 6858000"/>
              <a:gd name="connsiteX49" fmla="*/ 5793123 w 6127024"/>
              <a:gd name="connsiteY49" fmla="*/ 3969952 h 6858000"/>
              <a:gd name="connsiteX50" fmla="*/ 5808321 w 6127024"/>
              <a:gd name="connsiteY50" fmla="*/ 3988153 h 6858000"/>
              <a:gd name="connsiteX51" fmla="*/ 5825621 w 6127024"/>
              <a:gd name="connsiteY51" fmla="*/ 4015525 h 6858000"/>
              <a:gd name="connsiteX52" fmla="*/ 5860672 w 6127024"/>
              <a:gd name="connsiteY52" fmla="*/ 4061579 h 6858000"/>
              <a:gd name="connsiteX53" fmla="*/ 5872173 w 6127024"/>
              <a:gd name="connsiteY53" fmla="*/ 4088497 h 6858000"/>
              <a:gd name="connsiteX54" fmla="*/ 5894095 w 6127024"/>
              <a:gd name="connsiteY54" fmla="*/ 4128857 h 6858000"/>
              <a:gd name="connsiteX55" fmla="*/ 5903513 w 6127024"/>
              <a:gd name="connsiteY55" fmla="*/ 4187661 h 6858000"/>
              <a:gd name="connsiteX56" fmla="*/ 5928910 w 6127024"/>
              <a:gd name="connsiteY56" fmla="*/ 4300973 h 6858000"/>
              <a:gd name="connsiteX57" fmla="*/ 5946705 w 6127024"/>
              <a:gd name="connsiteY57" fmla="*/ 4428051 h 6858000"/>
              <a:gd name="connsiteX58" fmla="*/ 5949261 w 6127024"/>
              <a:gd name="connsiteY58" fmla="*/ 4449185 h 6858000"/>
              <a:gd name="connsiteX59" fmla="*/ 5968960 w 6127024"/>
              <a:gd name="connsiteY59" fmla="*/ 4482655 h 6858000"/>
              <a:gd name="connsiteX60" fmla="*/ 5998138 w 6127024"/>
              <a:gd name="connsiteY60" fmla="*/ 4697518 h 6858000"/>
              <a:gd name="connsiteX61" fmla="*/ 6007819 w 6127024"/>
              <a:gd name="connsiteY61" fmla="*/ 4858148 h 6858000"/>
              <a:gd name="connsiteX62" fmla="*/ 6007749 w 6127024"/>
              <a:gd name="connsiteY62" fmla="*/ 4964715 h 6858000"/>
              <a:gd name="connsiteX63" fmla="*/ 6005269 w 6127024"/>
              <a:gd name="connsiteY63" fmla="*/ 5150567 h 6858000"/>
              <a:gd name="connsiteX64" fmla="*/ 6001127 w 6127024"/>
              <a:gd name="connsiteY64" fmla="*/ 5164609 h 6858000"/>
              <a:gd name="connsiteX65" fmla="*/ 5998514 w 6127024"/>
              <a:gd name="connsiteY65" fmla="*/ 5189673 h 6858000"/>
              <a:gd name="connsiteX66" fmla="*/ 6018409 w 6127024"/>
              <a:gd name="connsiteY66" fmla="*/ 5227157 h 6858000"/>
              <a:gd name="connsiteX67" fmla="*/ 6036748 w 6127024"/>
              <a:gd name="connsiteY67" fmla="*/ 5322752 h 6858000"/>
              <a:gd name="connsiteX68" fmla="*/ 6036943 w 6127024"/>
              <a:gd name="connsiteY68" fmla="*/ 5329480 h 6858000"/>
              <a:gd name="connsiteX69" fmla="*/ 6037677 w 6127024"/>
              <a:gd name="connsiteY69" fmla="*/ 5354807 h 6858000"/>
              <a:gd name="connsiteX70" fmla="*/ 6039728 w 6127024"/>
              <a:gd name="connsiteY70" fmla="*/ 5359416 h 6858000"/>
              <a:gd name="connsiteX71" fmla="*/ 6053435 w 6127024"/>
              <a:gd name="connsiteY71" fmla="*/ 5387547 h 6858000"/>
              <a:gd name="connsiteX72" fmla="*/ 6065933 w 6127024"/>
              <a:gd name="connsiteY72" fmla="*/ 5443002 h 6858000"/>
              <a:gd name="connsiteX73" fmla="*/ 6068640 w 6127024"/>
              <a:gd name="connsiteY73" fmla="*/ 5474503 h 6858000"/>
              <a:gd name="connsiteX74" fmla="*/ 6080922 w 6127024"/>
              <a:gd name="connsiteY74" fmla="*/ 5561070 h 6858000"/>
              <a:gd name="connsiteX75" fmla="*/ 6096949 w 6127024"/>
              <a:gd name="connsiteY75" fmla="*/ 5648179 h 6858000"/>
              <a:gd name="connsiteX76" fmla="*/ 6121353 w 6127024"/>
              <a:gd name="connsiteY76" fmla="*/ 5721725 h 6858000"/>
              <a:gd name="connsiteX77" fmla="*/ 6109884 w 6127024"/>
              <a:gd name="connsiteY77" fmla="*/ 5721959 h 6858000"/>
              <a:gd name="connsiteX78" fmla="*/ 6127024 w 6127024"/>
              <a:gd name="connsiteY78" fmla="*/ 5786902 h 6858000"/>
              <a:gd name="connsiteX79" fmla="*/ 6115796 w 6127024"/>
              <a:gd name="connsiteY79" fmla="*/ 5862844 h 6858000"/>
              <a:gd name="connsiteX80" fmla="*/ 6102493 w 6127024"/>
              <a:gd name="connsiteY80" fmla="*/ 5928602 h 6858000"/>
              <a:gd name="connsiteX81" fmla="*/ 6056863 w 6127024"/>
              <a:gd name="connsiteY81" fmla="*/ 6000643 h 6858000"/>
              <a:gd name="connsiteX82" fmla="*/ 6045436 w 6127024"/>
              <a:gd name="connsiteY82" fmla="*/ 6124480 h 6858000"/>
              <a:gd name="connsiteX83" fmla="*/ 6030489 w 6127024"/>
              <a:gd name="connsiteY83" fmla="*/ 6317666 h 6858000"/>
              <a:gd name="connsiteX84" fmla="*/ 6007492 w 6127024"/>
              <a:gd name="connsiteY84" fmla="*/ 6440818 h 6858000"/>
              <a:gd name="connsiteX85" fmla="*/ 6009467 w 6127024"/>
              <a:gd name="connsiteY85" fmla="*/ 6487076 h 6858000"/>
              <a:gd name="connsiteX86" fmla="*/ 5995064 w 6127024"/>
              <a:gd name="connsiteY86" fmla="*/ 6540791 h 6858000"/>
              <a:gd name="connsiteX87" fmla="*/ 6004510 w 6127024"/>
              <a:gd name="connsiteY87" fmla="*/ 6599256 h 6858000"/>
              <a:gd name="connsiteX88" fmla="*/ 5986207 w 6127024"/>
              <a:gd name="connsiteY88" fmla="*/ 6695855 h 6858000"/>
              <a:gd name="connsiteX89" fmla="*/ 5979428 w 6127024"/>
              <a:gd name="connsiteY89" fmla="*/ 6754678 h 6858000"/>
              <a:gd name="connsiteX90" fmla="*/ 5983398 w 6127024"/>
              <a:gd name="connsiteY90" fmla="*/ 6778641 h 6858000"/>
              <a:gd name="connsiteX91" fmla="*/ 5984543 w 6127024"/>
              <a:gd name="connsiteY91" fmla="*/ 6811016 h 6858000"/>
              <a:gd name="connsiteX92" fmla="*/ 5979671 w 6127024"/>
              <a:gd name="connsiteY92" fmla="*/ 6858000 h 6858000"/>
              <a:gd name="connsiteX93" fmla="*/ 0 w 6127024"/>
              <a:gd name="connsiteY93" fmla="*/ 6858000 h 6858000"/>
              <a:gd name="connsiteX94" fmla="*/ 0 w 6127024"/>
              <a:gd name="connsiteY94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618377 w 6127024"/>
              <a:gd name="connsiteY44" fmla="*/ 3588431 h 6858000"/>
              <a:gd name="connsiteX45" fmla="*/ 5655472 w 6127024"/>
              <a:gd name="connsiteY45" fmla="*/ 3678877 h 6858000"/>
              <a:gd name="connsiteX46" fmla="*/ 5683015 w 6127024"/>
              <a:gd name="connsiteY46" fmla="*/ 3762025 h 6858000"/>
              <a:gd name="connsiteX47" fmla="*/ 5696643 w 6127024"/>
              <a:gd name="connsiteY47" fmla="*/ 3773888 h 6858000"/>
              <a:gd name="connsiteX48" fmla="*/ 5768491 w 6127024"/>
              <a:gd name="connsiteY48" fmla="*/ 3914399 h 6858000"/>
              <a:gd name="connsiteX49" fmla="*/ 5793123 w 6127024"/>
              <a:gd name="connsiteY49" fmla="*/ 3969952 h 6858000"/>
              <a:gd name="connsiteX50" fmla="*/ 5808321 w 6127024"/>
              <a:gd name="connsiteY50" fmla="*/ 3988153 h 6858000"/>
              <a:gd name="connsiteX51" fmla="*/ 5825621 w 6127024"/>
              <a:gd name="connsiteY51" fmla="*/ 4015525 h 6858000"/>
              <a:gd name="connsiteX52" fmla="*/ 5860672 w 6127024"/>
              <a:gd name="connsiteY52" fmla="*/ 4061579 h 6858000"/>
              <a:gd name="connsiteX53" fmla="*/ 5872173 w 6127024"/>
              <a:gd name="connsiteY53" fmla="*/ 4088497 h 6858000"/>
              <a:gd name="connsiteX54" fmla="*/ 5894095 w 6127024"/>
              <a:gd name="connsiteY54" fmla="*/ 4128857 h 6858000"/>
              <a:gd name="connsiteX55" fmla="*/ 5903513 w 6127024"/>
              <a:gd name="connsiteY55" fmla="*/ 4187661 h 6858000"/>
              <a:gd name="connsiteX56" fmla="*/ 5946705 w 6127024"/>
              <a:gd name="connsiteY56" fmla="*/ 4428051 h 6858000"/>
              <a:gd name="connsiteX57" fmla="*/ 5949261 w 6127024"/>
              <a:gd name="connsiteY57" fmla="*/ 4449185 h 6858000"/>
              <a:gd name="connsiteX58" fmla="*/ 5968960 w 6127024"/>
              <a:gd name="connsiteY58" fmla="*/ 4482655 h 6858000"/>
              <a:gd name="connsiteX59" fmla="*/ 5998138 w 6127024"/>
              <a:gd name="connsiteY59" fmla="*/ 4697518 h 6858000"/>
              <a:gd name="connsiteX60" fmla="*/ 6007819 w 6127024"/>
              <a:gd name="connsiteY60" fmla="*/ 4858148 h 6858000"/>
              <a:gd name="connsiteX61" fmla="*/ 6007749 w 6127024"/>
              <a:gd name="connsiteY61" fmla="*/ 4964715 h 6858000"/>
              <a:gd name="connsiteX62" fmla="*/ 6005269 w 6127024"/>
              <a:gd name="connsiteY62" fmla="*/ 5150567 h 6858000"/>
              <a:gd name="connsiteX63" fmla="*/ 6001127 w 6127024"/>
              <a:gd name="connsiteY63" fmla="*/ 5164609 h 6858000"/>
              <a:gd name="connsiteX64" fmla="*/ 5998514 w 6127024"/>
              <a:gd name="connsiteY64" fmla="*/ 5189673 h 6858000"/>
              <a:gd name="connsiteX65" fmla="*/ 6018409 w 6127024"/>
              <a:gd name="connsiteY65" fmla="*/ 5227157 h 6858000"/>
              <a:gd name="connsiteX66" fmla="*/ 6036748 w 6127024"/>
              <a:gd name="connsiteY66" fmla="*/ 5322752 h 6858000"/>
              <a:gd name="connsiteX67" fmla="*/ 6036943 w 6127024"/>
              <a:gd name="connsiteY67" fmla="*/ 5329480 h 6858000"/>
              <a:gd name="connsiteX68" fmla="*/ 6037677 w 6127024"/>
              <a:gd name="connsiteY68" fmla="*/ 5354807 h 6858000"/>
              <a:gd name="connsiteX69" fmla="*/ 6039728 w 6127024"/>
              <a:gd name="connsiteY69" fmla="*/ 5359416 h 6858000"/>
              <a:gd name="connsiteX70" fmla="*/ 6053435 w 6127024"/>
              <a:gd name="connsiteY70" fmla="*/ 5387547 h 6858000"/>
              <a:gd name="connsiteX71" fmla="*/ 6065933 w 6127024"/>
              <a:gd name="connsiteY71" fmla="*/ 5443002 h 6858000"/>
              <a:gd name="connsiteX72" fmla="*/ 6068640 w 6127024"/>
              <a:gd name="connsiteY72" fmla="*/ 5474503 h 6858000"/>
              <a:gd name="connsiteX73" fmla="*/ 6080922 w 6127024"/>
              <a:gd name="connsiteY73" fmla="*/ 5561070 h 6858000"/>
              <a:gd name="connsiteX74" fmla="*/ 6096949 w 6127024"/>
              <a:gd name="connsiteY74" fmla="*/ 5648179 h 6858000"/>
              <a:gd name="connsiteX75" fmla="*/ 6121353 w 6127024"/>
              <a:gd name="connsiteY75" fmla="*/ 5721725 h 6858000"/>
              <a:gd name="connsiteX76" fmla="*/ 6109884 w 6127024"/>
              <a:gd name="connsiteY76" fmla="*/ 5721959 h 6858000"/>
              <a:gd name="connsiteX77" fmla="*/ 6127024 w 6127024"/>
              <a:gd name="connsiteY77" fmla="*/ 5786902 h 6858000"/>
              <a:gd name="connsiteX78" fmla="*/ 6115796 w 6127024"/>
              <a:gd name="connsiteY78" fmla="*/ 5862844 h 6858000"/>
              <a:gd name="connsiteX79" fmla="*/ 6102493 w 6127024"/>
              <a:gd name="connsiteY79" fmla="*/ 5928602 h 6858000"/>
              <a:gd name="connsiteX80" fmla="*/ 6056863 w 6127024"/>
              <a:gd name="connsiteY80" fmla="*/ 6000643 h 6858000"/>
              <a:gd name="connsiteX81" fmla="*/ 6045436 w 6127024"/>
              <a:gd name="connsiteY81" fmla="*/ 6124480 h 6858000"/>
              <a:gd name="connsiteX82" fmla="*/ 6030489 w 6127024"/>
              <a:gd name="connsiteY82" fmla="*/ 6317666 h 6858000"/>
              <a:gd name="connsiteX83" fmla="*/ 6007492 w 6127024"/>
              <a:gd name="connsiteY83" fmla="*/ 6440818 h 6858000"/>
              <a:gd name="connsiteX84" fmla="*/ 6009467 w 6127024"/>
              <a:gd name="connsiteY84" fmla="*/ 6487076 h 6858000"/>
              <a:gd name="connsiteX85" fmla="*/ 5995064 w 6127024"/>
              <a:gd name="connsiteY85" fmla="*/ 6540791 h 6858000"/>
              <a:gd name="connsiteX86" fmla="*/ 6004510 w 6127024"/>
              <a:gd name="connsiteY86" fmla="*/ 6599256 h 6858000"/>
              <a:gd name="connsiteX87" fmla="*/ 5986207 w 6127024"/>
              <a:gd name="connsiteY87" fmla="*/ 6695855 h 6858000"/>
              <a:gd name="connsiteX88" fmla="*/ 5979428 w 6127024"/>
              <a:gd name="connsiteY88" fmla="*/ 6754678 h 6858000"/>
              <a:gd name="connsiteX89" fmla="*/ 5983398 w 6127024"/>
              <a:gd name="connsiteY89" fmla="*/ 6778641 h 6858000"/>
              <a:gd name="connsiteX90" fmla="*/ 5984543 w 6127024"/>
              <a:gd name="connsiteY90" fmla="*/ 6811016 h 6858000"/>
              <a:gd name="connsiteX91" fmla="*/ 5979671 w 6127024"/>
              <a:gd name="connsiteY91" fmla="*/ 6858000 h 6858000"/>
              <a:gd name="connsiteX92" fmla="*/ 0 w 6127024"/>
              <a:gd name="connsiteY92" fmla="*/ 6858000 h 6858000"/>
              <a:gd name="connsiteX93" fmla="*/ 0 w 6127024"/>
              <a:gd name="connsiteY93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618377 w 6127024"/>
              <a:gd name="connsiteY44" fmla="*/ 3588431 h 6858000"/>
              <a:gd name="connsiteX45" fmla="*/ 5655472 w 6127024"/>
              <a:gd name="connsiteY45" fmla="*/ 3678877 h 6858000"/>
              <a:gd name="connsiteX46" fmla="*/ 5683015 w 6127024"/>
              <a:gd name="connsiteY46" fmla="*/ 3762025 h 6858000"/>
              <a:gd name="connsiteX47" fmla="*/ 5696643 w 6127024"/>
              <a:gd name="connsiteY47" fmla="*/ 3773888 h 6858000"/>
              <a:gd name="connsiteX48" fmla="*/ 5768491 w 6127024"/>
              <a:gd name="connsiteY48" fmla="*/ 3914399 h 6858000"/>
              <a:gd name="connsiteX49" fmla="*/ 5793123 w 6127024"/>
              <a:gd name="connsiteY49" fmla="*/ 3969952 h 6858000"/>
              <a:gd name="connsiteX50" fmla="*/ 5808321 w 6127024"/>
              <a:gd name="connsiteY50" fmla="*/ 3988153 h 6858000"/>
              <a:gd name="connsiteX51" fmla="*/ 5825621 w 6127024"/>
              <a:gd name="connsiteY51" fmla="*/ 4015525 h 6858000"/>
              <a:gd name="connsiteX52" fmla="*/ 5860672 w 6127024"/>
              <a:gd name="connsiteY52" fmla="*/ 4061579 h 6858000"/>
              <a:gd name="connsiteX53" fmla="*/ 5872173 w 6127024"/>
              <a:gd name="connsiteY53" fmla="*/ 4088497 h 6858000"/>
              <a:gd name="connsiteX54" fmla="*/ 5894095 w 6127024"/>
              <a:gd name="connsiteY54" fmla="*/ 4128857 h 6858000"/>
              <a:gd name="connsiteX55" fmla="*/ 5903513 w 6127024"/>
              <a:gd name="connsiteY55" fmla="*/ 4187661 h 6858000"/>
              <a:gd name="connsiteX56" fmla="*/ 5946705 w 6127024"/>
              <a:gd name="connsiteY56" fmla="*/ 4428051 h 6858000"/>
              <a:gd name="connsiteX57" fmla="*/ 5949261 w 6127024"/>
              <a:gd name="connsiteY57" fmla="*/ 4449185 h 6858000"/>
              <a:gd name="connsiteX58" fmla="*/ 5968960 w 6127024"/>
              <a:gd name="connsiteY58" fmla="*/ 4482655 h 6858000"/>
              <a:gd name="connsiteX59" fmla="*/ 5998138 w 6127024"/>
              <a:gd name="connsiteY59" fmla="*/ 4697518 h 6858000"/>
              <a:gd name="connsiteX60" fmla="*/ 6007819 w 6127024"/>
              <a:gd name="connsiteY60" fmla="*/ 4858148 h 6858000"/>
              <a:gd name="connsiteX61" fmla="*/ 6007749 w 6127024"/>
              <a:gd name="connsiteY61" fmla="*/ 4964715 h 6858000"/>
              <a:gd name="connsiteX62" fmla="*/ 6005269 w 6127024"/>
              <a:gd name="connsiteY62" fmla="*/ 5150567 h 6858000"/>
              <a:gd name="connsiteX63" fmla="*/ 6001127 w 6127024"/>
              <a:gd name="connsiteY63" fmla="*/ 5164609 h 6858000"/>
              <a:gd name="connsiteX64" fmla="*/ 5998514 w 6127024"/>
              <a:gd name="connsiteY64" fmla="*/ 5189673 h 6858000"/>
              <a:gd name="connsiteX65" fmla="*/ 6018409 w 6127024"/>
              <a:gd name="connsiteY65" fmla="*/ 5227157 h 6858000"/>
              <a:gd name="connsiteX66" fmla="*/ 6036748 w 6127024"/>
              <a:gd name="connsiteY66" fmla="*/ 5322752 h 6858000"/>
              <a:gd name="connsiteX67" fmla="*/ 6036943 w 6127024"/>
              <a:gd name="connsiteY67" fmla="*/ 5329480 h 6858000"/>
              <a:gd name="connsiteX68" fmla="*/ 6037677 w 6127024"/>
              <a:gd name="connsiteY68" fmla="*/ 5354807 h 6858000"/>
              <a:gd name="connsiteX69" fmla="*/ 6039728 w 6127024"/>
              <a:gd name="connsiteY69" fmla="*/ 5359416 h 6858000"/>
              <a:gd name="connsiteX70" fmla="*/ 6053435 w 6127024"/>
              <a:gd name="connsiteY70" fmla="*/ 5387547 h 6858000"/>
              <a:gd name="connsiteX71" fmla="*/ 6065933 w 6127024"/>
              <a:gd name="connsiteY71" fmla="*/ 5443002 h 6858000"/>
              <a:gd name="connsiteX72" fmla="*/ 6068640 w 6127024"/>
              <a:gd name="connsiteY72" fmla="*/ 5474503 h 6858000"/>
              <a:gd name="connsiteX73" fmla="*/ 6080922 w 6127024"/>
              <a:gd name="connsiteY73" fmla="*/ 5561070 h 6858000"/>
              <a:gd name="connsiteX74" fmla="*/ 6096949 w 6127024"/>
              <a:gd name="connsiteY74" fmla="*/ 5648179 h 6858000"/>
              <a:gd name="connsiteX75" fmla="*/ 6121353 w 6127024"/>
              <a:gd name="connsiteY75" fmla="*/ 5721725 h 6858000"/>
              <a:gd name="connsiteX76" fmla="*/ 6109884 w 6127024"/>
              <a:gd name="connsiteY76" fmla="*/ 5721959 h 6858000"/>
              <a:gd name="connsiteX77" fmla="*/ 6127024 w 6127024"/>
              <a:gd name="connsiteY77" fmla="*/ 5786902 h 6858000"/>
              <a:gd name="connsiteX78" fmla="*/ 6115796 w 6127024"/>
              <a:gd name="connsiteY78" fmla="*/ 5862844 h 6858000"/>
              <a:gd name="connsiteX79" fmla="*/ 6102493 w 6127024"/>
              <a:gd name="connsiteY79" fmla="*/ 5928602 h 6858000"/>
              <a:gd name="connsiteX80" fmla="*/ 6056863 w 6127024"/>
              <a:gd name="connsiteY80" fmla="*/ 6000643 h 6858000"/>
              <a:gd name="connsiteX81" fmla="*/ 6045436 w 6127024"/>
              <a:gd name="connsiteY81" fmla="*/ 6124480 h 6858000"/>
              <a:gd name="connsiteX82" fmla="*/ 6030489 w 6127024"/>
              <a:gd name="connsiteY82" fmla="*/ 6317666 h 6858000"/>
              <a:gd name="connsiteX83" fmla="*/ 6007492 w 6127024"/>
              <a:gd name="connsiteY83" fmla="*/ 6440818 h 6858000"/>
              <a:gd name="connsiteX84" fmla="*/ 6009467 w 6127024"/>
              <a:gd name="connsiteY84" fmla="*/ 6487076 h 6858000"/>
              <a:gd name="connsiteX85" fmla="*/ 5995064 w 6127024"/>
              <a:gd name="connsiteY85" fmla="*/ 6540791 h 6858000"/>
              <a:gd name="connsiteX86" fmla="*/ 6004510 w 6127024"/>
              <a:gd name="connsiteY86" fmla="*/ 6599256 h 6858000"/>
              <a:gd name="connsiteX87" fmla="*/ 5986207 w 6127024"/>
              <a:gd name="connsiteY87" fmla="*/ 6695855 h 6858000"/>
              <a:gd name="connsiteX88" fmla="*/ 5979428 w 6127024"/>
              <a:gd name="connsiteY88" fmla="*/ 6754678 h 6858000"/>
              <a:gd name="connsiteX89" fmla="*/ 5983398 w 6127024"/>
              <a:gd name="connsiteY89" fmla="*/ 6778641 h 6858000"/>
              <a:gd name="connsiteX90" fmla="*/ 5984543 w 6127024"/>
              <a:gd name="connsiteY90" fmla="*/ 6811016 h 6858000"/>
              <a:gd name="connsiteX91" fmla="*/ 5979671 w 6127024"/>
              <a:gd name="connsiteY91" fmla="*/ 6858000 h 6858000"/>
              <a:gd name="connsiteX92" fmla="*/ 0 w 6127024"/>
              <a:gd name="connsiteY92" fmla="*/ 6858000 h 6858000"/>
              <a:gd name="connsiteX93" fmla="*/ 0 w 6127024"/>
              <a:gd name="connsiteY93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618377 w 6127024"/>
              <a:gd name="connsiteY44" fmla="*/ 3588431 h 6858000"/>
              <a:gd name="connsiteX45" fmla="*/ 5655472 w 6127024"/>
              <a:gd name="connsiteY45" fmla="*/ 3678877 h 6858000"/>
              <a:gd name="connsiteX46" fmla="*/ 5683015 w 6127024"/>
              <a:gd name="connsiteY46" fmla="*/ 3762025 h 6858000"/>
              <a:gd name="connsiteX47" fmla="*/ 5696643 w 6127024"/>
              <a:gd name="connsiteY47" fmla="*/ 3773888 h 6858000"/>
              <a:gd name="connsiteX48" fmla="*/ 5768491 w 6127024"/>
              <a:gd name="connsiteY48" fmla="*/ 3914399 h 6858000"/>
              <a:gd name="connsiteX49" fmla="*/ 5793123 w 6127024"/>
              <a:gd name="connsiteY49" fmla="*/ 3969952 h 6858000"/>
              <a:gd name="connsiteX50" fmla="*/ 5808321 w 6127024"/>
              <a:gd name="connsiteY50" fmla="*/ 3988153 h 6858000"/>
              <a:gd name="connsiteX51" fmla="*/ 5825621 w 6127024"/>
              <a:gd name="connsiteY51" fmla="*/ 4015525 h 6858000"/>
              <a:gd name="connsiteX52" fmla="*/ 5860672 w 6127024"/>
              <a:gd name="connsiteY52" fmla="*/ 4061579 h 6858000"/>
              <a:gd name="connsiteX53" fmla="*/ 5894095 w 6127024"/>
              <a:gd name="connsiteY53" fmla="*/ 4128857 h 6858000"/>
              <a:gd name="connsiteX54" fmla="*/ 5903513 w 6127024"/>
              <a:gd name="connsiteY54" fmla="*/ 4187661 h 6858000"/>
              <a:gd name="connsiteX55" fmla="*/ 5946705 w 6127024"/>
              <a:gd name="connsiteY55" fmla="*/ 4428051 h 6858000"/>
              <a:gd name="connsiteX56" fmla="*/ 5949261 w 6127024"/>
              <a:gd name="connsiteY56" fmla="*/ 4449185 h 6858000"/>
              <a:gd name="connsiteX57" fmla="*/ 5968960 w 6127024"/>
              <a:gd name="connsiteY57" fmla="*/ 4482655 h 6858000"/>
              <a:gd name="connsiteX58" fmla="*/ 5998138 w 6127024"/>
              <a:gd name="connsiteY58" fmla="*/ 4697518 h 6858000"/>
              <a:gd name="connsiteX59" fmla="*/ 6007819 w 6127024"/>
              <a:gd name="connsiteY59" fmla="*/ 4858148 h 6858000"/>
              <a:gd name="connsiteX60" fmla="*/ 6007749 w 6127024"/>
              <a:gd name="connsiteY60" fmla="*/ 4964715 h 6858000"/>
              <a:gd name="connsiteX61" fmla="*/ 6005269 w 6127024"/>
              <a:gd name="connsiteY61" fmla="*/ 5150567 h 6858000"/>
              <a:gd name="connsiteX62" fmla="*/ 6001127 w 6127024"/>
              <a:gd name="connsiteY62" fmla="*/ 5164609 h 6858000"/>
              <a:gd name="connsiteX63" fmla="*/ 5998514 w 6127024"/>
              <a:gd name="connsiteY63" fmla="*/ 5189673 h 6858000"/>
              <a:gd name="connsiteX64" fmla="*/ 6018409 w 6127024"/>
              <a:gd name="connsiteY64" fmla="*/ 5227157 h 6858000"/>
              <a:gd name="connsiteX65" fmla="*/ 6036748 w 6127024"/>
              <a:gd name="connsiteY65" fmla="*/ 5322752 h 6858000"/>
              <a:gd name="connsiteX66" fmla="*/ 6036943 w 6127024"/>
              <a:gd name="connsiteY66" fmla="*/ 5329480 h 6858000"/>
              <a:gd name="connsiteX67" fmla="*/ 6037677 w 6127024"/>
              <a:gd name="connsiteY67" fmla="*/ 5354807 h 6858000"/>
              <a:gd name="connsiteX68" fmla="*/ 6039728 w 6127024"/>
              <a:gd name="connsiteY68" fmla="*/ 5359416 h 6858000"/>
              <a:gd name="connsiteX69" fmla="*/ 6053435 w 6127024"/>
              <a:gd name="connsiteY69" fmla="*/ 5387547 h 6858000"/>
              <a:gd name="connsiteX70" fmla="*/ 6065933 w 6127024"/>
              <a:gd name="connsiteY70" fmla="*/ 5443002 h 6858000"/>
              <a:gd name="connsiteX71" fmla="*/ 6068640 w 6127024"/>
              <a:gd name="connsiteY71" fmla="*/ 5474503 h 6858000"/>
              <a:gd name="connsiteX72" fmla="*/ 6080922 w 6127024"/>
              <a:gd name="connsiteY72" fmla="*/ 5561070 h 6858000"/>
              <a:gd name="connsiteX73" fmla="*/ 6096949 w 6127024"/>
              <a:gd name="connsiteY73" fmla="*/ 5648179 h 6858000"/>
              <a:gd name="connsiteX74" fmla="*/ 6121353 w 6127024"/>
              <a:gd name="connsiteY74" fmla="*/ 5721725 h 6858000"/>
              <a:gd name="connsiteX75" fmla="*/ 6109884 w 6127024"/>
              <a:gd name="connsiteY75" fmla="*/ 5721959 h 6858000"/>
              <a:gd name="connsiteX76" fmla="*/ 6127024 w 6127024"/>
              <a:gd name="connsiteY76" fmla="*/ 5786902 h 6858000"/>
              <a:gd name="connsiteX77" fmla="*/ 6115796 w 6127024"/>
              <a:gd name="connsiteY77" fmla="*/ 5862844 h 6858000"/>
              <a:gd name="connsiteX78" fmla="*/ 6102493 w 6127024"/>
              <a:gd name="connsiteY78" fmla="*/ 5928602 h 6858000"/>
              <a:gd name="connsiteX79" fmla="*/ 6056863 w 6127024"/>
              <a:gd name="connsiteY79" fmla="*/ 6000643 h 6858000"/>
              <a:gd name="connsiteX80" fmla="*/ 6045436 w 6127024"/>
              <a:gd name="connsiteY80" fmla="*/ 6124480 h 6858000"/>
              <a:gd name="connsiteX81" fmla="*/ 6030489 w 6127024"/>
              <a:gd name="connsiteY81" fmla="*/ 6317666 h 6858000"/>
              <a:gd name="connsiteX82" fmla="*/ 6007492 w 6127024"/>
              <a:gd name="connsiteY82" fmla="*/ 6440818 h 6858000"/>
              <a:gd name="connsiteX83" fmla="*/ 6009467 w 6127024"/>
              <a:gd name="connsiteY83" fmla="*/ 6487076 h 6858000"/>
              <a:gd name="connsiteX84" fmla="*/ 5995064 w 6127024"/>
              <a:gd name="connsiteY84" fmla="*/ 6540791 h 6858000"/>
              <a:gd name="connsiteX85" fmla="*/ 6004510 w 6127024"/>
              <a:gd name="connsiteY85" fmla="*/ 6599256 h 6858000"/>
              <a:gd name="connsiteX86" fmla="*/ 5986207 w 6127024"/>
              <a:gd name="connsiteY86" fmla="*/ 6695855 h 6858000"/>
              <a:gd name="connsiteX87" fmla="*/ 5979428 w 6127024"/>
              <a:gd name="connsiteY87" fmla="*/ 6754678 h 6858000"/>
              <a:gd name="connsiteX88" fmla="*/ 5983398 w 6127024"/>
              <a:gd name="connsiteY88" fmla="*/ 6778641 h 6858000"/>
              <a:gd name="connsiteX89" fmla="*/ 5984543 w 6127024"/>
              <a:gd name="connsiteY89" fmla="*/ 6811016 h 6858000"/>
              <a:gd name="connsiteX90" fmla="*/ 5979671 w 6127024"/>
              <a:gd name="connsiteY90" fmla="*/ 6858000 h 6858000"/>
              <a:gd name="connsiteX91" fmla="*/ 0 w 6127024"/>
              <a:gd name="connsiteY91" fmla="*/ 6858000 h 6858000"/>
              <a:gd name="connsiteX92" fmla="*/ 0 w 6127024"/>
              <a:gd name="connsiteY92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618377 w 6127024"/>
              <a:gd name="connsiteY44" fmla="*/ 3588431 h 6858000"/>
              <a:gd name="connsiteX45" fmla="*/ 5655472 w 6127024"/>
              <a:gd name="connsiteY45" fmla="*/ 3678877 h 6858000"/>
              <a:gd name="connsiteX46" fmla="*/ 5683015 w 6127024"/>
              <a:gd name="connsiteY46" fmla="*/ 3762025 h 6858000"/>
              <a:gd name="connsiteX47" fmla="*/ 5696643 w 6127024"/>
              <a:gd name="connsiteY47" fmla="*/ 3773888 h 6858000"/>
              <a:gd name="connsiteX48" fmla="*/ 5768491 w 6127024"/>
              <a:gd name="connsiteY48" fmla="*/ 3914399 h 6858000"/>
              <a:gd name="connsiteX49" fmla="*/ 5793123 w 6127024"/>
              <a:gd name="connsiteY49" fmla="*/ 3969952 h 6858000"/>
              <a:gd name="connsiteX50" fmla="*/ 5808321 w 6127024"/>
              <a:gd name="connsiteY50" fmla="*/ 3988153 h 6858000"/>
              <a:gd name="connsiteX51" fmla="*/ 5825621 w 6127024"/>
              <a:gd name="connsiteY51" fmla="*/ 4015525 h 6858000"/>
              <a:gd name="connsiteX52" fmla="*/ 5860672 w 6127024"/>
              <a:gd name="connsiteY52" fmla="*/ 4061579 h 6858000"/>
              <a:gd name="connsiteX53" fmla="*/ 5894095 w 6127024"/>
              <a:gd name="connsiteY53" fmla="*/ 4128857 h 6858000"/>
              <a:gd name="connsiteX54" fmla="*/ 5903513 w 6127024"/>
              <a:gd name="connsiteY54" fmla="*/ 4187661 h 6858000"/>
              <a:gd name="connsiteX55" fmla="*/ 5946705 w 6127024"/>
              <a:gd name="connsiteY55" fmla="*/ 4428051 h 6858000"/>
              <a:gd name="connsiteX56" fmla="*/ 5949261 w 6127024"/>
              <a:gd name="connsiteY56" fmla="*/ 4449185 h 6858000"/>
              <a:gd name="connsiteX57" fmla="*/ 5968960 w 6127024"/>
              <a:gd name="connsiteY57" fmla="*/ 4482655 h 6858000"/>
              <a:gd name="connsiteX58" fmla="*/ 5998138 w 6127024"/>
              <a:gd name="connsiteY58" fmla="*/ 4697518 h 6858000"/>
              <a:gd name="connsiteX59" fmla="*/ 6007819 w 6127024"/>
              <a:gd name="connsiteY59" fmla="*/ 4858148 h 6858000"/>
              <a:gd name="connsiteX60" fmla="*/ 6007749 w 6127024"/>
              <a:gd name="connsiteY60" fmla="*/ 4964715 h 6858000"/>
              <a:gd name="connsiteX61" fmla="*/ 6005269 w 6127024"/>
              <a:gd name="connsiteY61" fmla="*/ 5150567 h 6858000"/>
              <a:gd name="connsiteX62" fmla="*/ 6001127 w 6127024"/>
              <a:gd name="connsiteY62" fmla="*/ 5164609 h 6858000"/>
              <a:gd name="connsiteX63" fmla="*/ 5998514 w 6127024"/>
              <a:gd name="connsiteY63" fmla="*/ 5189673 h 6858000"/>
              <a:gd name="connsiteX64" fmla="*/ 6018409 w 6127024"/>
              <a:gd name="connsiteY64" fmla="*/ 5227157 h 6858000"/>
              <a:gd name="connsiteX65" fmla="*/ 6036748 w 6127024"/>
              <a:gd name="connsiteY65" fmla="*/ 5322752 h 6858000"/>
              <a:gd name="connsiteX66" fmla="*/ 6036943 w 6127024"/>
              <a:gd name="connsiteY66" fmla="*/ 5329480 h 6858000"/>
              <a:gd name="connsiteX67" fmla="*/ 6037677 w 6127024"/>
              <a:gd name="connsiteY67" fmla="*/ 5354807 h 6858000"/>
              <a:gd name="connsiteX68" fmla="*/ 6039728 w 6127024"/>
              <a:gd name="connsiteY68" fmla="*/ 5359416 h 6858000"/>
              <a:gd name="connsiteX69" fmla="*/ 6053435 w 6127024"/>
              <a:gd name="connsiteY69" fmla="*/ 5387547 h 6858000"/>
              <a:gd name="connsiteX70" fmla="*/ 6065933 w 6127024"/>
              <a:gd name="connsiteY70" fmla="*/ 5443002 h 6858000"/>
              <a:gd name="connsiteX71" fmla="*/ 6068640 w 6127024"/>
              <a:gd name="connsiteY71" fmla="*/ 5474503 h 6858000"/>
              <a:gd name="connsiteX72" fmla="*/ 6080922 w 6127024"/>
              <a:gd name="connsiteY72" fmla="*/ 5561070 h 6858000"/>
              <a:gd name="connsiteX73" fmla="*/ 6096949 w 6127024"/>
              <a:gd name="connsiteY73" fmla="*/ 5648179 h 6858000"/>
              <a:gd name="connsiteX74" fmla="*/ 6121353 w 6127024"/>
              <a:gd name="connsiteY74" fmla="*/ 5721725 h 6858000"/>
              <a:gd name="connsiteX75" fmla="*/ 6109884 w 6127024"/>
              <a:gd name="connsiteY75" fmla="*/ 5721959 h 6858000"/>
              <a:gd name="connsiteX76" fmla="*/ 6127024 w 6127024"/>
              <a:gd name="connsiteY76" fmla="*/ 5786902 h 6858000"/>
              <a:gd name="connsiteX77" fmla="*/ 6115796 w 6127024"/>
              <a:gd name="connsiteY77" fmla="*/ 5862844 h 6858000"/>
              <a:gd name="connsiteX78" fmla="*/ 6102493 w 6127024"/>
              <a:gd name="connsiteY78" fmla="*/ 5928602 h 6858000"/>
              <a:gd name="connsiteX79" fmla="*/ 6056863 w 6127024"/>
              <a:gd name="connsiteY79" fmla="*/ 6000643 h 6858000"/>
              <a:gd name="connsiteX80" fmla="*/ 6045436 w 6127024"/>
              <a:gd name="connsiteY80" fmla="*/ 6124480 h 6858000"/>
              <a:gd name="connsiteX81" fmla="*/ 6030489 w 6127024"/>
              <a:gd name="connsiteY81" fmla="*/ 6317666 h 6858000"/>
              <a:gd name="connsiteX82" fmla="*/ 6007492 w 6127024"/>
              <a:gd name="connsiteY82" fmla="*/ 6440818 h 6858000"/>
              <a:gd name="connsiteX83" fmla="*/ 6009467 w 6127024"/>
              <a:gd name="connsiteY83" fmla="*/ 6487076 h 6858000"/>
              <a:gd name="connsiteX84" fmla="*/ 5995064 w 6127024"/>
              <a:gd name="connsiteY84" fmla="*/ 6540791 h 6858000"/>
              <a:gd name="connsiteX85" fmla="*/ 6004510 w 6127024"/>
              <a:gd name="connsiteY85" fmla="*/ 6599256 h 6858000"/>
              <a:gd name="connsiteX86" fmla="*/ 5986207 w 6127024"/>
              <a:gd name="connsiteY86" fmla="*/ 6695855 h 6858000"/>
              <a:gd name="connsiteX87" fmla="*/ 5979428 w 6127024"/>
              <a:gd name="connsiteY87" fmla="*/ 6754678 h 6858000"/>
              <a:gd name="connsiteX88" fmla="*/ 5983398 w 6127024"/>
              <a:gd name="connsiteY88" fmla="*/ 6778641 h 6858000"/>
              <a:gd name="connsiteX89" fmla="*/ 5984543 w 6127024"/>
              <a:gd name="connsiteY89" fmla="*/ 6811016 h 6858000"/>
              <a:gd name="connsiteX90" fmla="*/ 5979671 w 6127024"/>
              <a:gd name="connsiteY90" fmla="*/ 6858000 h 6858000"/>
              <a:gd name="connsiteX91" fmla="*/ 0 w 6127024"/>
              <a:gd name="connsiteY91" fmla="*/ 6858000 h 6858000"/>
              <a:gd name="connsiteX92" fmla="*/ 0 w 6127024"/>
              <a:gd name="connsiteY92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618377 w 6127024"/>
              <a:gd name="connsiteY44" fmla="*/ 3588431 h 6858000"/>
              <a:gd name="connsiteX45" fmla="*/ 5655472 w 6127024"/>
              <a:gd name="connsiteY45" fmla="*/ 3678877 h 6858000"/>
              <a:gd name="connsiteX46" fmla="*/ 5683015 w 6127024"/>
              <a:gd name="connsiteY46" fmla="*/ 3762025 h 6858000"/>
              <a:gd name="connsiteX47" fmla="*/ 5696643 w 6127024"/>
              <a:gd name="connsiteY47" fmla="*/ 3773888 h 6858000"/>
              <a:gd name="connsiteX48" fmla="*/ 5768491 w 6127024"/>
              <a:gd name="connsiteY48" fmla="*/ 3914399 h 6858000"/>
              <a:gd name="connsiteX49" fmla="*/ 5793123 w 6127024"/>
              <a:gd name="connsiteY49" fmla="*/ 3969952 h 6858000"/>
              <a:gd name="connsiteX50" fmla="*/ 5808321 w 6127024"/>
              <a:gd name="connsiteY50" fmla="*/ 3988153 h 6858000"/>
              <a:gd name="connsiteX51" fmla="*/ 5825621 w 6127024"/>
              <a:gd name="connsiteY51" fmla="*/ 4015525 h 6858000"/>
              <a:gd name="connsiteX52" fmla="*/ 5860672 w 6127024"/>
              <a:gd name="connsiteY52" fmla="*/ 4061579 h 6858000"/>
              <a:gd name="connsiteX53" fmla="*/ 5894095 w 6127024"/>
              <a:gd name="connsiteY53" fmla="*/ 4128857 h 6858000"/>
              <a:gd name="connsiteX54" fmla="*/ 5903513 w 6127024"/>
              <a:gd name="connsiteY54" fmla="*/ 4187661 h 6858000"/>
              <a:gd name="connsiteX55" fmla="*/ 5946705 w 6127024"/>
              <a:gd name="connsiteY55" fmla="*/ 4428051 h 6858000"/>
              <a:gd name="connsiteX56" fmla="*/ 5949261 w 6127024"/>
              <a:gd name="connsiteY56" fmla="*/ 4449185 h 6858000"/>
              <a:gd name="connsiteX57" fmla="*/ 5968960 w 6127024"/>
              <a:gd name="connsiteY57" fmla="*/ 4482655 h 6858000"/>
              <a:gd name="connsiteX58" fmla="*/ 5998138 w 6127024"/>
              <a:gd name="connsiteY58" fmla="*/ 4697518 h 6858000"/>
              <a:gd name="connsiteX59" fmla="*/ 6007819 w 6127024"/>
              <a:gd name="connsiteY59" fmla="*/ 4858148 h 6858000"/>
              <a:gd name="connsiteX60" fmla="*/ 6007749 w 6127024"/>
              <a:gd name="connsiteY60" fmla="*/ 4964715 h 6858000"/>
              <a:gd name="connsiteX61" fmla="*/ 6005269 w 6127024"/>
              <a:gd name="connsiteY61" fmla="*/ 5150567 h 6858000"/>
              <a:gd name="connsiteX62" fmla="*/ 6001127 w 6127024"/>
              <a:gd name="connsiteY62" fmla="*/ 5164609 h 6858000"/>
              <a:gd name="connsiteX63" fmla="*/ 5998514 w 6127024"/>
              <a:gd name="connsiteY63" fmla="*/ 5189673 h 6858000"/>
              <a:gd name="connsiteX64" fmla="*/ 6018409 w 6127024"/>
              <a:gd name="connsiteY64" fmla="*/ 5227157 h 6858000"/>
              <a:gd name="connsiteX65" fmla="*/ 6036748 w 6127024"/>
              <a:gd name="connsiteY65" fmla="*/ 5322752 h 6858000"/>
              <a:gd name="connsiteX66" fmla="*/ 6036943 w 6127024"/>
              <a:gd name="connsiteY66" fmla="*/ 5329480 h 6858000"/>
              <a:gd name="connsiteX67" fmla="*/ 6037677 w 6127024"/>
              <a:gd name="connsiteY67" fmla="*/ 5354807 h 6858000"/>
              <a:gd name="connsiteX68" fmla="*/ 6053435 w 6127024"/>
              <a:gd name="connsiteY68" fmla="*/ 5387547 h 6858000"/>
              <a:gd name="connsiteX69" fmla="*/ 6065933 w 6127024"/>
              <a:gd name="connsiteY69" fmla="*/ 5443002 h 6858000"/>
              <a:gd name="connsiteX70" fmla="*/ 6068640 w 6127024"/>
              <a:gd name="connsiteY70" fmla="*/ 5474503 h 6858000"/>
              <a:gd name="connsiteX71" fmla="*/ 6080922 w 6127024"/>
              <a:gd name="connsiteY71" fmla="*/ 5561070 h 6858000"/>
              <a:gd name="connsiteX72" fmla="*/ 6096949 w 6127024"/>
              <a:gd name="connsiteY72" fmla="*/ 5648179 h 6858000"/>
              <a:gd name="connsiteX73" fmla="*/ 6121353 w 6127024"/>
              <a:gd name="connsiteY73" fmla="*/ 5721725 h 6858000"/>
              <a:gd name="connsiteX74" fmla="*/ 6109884 w 6127024"/>
              <a:gd name="connsiteY74" fmla="*/ 5721959 h 6858000"/>
              <a:gd name="connsiteX75" fmla="*/ 6127024 w 6127024"/>
              <a:gd name="connsiteY75" fmla="*/ 5786902 h 6858000"/>
              <a:gd name="connsiteX76" fmla="*/ 6115796 w 6127024"/>
              <a:gd name="connsiteY76" fmla="*/ 5862844 h 6858000"/>
              <a:gd name="connsiteX77" fmla="*/ 6102493 w 6127024"/>
              <a:gd name="connsiteY77" fmla="*/ 5928602 h 6858000"/>
              <a:gd name="connsiteX78" fmla="*/ 6056863 w 6127024"/>
              <a:gd name="connsiteY78" fmla="*/ 6000643 h 6858000"/>
              <a:gd name="connsiteX79" fmla="*/ 6045436 w 6127024"/>
              <a:gd name="connsiteY79" fmla="*/ 6124480 h 6858000"/>
              <a:gd name="connsiteX80" fmla="*/ 6030489 w 6127024"/>
              <a:gd name="connsiteY80" fmla="*/ 6317666 h 6858000"/>
              <a:gd name="connsiteX81" fmla="*/ 6007492 w 6127024"/>
              <a:gd name="connsiteY81" fmla="*/ 6440818 h 6858000"/>
              <a:gd name="connsiteX82" fmla="*/ 6009467 w 6127024"/>
              <a:gd name="connsiteY82" fmla="*/ 6487076 h 6858000"/>
              <a:gd name="connsiteX83" fmla="*/ 5995064 w 6127024"/>
              <a:gd name="connsiteY83" fmla="*/ 6540791 h 6858000"/>
              <a:gd name="connsiteX84" fmla="*/ 6004510 w 6127024"/>
              <a:gd name="connsiteY84" fmla="*/ 6599256 h 6858000"/>
              <a:gd name="connsiteX85" fmla="*/ 5986207 w 6127024"/>
              <a:gd name="connsiteY85" fmla="*/ 6695855 h 6858000"/>
              <a:gd name="connsiteX86" fmla="*/ 5979428 w 6127024"/>
              <a:gd name="connsiteY86" fmla="*/ 6754678 h 6858000"/>
              <a:gd name="connsiteX87" fmla="*/ 5983398 w 6127024"/>
              <a:gd name="connsiteY87" fmla="*/ 6778641 h 6858000"/>
              <a:gd name="connsiteX88" fmla="*/ 5984543 w 6127024"/>
              <a:gd name="connsiteY88" fmla="*/ 6811016 h 6858000"/>
              <a:gd name="connsiteX89" fmla="*/ 5979671 w 6127024"/>
              <a:gd name="connsiteY89" fmla="*/ 6858000 h 6858000"/>
              <a:gd name="connsiteX90" fmla="*/ 0 w 6127024"/>
              <a:gd name="connsiteY90" fmla="*/ 6858000 h 6858000"/>
              <a:gd name="connsiteX91" fmla="*/ 0 w 6127024"/>
              <a:gd name="connsiteY91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618377 w 6127024"/>
              <a:gd name="connsiteY44" fmla="*/ 3588431 h 6858000"/>
              <a:gd name="connsiteX45" fmla="*/ 5655472 w 6127024"/>
              <a:gd name="connsiteY45" fmla="*/ 3678877 h 6858000"/>
              <a:gd name="connsiteX46" fmla="*/ 5683015 w 6127024"/>
              <a:gd name="connsiteY46" fmla="*/ 3762025 h 6858000"/>
              <a:gd name="connsiteX47" fmla="*/ 5696643 w 6127024"/>
              <a:gd name="connsiteY47" fmla="*/ 3773888 h 6858000"/>
              <a:gd name="connsiteX48" fmla="*/ 5768491 w 6127024"/>
              <a:gd name="connsiteY48" fmla="*/ 3914399 h 6858000"/>
              <a:gd name="connsiteX49" fmla="*/ 5793123 w 6127024"/>
              <a:gd name="connsiteY49" fmla="*/ 3969952 h 6858000"/>
              <a:gd name="connsiteX50" fmla="*/ 5808321 w 6127024"/>
              <a:gd name="connsiteY50" fmla="*/ 3988153 h 6858000"/>
              <a:gd name="connsiteX51" fmla="*/ 5825621 w 6127024"/>
              <a:gd name="connsiteY51" fmla="*/ 4015525 h 6858000"/>
              <a:gd name="connsiteX52" fmla="*/ 5860672 w 6127024"/>
              <a:gd name="connsiteY52" fmla="*/ 4061579 h 6858000"/>
              <a:gd name="connsiteX53" fmla="*/ 5894095 w 6127024"/>
              <a:gd name="connsiteY53" fmla="*/ 4128857 h 6858000"/>
              <a:gd name="connsiteX54" fmla="*/ 5903513 w 6127024"/>
              <a:gd name="connsiteY54" fmla="*/ 4187661 h 6858000"/>
              <a:gd name="connsiteX55" fmla="*/ 5946705 w 6127024"/>
              <a:gd name="connsiteY55" fmla="*/ 4428051 h 6858000"/>
              <a:gd name="connsiteX56" fmla="*/ 5949261 w 6127024"/>
              <a:gd name="connsiteY56" fmla="*/ 4449185 h 6858000"/>
              <a:gd name="connsiteX57" fmla="*/ 5968960 w 6127024"/>
              <a:gd name="connsiteY57" fmla="*/ 4482655 h 6858000"/>
              <a:gd name="connsiteX58" fmla="*/ 5998138 w 6127024"/>
              <a:gd name="connsiteY58" fmla="*/ 4697518 h 6858000"/>
              <a:gd name="connsiteX59" fmla="*/ 6007819 w 6127024"/>
              <a:gd name="connsiteY59" fmla="*/ 4858148 h 6858000"/>
              <a:gd name="connsiteX60" fmla="*/ 6007749 w 6127024"/>
              <a:gd name="connsiteY60" fmla="*/ 4964715 h 6858000"/>
              <a:gd name="connsiteX61" fmla="*/ 6005269 w 6127024"/>
              <a:gd name="connsiteY61" fmla="*/ 5150567 h 6858000"/>
              <a:gd name="connsiteX62" fmla="*/ 6001127 w 6127024"/>
              <a:gd name="connsiteY62" fmla="*/ 5164609 h 6858000"/>
              <a:gd name="connsiteX63" fmla="*/ 5998514 w 6127024"/>
              <a:gd name="connsiteY63" fmla="*/ 5189673 h 6858000"/>
              <a:gd name="connsiteX64" fmla="*/ 6018409 w 6127024"/>
              <a:gd name="connsiteY64" fmla="*/ 5227157 h 6858000"/>
              <a:gd name="connsiteX65" fmla="*/ 6036748 w 6127024"/>
              <a:gd name="connsiteY65" fmla="*/ 5322752 h 6858000"/>
              <a:gd name="connsiteX66" fmla="*/ 6037677 w 6127024"/>
              <a:gd name="connsiteY66" fmla="*/ 5354807 h 6858000"/>
              <a:gd name="connsiteX67" fmla="*/ 6053435 w 6127024"/>
              <a:gd name="connsiteY67" fmla="*/ 5387547 h 6858000"/>
              <a:gd name="connsiteX68" fmla="*/ 6065933 w 6127024"/>
              <a:gd name="connsiteY68" fmla="*/ 5443002 h 6858000"/>
              <a:gd name="connsiteX69" fmla="*/ 6068640 w 6127024"/>
              <a:gd name="connsiteY69" fmla="*/ 5474503 h 6858000"/>
              <a:gd name="connsiteX70" fmla="*/ 6080922 w 6127024"/>
              <a:gd name="connsiteY70" fmla="*/ 5561070 h 6858000"/>
              <a:gd name="connsiteX71" fmla="*/ 6096949 w 6127024"/>
              <a:gd name="connsiteY71" fmla="*/ 5648179 h 6858000"/>
              <a:gd name="connsiteX72" fmla="*/ 6121353 w 6127024"/>
              <a:gd name="connsiteY72" fmla="*/ 5721725 h 6858000"/>
              <a:gd name="connsiteX73" fmla="*/ 6109884 w 6127024"/>
              <a:gd name="connsiteY73" fmla="*/ 5721959 h 6858000"/>
              <a:gd name="connsiteX74" fmla="*/ 6127024 w 6127024"/>
              <a:gd name="connsiteY74" fmla="*/ 5786902 h 6858000"/>
              <a:gd name="connsiteX75" fmla="*/ 6115796 w 6127024"/>
              <a:gd name="connsiteY75" fmla="*/ 5862844 h 6858000"/>
              <a:gd name="connsiteX76" fmla="*/ 6102493 w 6127024"/>
              <a:gd name="connsiteY76" fmla="*/ 5928602 h 6858000"/>
              <a:gd name="connsiteX77" fmla="*/ 6056863 w 6127024"/>
              <a:gd name="connsiteY77" fmla="*/ 6000643 h 6858000"/>
              <a:gd name="connsiteX78" fmla="*/ 6045436 w 6127024"/>
              <a:gd name="connsiteY78" fmla="*/ 6124480 h 6858000"/>
              <a:gd name="connsiteX79" fmla="*/ 6030489 w 6127024"/>
              <a:gd name="connsiteY79" fmla="*/ 6317666 h 6858000"/>
              <a:gd name="connsiteX80" fmla="*/ 6007492 w 6127024"/>
              <a:gd name="connsiteY80" fmla="*/ 6440818 h 6858000"/>
              <a:gd name="connsiteX81" fmla="*/ 6009467 w 6127024"/>
              <a:gd name="connsiteY81" fmla="*/ 6487076 h 6858000"/>
              <a:gd name="connsiteX82" fmla="*/ 5995064 w 6127024"/>
              <a:gd name="connsiteY82" fmla="*/ 6540791 h 6858000"/>
              <a:gd name="connsiteX83" fmla="*/ 6004510 w 6127024"/>
              <a:gd name="connsiteY83" fmla="*/ 6599256 h 6858000"/>
              <a:gd name="connsiteX84" fmla="*/ 5986207 w 6127024"/>
              <a:gd name="connsiteY84" fmla="*/ 6695855 h 6858000"/>
              <a:gd name="connsiteX85" fmla="*/ 5979428 w 6127024"/>
              <a:gd name="connsiteY85" fmla="*/ 6754678 h 6858000"/>
              <a:gd name="connsiteX86" fmla="*/ 5983398 w 6127024"/>
              <a:gd name="connsiteY86" fmla="*/ 6778641 h 6858000"/>
              <a:gd name="connsiteX87" fmla="*/ 5984543 w 6127024"/>
              <a:gd name="connsiteY87" fmla="*/ 6811016 h 6858000"/>
              <a:gd name="connsiteX88" fmla="*/ 5979671 w 6127024"/>
              <a:gd name="connsiteY88" fmla="*/ 6858000 h 6858000"/>
              <a:gd name="connsiteX89" fmla="*/ 0 w 6127024"/>
              <a:gd name="connsiteY89" fmla="*/ 6858000 h 6858000"/>
              <a:gd name="connsiteX90" fmla="*/ 0 w 6127024"/>
              <a:gd name="connsiteY90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618377 w 6127024"/>
              <a:gd name="connsiteY44" fmla="*/ 3588431 h 6858000"/>
              <a:gd name="connsiteX45" fmla="*/ 5655472 w 6127024"/>
              <a:gd name="connsiteY45" fmla="*/ 3678877 h 6858000"/>
              <a:gd name="connsiteX46" fmla="*/ 5683015 w 6127024"/>
              <a:gd name="connsiteY46" fmla="*/ 3762025 h 6858000"/>
              <a:gd name="connsiteX47" fmla="*/ 5696643 w 6127024"/>
              <a:gd name="connsiteY47" fmla="*/ 3773888 h 6858000"/>
              <a:gd name="connsiteX48" fmla="*/ 5768491 w 6127024"/>
              <a:gd name="connsiteY48" fmla="*/ 3914399 h 6858000"/>
              <a:gd name="connsiteX49" fmla="*/ 5793123 w 6127024"/>
              <a:gd name="connsiteY49" fmla="*/ 3969952 h 6858000"/>
              <a:gd name="connsiteX50" fmla="*/ 5808321 w 6127024"/>
              <a:gd name="connsiteY50" fmla="*/ 3988153 h 6858000"/>
              <a:gd name="connsiteX51" fmla="*/ 5825621 w 6127024"/>
              <a:gd name="connsiteY51" fmla="*/ 4015525 h 6858000"/>
              <a:gd name="connsiteX52" fmla="*/ 5860672 w 6127024"/>
              <a:gd name="connsiteY52" fmla="*/ 4061579 h 6858000"/>
              <a:gd name="connsiteX53" fmla="*/ 5894095 w 6127024"/>
              <a:gd name="connsiteY53" fmla="*/ 4128857 h 6858000"/>
              <a:gd name="connsiteX54" fmla="*/ 5903513 w 6127024"/>
              <a:gd name="connsiteY54" fmla="*/ 4187661 h 6858000"/>
              <a:gd name="connsiteX55" fmla="*/ 5946705 w 6127024"/>
              <a:gd name="connsiteY55" fmla="*/ 4428051 h 6858000"/>
              <a:gd name="connsiteX56" fmla="*/ 5949261 w 6127024"/>
              <a:gd name="connsiteY56" fmla="*/ 4449185 h 6858000"/>
              <a:gd name="connsiteX57" fmla="*/ 5968960 w 6127024"/>
              <a:gd name="connsiteY57" fmla="*/ 4482655 h 6858000"/>
              <a:gd name="connsiteX58" fmla="*/ 5998138 w 6127024"/>
              <a:gd name="connsiteY58" fmla="*/ 4697518 h 6858000"/>
              <a:gd name="connsiteX59" fmla="*/ 6007819 w 6127024"/>
              <a:gd name="connsiteY59" fmla="*/ 4858148 h 6858000"/>
              <a:gd name="connsiteX60" fmla="*/ 6007749 w 6127024"/>
              <a:gd name="connsiteY60" fmla="*/ 4964715 h 6858000"/>
              <a:gd name="connsiteX61" fmla="*/ 6005269 w 6127024"/>
              <a:gd name="connsiteY61" fmla="*/ 5150567 h 6858000"/>
              <a:gd name="connsiteX62" fmla="*/ 6001127 w 6127024"/>
              <a:gd name="connsiteY62" fmla="*/ 5164609 h 6858000"/>
              <a:gd name="connsiteX63" fmla="*/ 5998514 w 6127024"/>
              <a:gd name="connsiteY63" fmla="*/ 5189673 h 6858000"/>
              <a:gd name="connsiteX64" fmla="*/ 6018409 w 6127024"/>
              <a:gd name="connsiteY64" fmla="*/ 5227157 h 6858000"/>
              <a:gd name="connsiteX65" fmla="*/ 6036748 w 6127024"/>
              <a:gd name="connsiteY65" fmla="*/ 5322752 h 6858000"/>
              <a:gd name="connsiteX66" fmla="*/ 6037677 w 6127024"/>
              <a:gd name="connsiteY66" fmla="*/ 5354807 h 6858000"/>
              <a:gd name="connsiteX67" fmla="*/ 6053435 w 6127024"/>
              <a:gd name="connsiteY67" fmla="*/ 5387547 h 6858000"/>
              <a:gd name="connsiteX68" fmla="*/ 6065933 w 6127024"/>
              <a:gd name="connsiteY68" fmla="*/ 5443002 h 6858000"/>
              <a:gd name="connsiteX69" fmla="*/ 6068640 w 6127024"/>
              <a:gd name="connsiteY69" fmla="*/ 5474503 h 6858000"/>
              <a:gd name="connsiteX70" fmla="*/ 6080922 w 6127024"/>
              <a:gd name="connsiteY70" fmla="*/ 5561070 h 6858000"/>
              <a:gd name="connsiteX71" fmla="*/ 6096949 w 6127024"/>
              <a:gd name="connsiteY71" fmla="*/ 5648179 h 6858000"/>
              <a:gd name="connsiteX72" fmla="*/ 6109884 w 6127024"/>
              <a:gd name="connsiteY72" fmla="*/ 5721959 h 6858000"/>
              <a:gd name="connsiteX73" fmla="*/ 6127024 w 6127024"/>
              <a:gd name="connsiteY73" fmla="*/ 5786902 h 6858000"/>
              <a:gd name="connsiteX74" fmla="*/ 6115796 w 6127024"/>
              <a:gd name="connsiteY74" fmla="*/ 5862844 h 6858000"/>
              <a:gd name="connsiteX75" fmla="*/ 6102493 w 6127024"/>
              <a:gd name="connsiteY75" fmla="*/ 5928602 h 6858000"/>
              <a:gd name="connsiteX76" fmla="*/ 6056863 w 6127024"/>
              <a:gd name="connsiteY76" fmla="*/ 6000643 h 6858000"/>
              <a:gd name="connsiteX77" fmla="*/ 6045436 w 6127024"/>
              <a:gd name="connsiteY77" fmla="*/ 6124480 h 6858000"/>
              <a:gd name="connsiteX78" fmla="*/ 6030489 w 6127024"/>
              <a:gd name="connsiteY78" fmla="*/ 6317666 h 6858000"/>
              <a:gd name="connsiteX79" fmla="*/ 6007492 w 6127024"/>
              <a:gd name="connsiteY79" fmla="*/ 6440818 h 6858000"/>
              <a:gd name="connsiteX80" fmla="*/ 6009467 w 6127024"/>
              <a:gd name="connsiteY80" fmla="*/ 6487076 h 6858000"/>
              <a:gd name="connsiteX81" fmla="*/ 5995064 w 6127024"/>
              <a:gd name="connsiteY81" fmla="*/ 6540791 h 6858000"/>
              <a:gd name="connsiteX82" fmla="*/ 6004510 w 6127024"/>
              <a:gd name="connsiteY82" fmla="*/ 6599256 h 6858000"/>
              <a:gd name="connsiteX83" fmla="*/ 5986207 w 6127024"/>
              <a:gd name="connsiteY83" fmla="*/ 6695855 h 6858000"/>
              <a:gd name="connsiteX84" fmla="*/ 5979428 w 6127024"/>
              <a:gd name="connsiteY84" fmla="*/ 6754678 h 6858000"/>
              <a:gd name="connsiteX85" fmla="*/ 5983398 w 6127024"/>
              <a:gd name="connsiteY85" fmla="*/ 6778641 h 6858000"/>
              <a:gd name="connsiteX86" fmla="*/ 5984543 w 6127024"/>
              <a:gd name="connsiteY86" fmla="*/ 6811016 h 6858000"/>
              <a:gd name="connsiteX87" fmla="*/ 5979671 w 6127024"/>
              <a:gd name="connsiteY87" fmla="*/ 6858000 h 6858000"/>
              <a:gd name="connsiteX88" fmla="*/ 0 w 6127024"/>
              <a:gd name="connsiteY88" fmla="*/ 6858000 h 6858000"/>
              <a:gd name="connsiteX89" fmla="*/ 0 w 6127024"/>
              <a:gd name="connsiteY89" fmla="*/ 0 h 6858000"/>
              <a:gd name="connsiteX0" fmla="*/ 0 w 6127024"/>
              <a:gd name="connsiteY0" fmla="*/ 0 h 6858000"/>
              <a:gd name="connsiteX1" fmla="*/ 4965888 w 6127024"/>
              <a:gd name="connsiteY1" fmla="*/ 0 h 6858000"/>
              <a:gd name="connsiteX2" fmla="*/ 4967767 w 6127024"/>
              <a:gd name="connsiteY2" fmla="*/ 7930 h 6858000"/>
              <a:gd name="connsiteX3" fmla="*/ 4979444 w 6127024"/>
              <a:gd name="connsiteY3" fmla="*/ 43921 h 6858000"/>
              <a:gd name="connsiteX4" fmla="*/ 5021173 w 6127024"/>
              <a:gd name="connsiteY4" fmla="*/ 123738 h 6858000"/>
              <a:gd name="connsiteX5" fmla="*/ 5075458 w 6127024"/>
              <a:gd name="connsiteY5" fmla="*/ 264355 h 6858000"/>
              <a:gd name="connsiteX6" fmla="*/ 5081175 w 6127024"/>
              <a:gd name="connsiteY6" fmla="*/ 277448 h 6858000"/>
              <a:gd name="connsiteX7" fmla="*/ 5097011 w 6127024"/>
              <a:gd name="connsiteY7" fmla="*/ 355616 h 6858000"/>
              <a:gd name="connsiteX8" fmla="*/ 5153000 w 6127024"/>
              <a:gd name="connsiteY8" fmla="*/ 507134 h 6858000"/>
              <a:gd name="connsiteX9" fmla="*/ 5171282 w 6127024"/>
              <a:gd name="connsiteY9" fmla="*/ 602071 h 6858000"/>
              <a:gd name="connsiteX10" fmla="*/ 5176196 w 6127024"/>
              <a:gd name="connsiteY10" fmla="*/ 636822 h 6858000"/>
              <a:gd name="connsiteX11" fmla="*/ 5189051 w 6127024"/>
              <a:gd name="connsiteY11" fmla="*/ 782518 h 6858000"/>
              <a:gd name="connsiteX12" fmla="*/ 5218707 w 6127024"/>
              <a:gd name="connsiteY12" fmla="*/ 886387 h 6858000"/>
              <a:gd name="connsiteX13" fmla="*/ 5221281 w 6127024"/>
              <a:gd name="connsiteY13" fmla="*/ 920873 h 6858000"/>
              <a:gd name="connsiteX14" fmla="*/ 5201018 w 6127024"/>
              <a:gd name="connsiteY14" fmla="*/ 1095027 h 6858000"/>
              <a:gd name="connsiteX15" fmla="*/ 5189234 w 6127024"/>
              <a:gd name="connsiteY15" fmla="*/ 1217308 h 6858000"/>
              <a:gd name="connsiteX16" fmla="*/ 5202769 w 6127024"/>
              <a:gd name="connsiteY16" fmla="*/ 1269450 h 6858000"/>
              <a:gd name="connsiteX17" fmla="*/ 5225968 w 6127024"/>
              <a:gd name="connsiteY17" fmla="*/ 1357994 h 6858000"/>
              <a:gd name="connsiteX18" fmla="*/ 5231437 w 6127024"/>
              <a:gd name="connsiteY18" fmla="*/ 1373779 h 6858000"/>
              <a:gd name="connsiteX19" fmla="*/ 5237226 w 6127024"/>
              <a:gd name="connsiteY19" fmla="*/ 1441327 h 6858000"/>
              <a:gd name="connsiteX20" fmla="*/ 5255653 w 6127024"/>
              <a:gd name="connsiteY20" fmla="*/ 1524712 h 6858000"/>
              <a:gd name="connsiteX21" fmla="*/ 5263491 w 6127024"/>
              <a:gd name="connsiteY21" fmla="*/ 1642938 h 6858000"/>
              <a:gd name="connsiteX22" fmla="*/ 5256552 w 6127024"/>
              <a:gd name="connsiteY22" fmla="*/ 1672509 h 6858000"/>
              <a:gd name="connsiteX23" fmla="*/ 5266931 w 6127024"/>
              <a:gd name="connsiteY23" fmla="*/ 1866147 h 6858000"/>
              <a:gd name="connsiteX24" fmla="*/ 5255696 w 6127024"/>
              <a:gd name="connsiteY24" fmla="*/ 1953770 h 6858000"/>
              <a:gd name="connsiteX25" fmla="*/ 5252592 w 6127024"/>
              <a:gd name="connsiteY25" fmla="*/ 2092210 h 6858000"/>
              <a:gd name="connsiteX26" fmla="*/ 5250104 w 6127024"/>
              <a:gd name="connsiteY26" fmla="*/ 2249166 h 6858000"/>
              <a:gd name="connsiteX27" fmla="*/ 5251214 w 6127024"/>
              <a:gd name="connsiteY27" fmla="*/ 2250944 h 6858000"/>
              <a:gd name="connsiteX28" fmla="*/ 5250644 w 6127024"/>
              <a:gd name="connsiteY28" fmla="*/ 2266619 h 6858000"/>
              <a:gd name="connsiteX29" fmla="*/ 5293877 w 6127024"/>
              <a:gd name="connsiteY29" fmla="*/ 2368649 h 6858000"/>
              <a:gd name="connsiteX30" fmla="*/ 5311338 w 6127024"/>
              <a:gd name="connsiteY30" fmla="*/ 2404034 h 6858000"/>
              <a:gd name="connsiteX31" fmla="*/ 5338366 w 6127024"/>
              <a:gd name="connsiteY31" fmla="*/ 2465052 h 6858000"/>
              <a:gd name="connsiteX32" fmla="*/ 5371263 w 6127024"/>
              <a:gd name="connsiteY32" fmla="*/ 2586413 h 6858000"/>
              <a:gd name="connsiteX33" fmla="*/ 5407503 w 6127024"/>
              <a:gd name="connsiteY33" fmla="*/ 2786290 h 6858000"/>
              <a:gd name="connsiteX34" fmla="*/ 5407356 w 6127024"/>
              <a:gd name="connsiteY34" fmla="*/ 2787545 h 6858000"/>
              <a:gd name="connsiteX35" fmla="*/ 5457023 w 6127024"/>
              <a:gd name="connsiteY35" fmla="*/ 2858292 h 6858000"/>
              <a:gd name="connsiteX36" fmla="*/ 5479298 w 6127024"/>
              <a:gd name="connsiteY36" fmla="*/ 2947791 h 6858000"/>
              <a:gd name="connsiteX37" fmla="*/ 5481770 w 6127024"/>
              <a:gd name="connsiteY37" fmla="*/ 2951352 h 6858000"/>
              <a:gd name="connsiteX38" fmla="*/ 5482415 w 6127024"/>
              <a:gd name="connsiteY38" fmla="*/ 3004079 h 6858000"/>
              <a:gd name="connsiteX39" fmla="*/ 5503944 w 6127024"/>
              <a:gd name="connsiteY39" fmla="*/ 3123335 h 6858000"/>
              <a:gd name="connsiteX40" fmla="*/ 5516007 w 6127024"/>
              <a:gd name="connsiteY40" fmla="*/ 3258473 h 6858000"/>
              <a:gd name="connsiteX41" fmla="*/ 5589758 w 6127024"/>
              <a:gd name="connsiteY41" fmla="*/ 3453699 h 6858000"/>
              <a:gd name="connsiteX42" fmla="*/ 5596144 w 6127024"/>
              <a:gd name="connsiteY42" fmla="*/ 3534624 h 6858000"/>
              <a:gd name="connsiteX43" fmla="*/ 5597750 w 6127024"/>
              <a:gd name="connsiteY43" fmla="*/ 3534129 h 6858000"/>
              <a:gd name="connsiteX44" fmla="*/ 5618377 w 6127024"/>
              <a:gd name="connsiteY44" fmla="*/ 3588431 h 6858000"/>
              <a:gd name="connsiteX45" fmla="*/ 5655472 w 6127024"/>
              <a:gd name="connsiteY45" fmla="*/ 3678877 h 6858000"/>
              <a:gd name="connsiteX46" fmla="*/ 5683015 w 6127024"/>
              <a:gd name="connsiteY46" fmla="*/ 3762025 h 6858000"/>
              <a:gd name="connsiteX47" fmla="*/ 5696643 w 6127024"/>
              <a:gd name="connsiteY47" fmla="*/ 3773888 h 6858000"/>
              <a:gd name="connsiteX48" fmla="*/ 5768491 w 6127024"/>
              <a:gd name="connsiteY48" fmla="*/ 3914399 h 6858000"/>
              <a:gd name="connsiteX49" fmla="*/ 5793123 w 6127024"/>
              <a:gd name="connsiteY49" fmla="*/ 3969952 h 6858000"/>
              <a:gd name="connsiteX50" fmla="*/ 5808321 w 6127024"/>
              <a:gd name="connsiteY50" fmla="*/ 3988153 h 6858000"/>
              <a:gd name="connsiteX51" fmla="*/ 5825621 w 6127024"/>
              <a:gd name="connsiteY51" fmla="*/ 4015525 h 6858000"/>
              <a:gd name="connsiteX52" fmla="*/ 5860672 w 6127024"/>
              <a:gd name="connsiteY52" fmla="*/ 4061579 h 6858000"/>
              <a:gd name="connsiteX53" fmla="*/ 5894095 w 6127024"/>
              <a:gd name="connsiteY53" fmla="*/ 4128857 h 6858000"/>
              <a:gd name="connsiteX54" fmla="*/ 5903513 w 6127024"/>
              <a:gd name="connsiteY54" fmla="*/ 4187661 h 6858000"/>
              <a:gd name="connsiteX55" fmla="*/ 5946705 w 6127024"/>
              <a:gd name="connsiteY55" fmla="*/ 4428051 h 6858000"/>
              <a:gd name="connsiteX56" fmla="*/ 5949261 w 6127024"/>
              <a:gd name="connsiteY56" fmla="*/ 4449185 h 6858000"/>
              <a:gd name="connsiteX57" fmla="*/ 5968960 w 6127024"/>
              <a:gd name="connsiteY57" fmla="*/ 4482655 h 6858000"/>
              <a:gd name="connsiteX58" fmla="*/ 5998138 w 6127024"/>
              <a:gd name="connsiteY58" fmla="*/ 4697518 h 6858000"/>
              <a:gd name="connsiteX59" fmla="*/ 6007819 w 6127024"/>
              <a:gd name="connsiteY59" fmla="*/ 4858148 h 6858000"/>
              <a:gd name="connsiteX60" fmla="*/ 6007749 w 6127024"/>
              <a:gd name="connsiteY60" fmla="*/ 4964715 h 6858000"/>
              <a:gd name="connsiteX61" fmla="*/ 6005269 w 6127024"/>
              <a:gd name="connsiteY61" fmla="*/ 5150567 h 6858000"/>
              <a:gd name="connsiteX62" fmla="*/ 6001127 w 6127024"/>
              <a:gd name="connsiteY62" fmla="*/ 5164609 h 6858000"/>
              <a:gd name="connsiteX63" fmla="*/ 5998514 w 6127024"/>
              <a:gd name="connsiteY63" fmla="*/ 5189673 h 6858000"/>
              <a:gd name="connsiteX64" fmla="*/ 6018409 w 6127024"/>
              <a:gd name="connsiteY64" fmla="*/ 5227157 h 6858000"/>
              <a:gd name="connsiteX65" fmla="*/ 6036748 w 6127024"/>
              <a:gd name="connsiteY65" fmla="*/ 5322752 h 6858000"/>
              <a:gd name="connsiteX66" fmla="*/ 6037677 w 6127024"/>
              <a:gd name="connsiteY66" fmla="*/ 5354807 h 6858000"/>
              <a:gd name="connsiteX67" fmla="*/ 6053435 w 6127024"/>
              <a:gd name="connsiteY67" fmla="*/ 5387547 h 6858000"/>
              <a:gd name="connsiteX68" fmla="*/ 6068640 w 6127024"/>
              <a:gd name="connsiteY68" fmla="*/ 5474503 h 6858000"/>
              <a:gd name="connsiteX69" fmla="*/ 6080922 w 6127024"/>
              <a:gd name="connsiteY69" fmla="*/ 5561070 h 6858000"/>
              <a:gd name="connsiteX70" fmla="*/ 6096949 w 6127024"/>
              <a:gd name="connsiteY70" fmla="*/ 5648179 h 6858000"/>
              <a:gd name="connsiteX71" fmla="*/ 6109884 w 6127024"/>
              <a:gd name="connsiteY71" fmla="*/ 5721959 h 6858000"/>
              <a:gd name="connsiteX72" fmla="*/ 6127024 w 6127024"/>
              <a:gd name="connsiteY72" fmla="*/ 5786902 h 6858000"/>
              <a:gd name="connsiteX73" fmla="*/ 6115796 w 6127024"/>
              <a:gd name="connsiteY73" fmla="*/ 5862844 h 6858000"/>
              <a:gd name="connsiteX74" fmla="*/ 6102493 w 6127024"/>
              <a:gd name="connsiteY74" fmla="*/ 5928602 h 6858000"/>
              <a:gd name="connsiteX75" fmla="*/ 6056863 w 6127024"/>
              <a:gd name="connsiteY75" fmla="*/ 6000643 h 6858000"/>
              <a:gd name="connsiteX76" fmla="*/ 6045436 w 6127024"/>
              <a:gd name="connsiteY76" fmla="*/ 6124480 h 6858000"/>
              <a:gd name="connsiteX77" fmla="*/ 6030489 w 6127024"/>
              <a:gd name="connsiteY77" fmla="*/ 6317666 h 6858000"/>
              <a:gd name="connsiteX78" fmla="*/ 6007492 w 6127024"/>
              <a:gd name="connsiteY78" fmla="*/ 6440818 h 6858000"/>
              <a:gd name="connsiteX79" fmla="*/ 6009467 w 6127024"/>
              <a:gd name="connsiteY79" fmla="*/ 6487076 h 6858000"/>
              <a:gd name="connsiteX80" fmla="*/ 5995064 w 6127024"/>
              <a:gd name="connsiteY80" fmla="*/ 6540791 h 6858000"/>
              <a:gd name="connsiteX81" fmla="*/ 6004510 w 6127024"/>
              <a:gd name="connsiteY81" fmla="*/ 6599256 h 6858000"/>
              <a:gd name="connsiteX82" fmla="*/ 5986207 w 6127024"/>
              <a:gd name="connsiteY82" fmla="*/ 6695855 h 6858000"/>
              <a:gd name="connsiteX83" fmla="*/ 5979428 w 6127024"/>
              <a:gd name="connsiteY83" fmla="*/ 6754678 h 6858000"/>
              <a:gd name="connsiteX84" fmla="*/ 5983398 w 6127024"/>
              <a:gd name="connsiteY84" fmla="*/ 6778641 h 6858000"/>
              <a:gd name="connsiteX85" fmla="*/ 5984543 w 6127024"/>
              <a:gd name="connsiteY85" fmla="*/ 6811016 h 6858000"/>
              <a:gd name="connsiteX86" fmla="*/ 5979671 w 6127024"/>
              <a:gd name="connsiteY86" fmla="*/ 6858000 h 6858000"/>
              <a:gd name="connsiteX87" fmla="*/ 0 w 6127024"/>
              <a:gd name="connsiteY87" fmla="*/ 6858000 h 6858000"/>
              <a:gd name="connsiteX88" fmla="*/ 0 w 6127024"/>
              <a:gd name="connsiteY88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79298 w 6115796"/>
              <a:gd name="connsiteY36" fmla="*/ 2947791 h 6858000"/>
              <a:gd name="connsiteX37" fmla="*/ 5481770 w 6115796"/>
              <a:gd name="connsiteY37" fmla="*/ 2951352 h 6858000"/>
              <a:gd name="connsiteX38" fmla="*/ 5482415 w 6115796"/>
              <a:gd name="connsiteY38" fmla="*/ 3004079 h 6858000"/>
              <a:gd name="connsiteX39" fmla="*/ 5503944 w 6115796"/>
              <a:gd name="connsiteY39" fmla="*/ 3123335 h 6858000"/>
              <a:gd name="connsiteX40" fmla="*/ 5516007 w 6115796"/>
              <a:gd name="connsiteY40" fmla="*/ 3258473 h 6858000"/>
              <a:gd name="connsiteX41" fmla="*/ 5589758 w 6115796"/>
              <a:gd name="connsiteY41" fmla="*/ 3453699 h 6858000"/>
              <a:gd name="connsiteX42" fmla="*/ 5596144 w 6115796"/>
              <a:gd name="connsiteY42" fmla="*/ 3534624 h 6858000"/>
              <a:gd name="connsiteX43" fmla="*/ 5597750 w 6115796"/>
              <a:gd name="connsiteY43" fmla="*/ 3534129 h 6858000"/>
              <a:gd name="connsiteX44" fmla="*/ 5618377 w 6115796"/>
              <a:gd name="connsiteY44" fmla="*/ 3588431 h 6858000"/>
              <a:gd name="connsiteX45" fmla="*/ 5655472 w 6115796"/>
              <a:gd name="connsiteY45" fmla="*/ 3678877 h 6858000"/>
              <a:gd name="connsiteX46" fmla="*/ 5683015 w 6115796"/>
              <a:gd name="connsiteY46" fmla="*/ 3762025 h 6858000"/>
              <a:gd name="connsiteX47" fmla="*/ 5696643 w 6115796"/>
              <a:gd name="connsiteY47" fmla="*/ 3773888 h 6858000"/>
              <a:gd name="connsiteX48" fmla="*/ 5768491 w 6115796"/>
              <a:gd name="connsiteY48" fmla="*/ 3914399 h 6858000"/>
              <a:gd name="connsiteX49" fmla="*/ 5793123 w 6115796"/>
              <a:gd name="connsiteY49" fmla="*/ 3969952 h 6858000"/>
              <a:gd name="connsiteX50" fmla="*/ 5808321 w 6115796"/>
              <a:gd name="connsiteY50" fmla="*/ 3988153 h 6858000"/>
              <a:gd name="connsiteX51" fmla="*/ 5825621 w 6115796"/>
              <a:gd name="connsiteY51" fmla="*/ 4015525 h 6858000"/>
              <a:gd name="connsiteX52" fmla="*/ 5860672 w 6115796"/>
              <a:gd name="connsiteY52" fmla="*/ 4061579 h 6858000"/>
              <a:gd name="connsiteX53" fmla="*/ 5894095 w 6115796"/>
              <a:gd name="connsiteY53" fmla="*/ 4128857 h 6858000"/>
              <a:gd name="connsiteX54" fmla="*/ 5903513 w 6115796"/>
              <a:gd name="connsiteY54" fmla="*/ 4187661 h 6858000"/>
              <a:gd name="connsiteX55" fmla="*/ 5946705 w 6115796"/>
              <a:gd name="connsiteY55" fmla="*/ 4428051 h 6858000"/>
              <a:gd name="connsiteX56" fmla="*/ 5949261 w 6115796"/>
              <a:gd name="connsiteY56" fmla="*/ 4449185 h 6858000"/>
              <a:gd name="connsiteX57" fmla="*/ 5968960 w 6115796"/>
              <a:gd name="connsiteY57" fmla="*/ 4482655 h 6858000"/>
              <a:gd name="connsiteX58" fmla="*/ 5998138 w 6115796"/>
              <a:gd name="connsiteY58" fmla="*/ 4697518 h 6858000"/>
              <a:gd name="connsiteX59" fmla="*/ 6007819 w 6115796"/>
              <a:gd name="connsiteY59" fmla="*/ 4858148 h 6858000"/>
              <a:gd name="connsiteX60" fmla="*/ 6007749 w 6115796"/>
              <a:gd name="connsiteY60" fmla="*/ 4964715 h 6858000"/>
              <a:gd name="connsiteX61" fmla="*/ 6005269 w 6115796"/>
              <a:gd name="connsiteY61" fmla="*/ 5150567 h 6858000"/>
              <a:gd name="connsiteX62" fmla="*/ 6001127 w 6115796"/>
              <a:gd name="connsiteY62" fmla="*/ 5164609 h 6858000"/>
              <a:gd name="connsiteX63" fmla="*/ 5998514 w 6115796"/>
              <a:gd name="connsiteY63" fmla="*/ 5189673 h 6858000"/>
              <a:gd name="connsiteX64" fmla="*/ 6018409 w 6115796"/>
              <a:gd name="connsiteY64" fmla="*/ 5227157 h 6858000"/>
              <a:gd name="connsiteX65" fmla="*/ 6036748 w 6115796"/>
              <a:gd name="connsiteY65" fmla="*/ 5322752 h 6858000"/>
              <a:gd name="connsiteX66" fmla="*/ 6037677 w 6115796"/>
              <a:gd name="connsiteY66" fmla="*/ 5354807 h 6858000"/>
              <a:gd name="connsiteX67" fmla="*/ 6053435 w 6115796"/>
              <a:gd name="connsiteY67" fmla="*/ 5387547 h 6858000"/>
              <a:gd name="connsiteX68" fmla="*/ 6068640 w 6115796"/>
              <a:gd name="connsiteY68" fmla="*/ 5474503 h 6858000"/>
              <a:gd name="connsiteX69" fmla="*/ 6080922 w 6115796"/>
              <a:gd name="connsiteY69" fmla="*/ 5561070 h 6858000"/>
              <a:gd name="connsiteX70" fmla="*/ 6096949 w 6115796"/>
              <a:gd name="connsiteY70" fmla="*/ 5648179 h 6858000"/>
              <a:gd name="connsiteX71" fmla="*/ 6109884 w 6115796"/>
              <a:gd name="connsiteY71" fmla="*/ 5721959 h 6858000"/>
              <a:gd name="connsiteX72" fmla="*/ 6115796 w 6115796"/>
              <a:gd name="connsiteY72" fmla="*/ 5862844 h 6858000"/>
              <a:gd name="connsiteX73" fmla="*/ 6102493 w 6115796"/>
              <a:gd name="connsiteY73" fmla="*/ 5928602 h 6858000"/>
              <a:gd name="connsiteX74" fmla="*/ 6056863 w 6115796"/>
              <a:gd name="connsiteY74" fmla="*/ 6000643 h 6858000"/>
              <a:gd name="connsiteX75" fmla="*/ 6045436 w 6115796"/>
              <a:gd name="connsiteY75" fmla="*/ 6124480 h 6858000"/>
              <a:gd name="connsiteX76" fmla="*/ 6030489 w 6115796"/>
              <a:gd name="connsiteY76" fmla="*/ 6317666 h 6858000"/>
              <a:gd name="connsiteX77" fmla="*/ 6007492 w 6115796"/>
              <a:gd name="connsiteY77" fmla="*/ 6440818 h 6858000"/>
              <a:gd name="connsiteX78" fmla="*/ 6009467 w 6115796"/>
              <a:gd name="connsiteY78" fmla="*/ 6487076 h 6858000"/>
              <a:gd name="connsiteX79" fmla="*/ 5995064 w 6115796"/>
              <a:gd name="connsiteY79" fmla="*/ 6540791 h 6858000"/>
              <a:gd name="connsiteX80" fmla="*/ 6004510 w 6115796"/>
              <a:gd name="connsiteY80" fmla="*/ 6599256 h 6858000"/>
              <a:gd name="connsiteX81" fmla="*/ 5986207 w 6115796"/>
              <a:gd name="connsiteY81" fmla="*/ 6695855 h 6858000"/>
              <a:gd name="connsiteX82" fmla="*/ 5979428 w 6115796"/>
              <a:gd name="connsiteY82" fmla="*/ 6754678 h 6858000"/>
              <a:gd name="connsiteX83" fmla="*/ 5983398 w 6115796"/>
              <a:gd name="connsiteY83" fmla="*/ 6778641 h 6858000"/>
              <a:gd name="connsiteX84" fmla="*/ 5984543 w 6115796"/>
              <a:gd name="connsiteY84" fmla="*/ 6811016 h 6858000"/>
              <a:gd name="connsiteX85" fmla="*/ 5979671 w 6115796"/>
              <a:gd name="connsiteY85" fmla="*/ 6858000 h 6858000"/>
              <a:gd name="connsiteX86" fmla="*/ 0 w 6115796"/>
              <a:gd name="connsiteY86" fmla="*/ 6858000 h 6858000"/>
              <a:gd name="connsiteX87" fmla="*/ 0 w 6115796"/>
              <a:gd name="connsiteY87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79298 w 6115796"/>
              <a:gd name="connsiteY36" fmla="*/ 2947791 h 6858000"/>
              <a:gd name="connsiteX37" fmla="*/ 5481770 w 6115796"/>
              <a:gd name="connsiteY37" fmla="*/ 2951352 h 6858000"/>
              <a:gd name="connsiteX38" fmla="*/ 5482415 w 6115796"/>
              <a:gd name="connsiteY38" fmla="*/ 3004079 h 6858000"/>
              <a:gd name="connsiteX39" fmla="*/ 5503944 w 6115796"/>
              <a:gd name="connsiteY39" fmla="*/ 3123335 h 6858000"/>
              <a:gd name="connsiteX40" fmla="*/ 5516007 w 6115796"/>
              <a:gd name="connsiteY40" fmla="*/ 3258473 h 6858000"/>
              <a:gd name="connsiteX41" fmla="*/ 5589758 w 6115796"/>
              <a:gd name="connsiteY41" fmla="*/ 3453699 h 6858000"/>
              <a:gd name="connsiteX42" fmla="*/ 5596144 w 6115796"/>
              <a:gd name="connsiteY42" fmla="*/ 3534624 h 6858000"/>
              <a:gd name="connsiteX43" fmla="*/ 5597750 w 6115796"/>
              <a:gd name="connsiteY43" fmla="*/ 3534129 h 6858000"/>
              <a:gd name="connsiteX44" fmla="*/ 5618377 w 6115796"/>
              <a:gd name="connsiteY44" fmla="*/ 3588431 h 6858000"/>
              <a:gd name="connsiteX45" fmla="*/ 5655472 w 6115796"/>
              <a:gd name="connsiteY45" fmla="*/ 3678877 h 6858000"/>
              <a:gd name="connsiteX46" fmla="*/ 5683015 w 6115796"/>
              <a:gd name="connsiteY46" fmla="*/ 3762025 h 6858000"/>
              <a:gd name="connsiteX47" fmla="*/ 5696643 w 6115796"/>
              <a:gd name="connsiteY47" fmla="*/ 3773888 h 6858000"/>
              <a:gd name="connsiteX48" fmla="*/ 5768491 w 6115796"/>
              <a:gd name="connsiteY48" fmla="*/ 3914399 h 6858000"/>
              <a:gd name="connsiteX49" fmla="*/ 5793123 w 6115796"/>
              <a:gd name="connsiteY49" fmla="*/ 3969952 h 6858000"/>
              <a:gd name="connsiteX50" fmla="*/ 5808321 w 6115796"/>
              <a:gd name="connsiteY50" fmla="*/ 3988153 h 6858000"/>
              <a:gd name="connsiteX51" fmla="*/ 5825621 w 6115796"/>
              <a:gd name="connsiteY51" fmla="*/ 4015525 h 6858000"/>
              <a:gd name="connsiteX52" fmla="*/ 5860672 w 6115796"/>
              <a:gd name="connsiteY52" fmla="*/ 4061579 h 6858000"/>
              <a:gd name="connsiteX53" fmla="*/ 5894095 w 6115796"/>
              <a:gd name="connsiteY53" fmla="*/ 4128857 h 6858000"/>
              <a:gd name="connsiteX54" fmla="*/ 5903513 w 6115796"/>
              <a:gd name="connsiteY54" fmla="*/ 4187661 h 6858000"/>
              <a:gd name="connsiteX55" fmla="*/ 5946705 w 6115796"/>
              <a:gd name="connsiteY55" fmla="*/ 4428051 h 6858000"/>
              <a:gd name="connsiteX56" fmla="*/ 5949261 w 6115796"/>
              <a:gd name="connsiteY56" fmla="*/ 4449185 h 6858000"/>
              <a:gd name="connsiteX57" fmla="*/ 5968960 w 6115796"/>
              <a:gd name="connsiteY57" fmla="*/ 4482655 h 6858000"/>
              <a:gd name="connsiteX58" fmla="*/ 5998138 w 6115796"/>
              <a:gd name="connsiteY58" fmla="*/ 4697518 h 6858000"/>
              <a:gd name="connsiteX59" fmla="*/ 6007819 w 6115796"/>
              <a:gd name="connsiteY59" fmla="*/ 4858148 h 6858000"/>
              <a:gd name="connsiteX60" fmla="*/ 6007749 w 6115796"/>
              <a:gd name="connsiteY60" fmla="*/ 4964715 h 6858000"/>
              <a:gd name="connsiteX61" fmla="*/ 6005269 w 6115796"/>
              <a:gd name="connsiteY61" fmla="*/ 5150567 h 6858000"/>
              <a:gd name="connsiteX62" fmla="*/ 6001127 w 6115796"/>
              <a:gd name="connsiteY62" fmla="*/ 5164609 h 6858000"/>
              <a:gd name="connsiteX63" fmla="*/ 5998514 w 6115796"/>
              <a:gd name="connsiteY63" fmla="*/ 5189673 h 6858000"/>
              <a:gd name="connsiteX64" fmla="*/ 6018409 w 6115796"/>
              <a:gd name="connsiteY64" fmla="*/ 5227157 h 6858000"/>
              <a:gd name="connsiteX65" fmla="*/ 6036748 w 6115796"/>
              <a:gd name="connsiteY65" fmla="*/ 5322752 h 6858000"/>
              <a:gd name="connsiteX66" fmla="*/ 6037677 w 6115796"/>
              <a:gd name="connsiteY66" fmla="*/ 5354807 h 6858000"/>
              <a:gd name="connsiteX67" fmla="*/ 6053435 w 6115796"/>
              <a:gd name="connsiteY67" fmla="*/ 5387547 h 6858000"/>
              <a:gd name="connsiteX68" fmla="*/ 6068640 w 6115796"/>
              <a:gd name="connsiteY68" fmla="*/ 5474503 h 6858000"/>
              <a:gd name="connsiteX69" fmla="*/ 6080922 w 6115796"/>
              <a:gd name="connsiteY69" fmla="*/ 5561070 h 6858000"/>
              <a:gd name="connsiteX70" fmla="*/ 6096949 w 6115796"/>
              <a:gd name="connsiteY70" fmla="*/ 5648179 h 6858000"/>
              <a:gd name="connsiteX71" fmla="*/ 6115796 w 6115796"/>
              <a:gd name="connsiteY71" fmla="*/ 5862844 h 6858000"/>
              <a:gd name="connsiteX72" fmla="*/ 6102493 w 6115796"/>
              <a:gd name="connsiteY72" fmla="*/ 5928602 h 6858000"/>
              <a:gd name="connsiteX73" fmla="*/ 6056863 w 6115796"/>
              <a:gd name="connsiteY73" fmla="*/ 6000643 h 6858000"/>
              <a:gd name="connsiteX74" fmla="*/ 6045436 w 6115796"/>
              <a:gd name="connsiteY74" fmla="*/ 6124480 h 6858000"/>
              <a:gd name="connsiteX75" fmla="*/ 6030489 w 6115796"/>
              <a:gd name="connsiteY75" fmla="*/ 6317666 h 6858000"/>
              <a:gd name="connsiteX76" fmla="*/ 6007492 w 6115796"/>
              <a:gd name="connsiteY76" fmla="*/ 6440818 h 6858000"/>
              <a:gd name="connsiteX77" fmla="*/ 6009467 w 6115796"/>
              <a:gd name="connsiteY77" fmla="*/ 6487076 h 6858000"/>
              <a:gd name="connsiteX78" fmla="*/ 5995064 w 6115796"/>
              <a:gd name="connsiteY78" fmla="*/ 6540791 h 6858000"/>
              <a:gd name="connsiteX79" fmla="*/ 6004510 w 6115796"/>
              <a:gd name="connsiteY79" fmla="*/ 6599256 h 6858000"/>
              <a:gd name="connsiteX80" fmla="*/ 5986207 w 6115796"/>
              <a:gd name="connsiteY80" fmla="*/ 6695855 h 6858000"/>
              <a:gd name="connsiteX81" fmla="*/ 5979428 w 6115796"/>
              <a:gd name="connsiteY81" fmla="*/ 6754678 h 6858000"/>
              <a:gd name="connsiteX82" fmla="*/ 5983398 w 6115796"/>
              <a:gd name="connsiteY82" fmla="*/ 6778641 h 6858000"/>
              <a:gd name="connsiteX83" fmla="*/ 5984543 w 6115796"/>
              <a:gd name="connsiteY83" fmla="*/ 6811016 h 6858000"/>
              <a:gd name="connsiteX84" fmla="*/ 5979671 w 6115796"/>
              <a:gd name="connsiteY84" fmla="*/ 6858000 h 6858000"/>
              <a:gd name="connsiteX85" fmla="*/ 0 w 6115796"/>
              <a:gd name="connsiteY85" fmla="*/ 6858000 h 6858000"/>
              <a:gd name="connsiteX86" fmla="*/ 0 w 6115796"/>
              <a:gd name="connsiteY86" fmla="*/ 0 h 6858000"/>
              <a:gd name="connsiteX0" fmla="*/ 0 w 6116025"/>
              <a:gd name="connsiteY0" fmla="*/ 0 h 6858000"/>
              <a:gd name="connsiteX1" fmla="*/ 4965888 w 6116025"/>
              <a:gd name="connsiteY1" fmla="*/ 0 h 6858000"/>
              <a:gd name="connsiteX2" fmla="*/ 4967767 w 6116025"/>
              <a:gd name="connsiteY2" fmla="*/ 7930 h 6858000"/>
              <a:gd name="connsiteX3" fmla="*/ 4979444 w 6116025"/>
              <a:gd name="connsiteY3" fmla="*/ 43921 h 6858000"/>
              <a:gd name="connsiteX4" fmla="*/ 5021173 w 6116025"/>
              <a:gd name="connsiteY4" fmla="*/ 123738 h 6858000"/>
              <a:gd name="connsiteX5" fmla="*/ 5075458 w 6116025"/>
              <a:gd name="connsiteY5" fmla="*/ 264355 h 6858000"/>
              <a:gd name="connsiteX6" fmla="*/ 5081175 w 6116025"/>
              <a:gd name="connsiteY6" fmla="*/ 277448 h 6858000"/>
              <a:gd name="connsiteX7" fmla="*/ 5097011 w 6116025"/>
              <a:gd name="connsiteY7" fmla="*/ 355616 h 6858000"/>
              <a:gd name="connsiteX8" fmla="*/ 5153000 w 6116025"/>
              <a:gd name="connsiteY8" fmla="*/ 507134 h 6858000"/>
              <a:gd name="connsiteX9" fmla="*/ 5171282 w 6116025"/>
              <a:gd name="connsiteY9" fmla="*/ 602071 h 6858000"/>
              <a:gd name="connsiteX10" fmla="*/ 5176196 w 6116025"/>
              <a:gd name="connsiteY10" fmla="*/ 636822 h 6858000"/>
              <a:gd name="connsiteX11" fmla="*/ 5189051 w 6116025"/>
              <a:gd name="connsiteY11" fmla="*/ 782518 h 6858000"/>
              <a:gd name="connsiteX12" fmla="*/ 5218707 w 6116025"/>
              <a:gd name="connsiteY12" fmla="*/ 886387 h 6858000"/>
              <a:gd name="connsiteX13" fmla="*/ 5221281 w 6116025"/>
              <a:gd name="connsiteY13" fmla="*/ 920873 h 6858000"/>
              <a:gd name="connsiteX14" fmla="*/ 5201018 w 6116025"/>
              <a:gd name="connsiteY14" fmla="*/ 1095027 h 6858000"/>
              <a:gd name="connsiteX15" fmla="*/ 5189234 w 6116025"/>
              <a:gd name="connsiteY15" fmla="*/ 1217308 h 6858000"/>
              <a:gd name="connsiteX16" fmla="*/ 5202769 w 6116025"/>
              <a:gd name="connsiteY16" fmla="*/ 1269450 h 6858000"/>
              <a:gd name="connsiteX17" fmla="*/ 5225968 w 6116025"/>
              <a:gd name="connsiteY17" fmla="*/ 1357994 h 6858000"/>
              <a:gd name="connsiteX18" fmla="*/ 5231437 w 6116025"/>
              <a:gd name="connsiteY18" fmla="*/ 1373779 h 6858000"/>
              <a:gd name="connsiteX19" fmla="*/ 5237226 w 6116025"/>
              <a:gd name="connsiteY19" fmla="*/ 1441327 h 6858000"/>
              <a:gd name="connsiteX20" fmla="*/ 5255653 w 6116025"/>
              <a:gd name="connsiteY20" fmla="*/ 1524712 h 6858000"/>
              <a:gd name="connsiteX21" fmla="*/ 5263491 w 6116025"/>
              <a:gd name="connsiteY21" fmla="*/ 1642938 h 6858000"/>
              <a:gd name="connsiteX22" fmla="*/ 5256552 w 6116025"/>
              <a:gd name="connsiteY22" fmla="*/ 1672509 h 6858000"/>
              <a:gd name="connsiteX23" fmla="*/ 5266931 w 6116025"/>
              <a:gd name="connsiteY23" fmla="*/ 1866147 h 6858000"/>
              <a:gd name="connsiteX24" fmla="*/ 5255696 w 6116025"/>
              <a:gd name="connsiteY24" fmla="*/ 1953770 h 6858000"/>
              <a:gd name="connsiteX25" fmla="*/ 5252592 w 6116025"/>
              <a:gd name="connsiteY25" fmla="*/ 2092210 h 6858000"/>
              <a:gd name="connsiteX26" fmla="*/ 5250104 w 6116025"/>
              <a:gd name="connsiteY26" fmla="*/ 2249166 h 6858000"/>
              <a:gd name="connsiteX27" fmla="*/ 5251214 w 6116025"/>
              <a:gd name="connsiteY27" fmla="*/ 2250944 h 6858000"/>
              <a:gd name="connsiteX28" fmla="*/ 5250644 w 6116025"/>
              <a:gd name="connsiteY28" fmla="*/ 2266619 h 6858000"/>
              <a:gd name="connsiteX29" fmla="*/ 5293877 w 6116025"/>
              <a:gd name="connsiteY29" fmla="*/ 2368649 h 6858000"/>
              <a:gd name="connsiteX30" fmla="*/ 5311338 w 6116025"/>
              <a:gd name="connsiteY30" fmla="*/ 2404034 h 6858000"/>
              <a:gd name="connsiteX31" fmla="*/ 5338366 w 6116025"/>
              <a:gd name="connsiteY31" fmla="*/ 2465052 h 6858000"/>
              <a:gd name="connsiteX32" fmla="*/ 5371263 w 6116025"/>
              <a:gd name="connsiteY32" fmla="*/ 2586413 h 6858000"/>
              <a:gd name="connsiteX33" fmla="*/ 5407503 w 6116025"/>
              <a:gd name="connsiteY33" fmla="*/ 2786290 h 6858000"/>
              <a:gd name="connsiteX34" fmla="*/ 5407356 w 6116025"/>
              <a:gd name="connsiteY34" fmla="*/ 2787545 h 6858000"/>
              <a:gd name="connsiteX35" fmla="*/ 5457023 w 6116025"/>
              <a:gd name="connsiteY35" fmla="*/ 2858292 h 6858000"/>
              <a:gd name="connsiteX36" fmla="*/ 5479298 w 6116025"/>
              <a:gd name="connsiteY36" fmla="*/ 2947791 h 6858000"/>
              <a:gd name="connsiteX37" fmla="*/ 5481770 w 6116025"/>
              <a:gd name="connsiteY37" fmla="*/ 2951352 h 6858000"/>
              <a:gd name="connsiteX38" fmla="*/ 5482415 w 6116025"/>
              <a:gd name="connsiteY38" fmla="*/ 3004079 h 6858000"/>
              <a:gd name="connsiteX39" fmla="*/ 5503944 w 6116025"/>
              <a:gd name="connsiteY39" fmla="*/ 3123335 h 6858000"/>
              <a:gd name="connsiteX40" fmla="*/ 5516007 w 6116025"/>
              <a:gd name="connsiteY40" fmla="*/ 3258473 h 6858000"/>
              <a:gd name="connsiteX41" fmla="*/ 5589758 w 6116025"/>
              <a:gd name="connsiteY41" fmla="*/ 3453699 h 6858000"/>
              <a:gd name="connsiteX42" fmla="*/ 5596144 w 6116025"/>
              <a:gd name="connsiteY42" fmla="*/ 3534624 h 6858000"/>
              <a:gd name="connsiteX43" fmla="*/ 5597750 w 6116025"/>
              <a:gd name="connsiteY43" fmla="*/ 3534129 h 6858000"/>
              <a:gd name="connsiteX44" fmla="*/ 5618377 w 6116025"/>
              <a:gd name="connsiteY44" fmla="*/ 3588431 h 6858000"/>
              <a:gd name="connsiteX45" fmla="*/ 5655472 w 6116025"/>
              <a:gd name="connsiteY45" fmla="*/ 3678877 h 6858000"/>
              <a:gd name="connsiteX46" fmla="*/ 5683015 w 6116025"/>
              <a:gd name="connsiteY46" fmla="*/ 3762025 h 6858000"/>
              <a:gd name="connsiteX47" fmla="*/ 5696643 w 6116025"/>
              <a:gd name="connsiteY47" fmla="*/ 3773888 h 6858000"/>
              <a:gd name="connsiteX48" fmla="*/ 5768491 w 6116025"/>
              <a:gd name="connsiteY48" fmla="*/ 3914399 h 6858000"/>
              <a:gd name="connsiteX49" fmla="*/ 5793123 w 6116025"/>
              <a:gd name="connsiteY49" fmla="*/ 3969952 h 6858000"/>
              <a:gd name="connsiteX50" fmla="*/ 5808321 w 6116025"/>
              <a:gd name="connsiteY50" fmla="*/ 3988153 h 6858000"/>
              <a:gd name="connsiteX51" fmla="*/ 5825621 w 6116025"/>
              <a:gd name="connsiteY51" fmla="*/ 4015525 h 6858000"/>
              <a:gd name="connsiteX52" fmla="*/ 5860672 w 6116025"/>
              <a:gd name="connsiteY52" fmla="*/ 4061579 h 6858000"/>
              <a:gd name="connsiteX53" fmla="*/ 5894095 w 6116025"/>
              <a:gd name="connsiteY53" fmla="*/ 4128857 h 6858000"/>
              <a:gd name="connsiteX54" fmla="*/ 5903513 w 6116025"/>
              <a:gd name="connsiteY54" fmla="*/ 4187661 h 6858000"/>
              <a:gd name="connsiteX55" fmla="*/ 5946705 w 6116025"/>
              <a:gd name="connsiteY55" fmla="*/ 4428051 h 6858000"/>
              <a:gd name="connsiteX56" fmla="*/ 5949261 w 6116025"/>
              <a:gd name="connsiteY56" fmla="*/ 4449185 h 6858000"/>
              <a:gd name="connsiteX57" fmla="*/ 5968960 w 6116025"/>
              <a:gd name="connsiteY57" fmla="*/ 4482655 h 6858000"/>
              <a:gd name="connsiteX58" fmla="*/ 5998138 w 6116025"/>
              <a:gd name="connsiteY58" fmla="*/ 4697518 h 6858000"/>
              <a:gd name="connsiteX59" fmla="*/ 6007819 w 6116025"/>
              <a:gd name="connsiteY59" fmla="*/ 4858148 h 6858000"/>
              <a:gd name="connsiteX60" fmla="*/ 6007749 w 6116025"/>
              <a:gd name="connsiteY60" fmla="*/ 4964715 h 6858000"/>
              <a:gd name="connsiteX61" fmla="*/ 6005269 w 6116025"/>
              <a:gd name="connsiteY61" fmla="*/ 5150567 h 6858000"/>
              <a:gd name="connsiteX62" fmla="*/ 6001127 w 6116025"/>
              <a:gd name="connsiteY62" fmla="*/ 5164609 h 6858000"/>
              <a:gd name="connsiteX63" fmla="*/ 5998514 w 6116025"/>
              <a:gd name="connsiteY63" fmla="*/ 5189673 h 6858000"/>
              <a:gd name="connsiteX64" fmla="*/ 6018409 w 6116025"/>
              <a:gd name="connsiteY64" fmla="*/ 5227157 h 6858000"/>
              <a:gd name="connsiteX65" fmla="*/ 6036748 w 6116025"/>
              <a:gd name="connsiteY65" fmla="*/ 5322752 h 6858000"/>
              <a:gd name="connsiteX66" fmla="*/ 6037677 w 6116025"/>
              <a:gd name="connsiteY66" fmla="*/ 5354807 h 6858000"/>
              <a:gd name="connsiteX67" fmla="*/ 6053435 w 6116025"/>
              <a:gd name="connsiteY67" fmla="*/ 5387547 h 6858000"/>
              <a:gd name="connsiteX68" fmla="*/ 6068640 w 6116025"/>
              <a:gd name="connsiteY68" fmla="*/ 5474503 h 6858000"/>
              <a:gd name="connsiteX69" fmla="*/ 6080922 w 6116025"/>
              <a:gd name="connsiteY69" fmla="*/ 5561070 h 6858000"/>
              <a:gd name="connsiteX70" fmla="*/ 6096949 w 6116025"/>
              <a:gd name="connsiteY70" fmla="*/ 5648179 h 6858000"/>
              <a:gd name="connsiteX71" fmla="*/ 6115796 w 6116025"/>
              <a:gd name="connsiteY71" fmla="*/ 5862844 h 6858000"/>
              <a:gd name="connsiteX72" fmla="*/ 6102493 w 6116025"/>
              <a:gd name="connsiteY72" fmla="*/ 5928602 h 6858000"/>
              <a:gd name="connsiteX73" fmla="*/ 6056863 w 6116025"/>
              <a:gd name="connsiteY73" fmla="*/ 6000643 h 6858000"/>
              <a:gd name="connsiteX74" fmla="*/ 6045436 w 6116025"/>
              <a:gd name="connsiteY74" fmla="*/ 6124480 h 6858000"/>
              <a:gd name="connsiteX75" fmla="*/ 6030489 w 6116025"/>
              <a:gd name="connsiteY75" fmla="*/ 6317666 h 6858000"/>
              <a:gd name="connsiteX76" fmla="*/ 6007492 w 6116025"/>
              <a:gd name="connsiteY76" fmla="*/ 6440818 h 6858000"/>
              <a:gd name="connsiteX77" fmla="*/ 6009467 w 6116025"/>
              <a:gd name="connsiteY77" fmla="*/ 6487076 h 6858000"/>
              <a:gd name="connsiteX78" fmla="*/ 5995064 w 6116025"/>
              <a:gd name="connsiteY78" fmla="*/ 6540791 h 6858000"/>
              <a:gd name="connsiteX79" fmla="*/ 6004510 w 6116025"/>
              <a:gd name="connsiteY79" fmla="*/ 6599256 h 6858000"/>
              <a:gd name="connsiteX80" fmla="*/ 5986207 w 6116025"/>
              <a:gd name="connsiteY80" fmla="*/ 6695855 h 6858000"/>
              <a:gd name="connsiteX81" fmla="*/ 5979428 w 6116025"/>
              <a:gd name="connsiteY81" fmla="*/ 6754678 h 6858000"/>
              <a:gd name="connsiteX82" fmla="*/ 5983398 w 6116025"/>
              <a:gd name="connsiteY82" fmla="*/ 6778641 h 6858000"/>
              <a:gd name="connsiteX83" fmla="*/ 5984543 w 6116025"/>
              <a:gd name="connsiteY83" fmla="*/ 6811016 h 6858000"/>
              <a:gd name="connsiteX84" fmla="*/ 5979671 w 6116025"/>
              <a:gd name="connsiteY84" fmla="*/ 6858000 h 6858000"/>
              <a:gd name="connsiteX85" fmla="*/ 0 w 6116025"/>
              <a:gd name="connsiteY85" fmla="*/ 6858000 h 6858000"/>
              <a:gd name="connsiteX86" fmla="*/ 0 w 6116025"/>
              <a:gd name="connsiteY86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79298 w 6115796"/>
              <a:gd name="connsiteY36" fmla="*/ 2947791 h 6858000"/>
              <a:gd name="connsiteX37" fmla="*/ 5481770 w 6115796"/>
              <a:gd name="connsiteY37" fmla="*/ 2951352 h 6858000"/>
              <a:gd name="connsiteX38" fmla="*/ 5482415 w 6115796"/>
              <a:gd name="connsiteY38" fmla="*/ 3004079 h 6858000"/>
              <a:gd name="connsiteX39" fmla="*/ 5503944 w 6115796"/>
              <a:gd name="connsiteY39" fmla="*/ 3123335 h 6858000"/>
              <a:gd name="connsiteX40" fmla="*/ 5516007 w 6115796"/>
              <a:gd name="connsiteY40" fmla="*/ 3258473 h 6858000"/>
              <a:gd name="connsiteX41" fmla="*/ 5589758 w 6115796"/>
              <a:gd name="connsiteY41" fmla="*/ 3453699 h 6858000"/>
              <a:gd name="connsiteX42" fmla="*/ 5596144 w 6115796"/>
              <a:gd name="connsiteY42" fmla="*/ 3534624 h 6858000"/>
              <a:gd name="connsiteX43" fmla="*/ 5597750 w 6115796"/>
              <a:gd name="connsiteY43" fmla="*/ 3534129 h 6858000"/>
              <a:gd name="connsiteX44" fmla="*/ 5618377 w 6115796"/>
              <a:gd name="connsiteY44" fmla="*/ 3588431 h 6858000"/>
              <a:gd name="connsiteX45" fmla="*/ 5655472 w 6115796"/>
              <a:gd name="connsiteY45" fmla="*/ 3678877 h 6858000"/>
              <a:gd name="connsiteX46" fmla="*/ 5683015 w 6115796"/>
              <a:gd name="connsiteY46" fmla="*/ 3762025 h 6858000"/>
              <a:gd name="connsiteX47" fmla="*/ 5696643 w 6115796"/>
              <a:gd name="connsiteY47" fmla="*/ 3773888 h 6858000"/>
              <a:gd name="connsiteX48" fmla="*/ 5768491 w 6115796"/>
              <a:gd name="connsiteY48" fmla="*/ 3914399 h 6858000"/>
              <a:gd name="connsiteX49" fmla="*/ 5793123 w 6115796"/>
              <a:gd name="connsiteY49" fmla="*/ 3969952 h 6858000"/>
              <a:gd name="connsiteX50" fmla="*/ 5808321 w 6115796"/>
              <a:gd name="connsiteY50" fmla="*/ 3988153 h 6858000"/>
              <a:gd name="connsiteX51" fmla="*/ 5825621 w 6115796"/>
              <a:gd name="connsiteY51" fmla="*/ 4015525 h 6858000"/>
              <a:gd name="connsiteX52" fmla="*/ 5860672 w 6115796"/>
              <a:gd name="connsiteY52" fmla="*/ 4061579 h 6858000"/>
              <a:gd name="connsiteX53" fmla="*/ 5894095 w 6115796"/>
              <a:gd name="connsiteY53" fmla="*/ 4128857 h 6858000"/>
              <a:gd name="connsiteX54" fmla="*/ 5903513 w 6115796"/>
              <a:gd name="connsiteY54" fmla="*/ 4187661 h 6858000"/>
              <a:gd name="connsiteX55" fmla="*/ 5946705 w 6115796"/>
              <a:gd name="connsiteY55" fmla="*/ 4428051 h 6858000"/>
              <a:gd name="connsiteX56" fmla="*/ 5949261 w 6115796"/>
              <a:gd name="connsiteY56" fmla="*/ 4449185 h 6858000"/>
              <a:gd name="connsiteX57" fmla="*/ 5968960 w 6115796"/>
              <a:gd name="connsiteY57" fmla="*/ 4482655 h 6858000"/>
              <a:gd name="connsiteX58" fmla="*/ 5998138 w 6115796"/>
              <a:gd name="connsiteY58" fmla="*/ 4697518 h 6858000"/>
              <a:gd name="connsiteX59" fmla="*/ 6007819 w 6115796"/>
              <a:gd name="connsiteY59" fmla="*/ 4858148 h 6858000"/>
              <a:gd name="connsiteX60" fmla="*/ 6007749 w 6115796"/>
              <a:gd name="connsiteY60" fmla="*/ 4964715 h 6858000"/>
              <a:gd name="connsiteX61" fmla="*/ 6005269 w 6115796"/>
              <a:gd name="connsiteY61" fmla="*/ 5150567 h 6858000"/>
              <a:gd name="connsiteX62" fmla="*/ 6001127 w 6115796"/>
              <a:gd name="connsiteY62" fmla="*/ 5164609 h 6858000"/>
              <a:gd name="connsiteX63" fmla="*/ 5998514 w 6115796"/>
              <a:gd name="connsiteY63" fmla="*/ 5189673 h 6858000"/>
              <a:gd name="connsiteX64" fmla="*/ 6018409 w 6115796"/>
              <a:gd name="connsiteY64" fmla="*/ 5227157 h 6858000"/>
              <a:gd name="connsiteX65" fmla="*/ 6036748 w 6115796"/>
              <a:gd name="connsiteY65" fmla="*/ 5322752 h 6858000"/>
              <a:gd name="connsiteX66" fmla="*/ 6037677 w 6115796"/>
              <a:gd name="connsiteY66" fmla="*/ 5354807 h 6858000"/>
              <a:gd name="connsiteX67" fmla="*/ 6053435 w 6115796"/>
              <a:gd name="connsiteY67" fmla="*/ 5387547 h 6858000"/>
              <a:gd name="connsiteX68" fmla="*/ 6068640 w 6115796"/>
              <a:gd name="connsiteY68" fmla="*/ 5474503 h 6858000"/>
              <a:gd name="connsiteX69" fmla="*/ 6080922 w 6115796"/>
              <a:gd name="connsiteY69" fmla="*/ 5561070 h 6858000"/>
              <a:gd name="connsiteX70" fmla="*/ 6096949 w 6115796"/>
              <a:gd name="connsiteY70" fmla="*/ 5648179 h 6858000"/>
              <a:gd name="connsiteX71" fmla="*/ 6115796 w 6115796"/>
              <a:gd name="connsiteY71" fmla="*/ 5862844 h 6858000"/>
              <a:gd name="connsiteX72" fmla="*/ 6102493 w 6115796"/>
              <a:gd name="connsiteY72" fmla="*/ 5928602 h 6858000"/>
              <a:gd name="connsiteX73" fmla="*/ 6056863 w 6115796"/>
              <a:gd name="connsiteY73" fmla="*/ 6000643 h 6858000"/>
              <a:gd name="connsiteX74" fmla="*/ 6045436 w 6115796"/>
              <a:gd name="connsiteY74" fmla="*/ 6124480 h 6858000"/>
              <a:gd name="connsiteX75" fmla="*/ 6030489 w 6115796"/>
              <a:gd name="connsiteY75" fmla="*/ 6317666 h 6858000"/>
              <a:gd name="connsiteX76" fmla="*/ 6007492 w 6115796"/>
              <a:gd name="connsiteY76" fmla="*/ 6440818 h 6858000"/>
              <a:gd name="connsiteX77" fmla="*/ 6009467 w 6115796"/>
              <a:gd name="connsiteY77" fmla="*/ 6487076 h 6858000"/>
              <a:gd name="connsiteX78" fmla="*/ 5995064 w 6115796"/>
              <a:gd name="connsiteY78" fmla="*/ 6540791 h 6858000"/>
              <a:gd name="connsiteX79" fmla="*/ 6004510 w 6115796"/>
              <a:gd name="connsiteY79" fmla="*/ 6599256 h 6858000"/>
              <a:gd name="connsiteX80" fmla="*/ 5986207 w 6115796"/>
              <a:gd name="connsiteY80" fmla="*/ 6695855 h 6858000"/>
              <a:gd name="connsiteX81" fmla="*/ 5979428 w 6115796"/>
              <a:gd name="connsiteY81" fmla="*/ 6754678 h 6858000"/>
              <a:gd name="connsiteX82" fmla="*/ 5983398 w 6115796"/>
              <a:gd name="connsiteY82" fmla="*/ 6778641 h 6858000"/>
              <a:gd name="connsiteX83" fmla="*/ 5984543 w 6115796"/>
              <a:gd name="connsiteY83" fmla="*/ 6811016 h 6858000"/>
              <a:gd name="connsiteX84" fmla="*/ 5979671 w 6115796"/>
              <a:gd name="connsiteY84" fmla="*/ 6858000 h 6858000"/>
              <a:gd name="connsiteX85" fmla="*/ 0 w 6115796"/>
              <a:gd name="connsiteY85" fmla="*/ 6858000 h 6858000"/>
              <a:gd name="connsiteX86" fmla="*/ 0 w 6115796"/>
              <a:gd name="connsiteY86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79298 w 6115796"/>
              <a:gd name="connsiteY36" fmla="*/ 2947791 h 6858000"/>
              <a:gd name="connsiteX37" fmla="*/ 5481770 w 6115796"/>
              <a:gd name="connsiteY37" fmla="*/ 2951352 h 6858000"/>
              <a:gd name="connsiteX38" fmla="*/ 5482415 w 6115796"/>
              <a:gd name="connsiteY38" fmla="*/ 3004079 h 6858000"/>
              <a:gd name="connsiteX39" fmla="*/ 5503944 w 6115796"/>
              <a:gd name="connsiteY39" fmla="*/ 3123335 h 6858000"/>
              <a:gd name="connsiteX40" fmla="*/ 5516007 w 6115796"/>
              <a:gd name="connsiteY40" fmla="*/ 3258473 h 6858000"/>
              <a:gd name="connsiteX41" fmla="*/ 5589758 w 6115796"/>
              <a:gd name="connsiteY41" fmla="*/ 3453699 h 6858000"/>
              <a:gd name="connsiteX42" fmla="*/ 5596144 w 6115796"/>
              <a:gd name="connsiteY42" fmla="*/ 3534624 h 6858000"/>
              <a:gd name="connsiteX43" fmla="*/ 5597750 w 6115796"/>
              <a:gd name="connsiteY43" fmla="*/ 3534129 h 6858000"/>
              <a:gd name="connsiteX44" fmla="*/ 5618377 w 6115796"/>
              <a:gd name="connsiteY44" fmla="*/ 3588431 h 6858000"/>
              <a:gd name="connsiteX45" fmla="*/ 5655472 w 6115796"/>
              <a:gd name="connsiteY45" fmla="*/ 3678877 h 6858000"/>
              <a:gd name="connsiteX46" fmla="*/ 5683015 w 6115796"/>
              <a:gd name="connsiteY46" fmla="*/ 3762025 h 6858000"/>
              <a:gd name="connsiteX47" fmla="*/ 5696643 w 6115796"/>
              <a:gd name="connsiteY47" fmla="*/ 3773888 h 6858000"/>
              <a:gd name="connsiteX48" fmla="*/ 5768491 w 6115796"/>
              <a:gd name="connsiteY48" fmla="*/ 3914399 h 6858000"/>
              <a:gd name="connsiteX49" fmla="*/ 5793123 w 6115796"/>
              <a:gd name="connsiteY49" fmla="*/ 3969952 h 6858000"/>
              <a:gd name="connsiteX50" fmla="*/ 5808321 w 6115796"/>
              <a:gd name="connsiteY50" fmla="*/ 3988153 h 6858000"/>
              <a:gd name="connsiteX51" fmla="*/ 5825621 w 6115796"/>
              <a:gd name="connsiteY51" fmla="*/ 4015525 h 6858000"/>
              <a:gd name="connsiteX52" fmla="*/ 5860672 w 6115796"/>
              <a:gd name="connsiteY52" fmla="*/ 4061579 h 6858000"/>
              <a:gd name="connsiteX53" fmla="*/ 5894095 w 6115796"/>
              <a:gd name="connsiteY53" fmla="*/ 4128857 h 6858000"/>
              <a:gd name="connsiteX54" fmla="*/ 5903513 w 6115796"/>
              <a:gd name="connsiteY54" fmla="*/ 4187661 h 6858000"/>
              <a:gd name="connsiteX55" fmla="*/ 5946705 w 6115796"/>
              <a:gd name="connsiteY55" fmla="*/ 4428051 h 6858000"/>
              <a:gd name="connsiteX56" fmla="*/ 5949261 w 6115796"/>
              <a:gd name="connsiteY56" fmla="*/ 4449185 h 6858000"/>
              <a:gd name="connsiteX57" fmla="*/ 5968960 w 6115796"/>
              <a:gd name="connsiteY57" fmla="*/ 4482655 h 6858000"/>
              <a:gd name="connsiteX58" fmla="*/ 5998138 w 6115796"/>
              <a:gd name="connsiteY58" fmla="*/ 4697518 h 6858000"/>
              <a:gd name="connsiteX59" fmla="*/ 6007819 w 6115796"/>
              <a:gd name="connsiteY59" fmla="*/ 4858148 h 6858000"/>
              <a:gd name="connsiteX60" fmla="*/ 6007749 w 6115796"/>
              <a:gd name="connsiteY60" fmla="*/ 4964715 h 6858000"/>
              <a:gd name="connsiteX61" fmla="*/ 6005269 w 6115796"/>
              <a:gd name="connsiteY61" fmla="*/ 5150567 h 6858000"/>
              <a:gd name="connsiteX62" fmla="*/ 6001127 w 6115796"/>
              <a:gd name="connsiteY62" fmla="*/ 5164609 h 6858000"/>
              <a:gd name="connsiteX63" fmla="*/ 5998514 w 6115796"/>
              <a:gd name="connsiteY63" fmla="*/ 5189673 h 6858000"/>
              <a:gd name="connsiteX64" fmla="*/ 6018409 w 6115796"/>
              <a:gd name="connsiteY64" fmla="*/ 5227157 h 6858000"/>
              <a:gd name="connsiteX65" fmla="*/ 6036748 w 6115796"/>
              <a:gd name="connsiteY65" fmla="*/ 5322752 h 6858000"/>
              <a:gd name="connsiteX66" fmla="*/ 6037677 w 6115796"/>
              <a:gd name="connsiteY66" fmla="*/ 5354807 h 6858000"/>
              <a:gd name="connsiteX67" fmla="*/ 6053435 w 6115796"/>
              <a:gd name="connsiteY67" fmla="*/ 5387547 h 6858000"/>
              <a:gd name="connsiteX68" fmla="*/ 6068640 w 6115796"/>
              <a:gd name="connsiteY68" fmla="*/ 5474503 h 6858000"/>
              <a:gd name="connsiteX69" fmla="*/ 6080922 w 6115796"/>
              <a:gd name="connsiteY69" fmla="*/ 5561070 h 6858000"/>
              <a:gd name="connsiteX70" fmla="*/ 6096949 w 6115796"/>
              <a:gd name="connsiteY70" fmla="*/ 5648179 h 6858000"/>
              <a:gd name="connsiteX71" fmla="*/ 6115796 w 6115796"/>
              <a:gd name="connsiteY71" fmla="*/ 5862844 h 6858000"/>
              <a:gd name="connsiteX72" fmla="*/ 6056863 w 6115796"/>
              <a:gd name="connsiteY72" fmla="*/ 6000643 h 6858000"/>
              <a:gd name="connsiteX73" fmla="*/ 6045436 w 6115796"/>
              <a:gd name="connsiteY73" fmla="*/ 6124480 h 6858000"/>
              <a:gd name="connsiteX74" fmla="*/ 6030489 w 6115796"/>
              <a:gd name="connsiteY74" fmla="*/ 6317666 h 6858000"/>
              <a:gd name="connsiteX75" fmla="*/ 6007492 w 6115796"/>
              <a:gd name="connsiteY75" fmla="*/ 6440818 h 6858000"/>
              <a:gd name="connsiteX76" fmla="*/ 6009467 w 6115796"/>
              <a:gd name="connsiteY76" fmla="*/ 6487076 h 6858000"/>
              <a:gd name="connsiteX77" fmla="*/ 5995064 w 6115796"/>
              <a:gd name="connsiteY77" fmla="*/ 6540791 h 6858000"/>
              <a:gd name="connsiteX78" fmla="*/ 6004510 w 6115796"/>
              <a:gd name="connsiteY78" fmla="*/ 6599256 h 6858000"/>
              <a:gd name="connsiteX79" fmla="*/ 5986207 w 6115796"/>
              <a:gd name="connsiteY79" fmla="*/ 6695855 h 6858000"/>
              <a:gd name="connsiteX80" fmla="*/ 5979428 w 6115796"/>
              <a:gd name="connsiteY80" fmla="*/ 6754678 h 6858000"/>
              <a:gd name="connsiteX81" fmla="*/ 5983398 w 6115796"/>
              <a:gd name="connsiteY81" fmla="*/ 6778641 h 6858000"/>
              <a:gd name="connsiteX82" fmla="*/ 5984543 w 6115796"/>
              <a:gd name="connsiteY82" fmla="*/ 6811016 h 6858000"/>
              <a:gd name="connsiteX83" fmla="*/ 5979671 w 6115796"/>
              <a:gd name="connsiteY83" fmla="*/ 6858000 h 6858000"/>
              <a:gd name="connsiteX84" fmla="*/ 0 w 6115796"/>
              <a:gd name="connsiteY84" fmla="*/ 6858000 h 6858000"/>
              <a:gd name="connsiteX85" fmla="*/ 0 w 6115796"/>
              <a:gd name="connsiteY85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79298 w 6115796"/>
              <a:gd name="connsiteY36" fmla="*/ 2947791 h 6858000"/>
              <a:gd name="connsiteX37" fmla="*/ 5481770 w 6115796"/>
              <a:gd name="connsiteY37" fmla="*/ 2951352 h 6858000"/>
              <a:gd name="connsiteX38" fmla="*/ 5482415 w 6115796"/>
              <a:gd name="connsiteY38" fmla="*/ 3004079 h 6858000"/>
              <a:gd name="connsiteX39" fmla="*/ 5503944 w 6115796"/>
              <a:gd name="connsiteY39" fmla="*/ 3123335 h 6858000"/>
              <a:gd name="connsiteX40" fmla="*/ 5516007 w 6115796"/>
              <a:gd name="connsiteY40" fmla="*/ 3258473 h 6858000"/>
              <a:gd name="connsiteX41" fmla="*/ 5589758 w 6115796"/>
              <a:gd name="connsiteY41" fmla="*/ 3453699 h 6858000"/>
              <a:gd name="connsiteX42" fmla="*/ 5596144 w 6115796"/>
              <a:gd name="connsiteY42" fmla="*/ 3534624 h 6858000"/>
              <a:gd name="connsiteX43" fmla="*/ 5597750 w 6115796"/>
              <a:gd name="connsiteY43" fmla="*/ 3534129 h 6858000"/>
              <a:gd name="connsiteX44" fmla="*/ 5618377 w 6115796"/>
              <a:gd name="connsiteY44" fmla="*/ 3588431 h 6858000"/>
              <a:gd name="connsiteX45" fmla="*/ 5655472 w 6115796"/>
              <a:gd name="connsiteY45" fmla="*/ 3678877 h 6858000"/>
              <a:gd name="connsiteX46" fmla="*/ 5683015 w 6115796"/>
              <a:gd name="connsiteY46" fmla="*/ 3762025 h 6858000"/>
              <a:gd name="connsiteX47" fmla="*/ 5696643 w 6115796"/>
              <a:gd name="connsiteY47" fmla="*/ 3773888 h 6858000"/>
              <a:gd name="connsiteX48" fmla="*/ 5768491 w 6115796"/>
              <a:gd name="connsiteY48" fmla="*/ 3914399 h 6858000"/>
              <a:gd name="connsiteX49" fmla="*/ 5793123 w 6115796"/>
              <a:gd name="connsiteY49" fmla="*/ 3969952 h 6858000"/>
              <a:gd name="connsiteX50" fmla="*/ 5808321 w 6115796"/>
              <a:gd name="connsiteY50" fmla="*/ 3988153 h 6858000"/>
              <a:gd name="connsiteX51" fmla="*/ 5825621 w 6115796"/>
              <a:gd name="connsiteY51" fmla="*/ 4015525 h 6858000"/>
              <a:gd name="connsiteX52" fmla="*/ 5860672 w 6115796"/>
              <a:gd name="connsiteY52" fmla="*/ 4061579 h 6858000"/>
              <a:gd name="connsiteX53" fmla="*/ 5894095 w 6115796"/>
              <a:gd name="connsiteY53" fmla="*/ 4128857 h 6858000"/>
              <a:gd name="connsiteX54" fmla="*/ 5903513 w 6115796"/>
              <a:gd name="connsiteY54" fmla="*/ 4187661 h 6858000"/>
              <a:gd name="connsiteX55" fmla="*/ 5946705 w 6115796"/>
              <a:gd name="connsiteY55" fmla="*/ 4428051 h 6858000"/>
              <a:gd name="connsiteX56" fmla="*/ 5949261 w 6115796"/>
              <a:gd name="connsiteY56" fmla="*/ 4449185 h 6858000"/>
              <a:gd name="connsiteX57" fmla="*/ 5968960 w 6115796"/>
              <a:gd name="connsiteY57" fmla="*/ 4482655 h 6858000"/>
              <a:gd name="connsiteX58" fmla="*/ 5998138 w 6115796"/>
              <a:gd name="connsiteY58" fmla="*/ 4697518 h 6858000"/>
              <a:gd name="connsiteX59" fmla="*/ 6007819 w 6115796"/>
              <a:gd name="connsiteY59" fmla="*/ 4858148 h 6858000"/>
              <a:gd name="connsiteX60" fmla="*/ 6007749 w 6115796"/>
              <a:gd name="connsiteY60" fmla="*/ 4964715 h 6858000"/>
              <a:gd name="connsiteX61" fmla="*/ 6005269 w 6115796"/>
              <a:gd name="connsiteY61" fmla="*/ 5150567 h 6858000"/>
              <a:gd name="connsiteX62" fmla="*/ 6001127 w 6115796"/>
              <a:gd name="connsiteY62" fmla="*/ 5164609 h 6858000"/>
              <a:gd name="connsiteX63" fmla="*/ 5998514 w 6115796"/>
              <a:gd name="connsiteY63" fmla="*/ 5189673 h 6858000"/>
              <a:gd name="connsiteX64" fmla="*/ 6018409 w 6115796"/>
              <a:gd name="connsiteY64" fmla="*/ 5227157 h 6858000"/>
              <a:gd name="connsiteX65" fmla="*/ 6036748 w 6115796"/>
              <a:gd name="connsiteY65" fmla="*/ 5322752 h 6858000"/>
              <a:gd name="connsiteX66" fmla="*/ 6037677 w 6115796"/>
              <a:gd name="connsiteY66" fmla="*/ 5354807 h 6858000"/>
              <a:gd name="connsiteX67" fmla="*/ 6053435 w 6115796"/>
              <a:gd name="connsiteY67" fmla="*/ 5387547 h 6858000"/>
              <a:gd name="connsiteX68" fmla="*/ 6068640 w 6115796"/>
              <a:gd name="connsiteY68" fmla="*/ 5474503 h 6858000"/>
              <a:gd name="connsiteX69" fmla="*/ 6080922 w 6115796"/>
              <a:gd name="connsiteY69" fmla="*/ 5561070 h 6858000"/>
              <a:gd name="connsiteX70" fmla="*/ 6096949 w 6115796"/>
              <a:gd name="connsiteY70" fmla="*/ 5648179 h 6858000"/>
              <a:gd name="connsiteX71" fmla="*/ 6115796 w 6115796"/>
              <a:gd name="connsiteY71" fmla="*/ 5862844 h 6858000"/>
              <a:gd name="connsiteX72" fmla="*/ 6056863 w 6115796"/>
              <a:gd name="connsiteY72" fmla="*/ 6000643 h 6858000"/>
              <a:gd name="connsiteX73" fmla="*/ 6045436 w 6115796"/>
              <a:gd name="connsiteY73" fmla="*/ 6124480 h 6858000"/>
              <a:gd name="connsiteX74" fmla="*/ 6030489 w 6115796"/>
              <a:gd name="connsiteY74" fmla="*/ 6317666 h 6858000"/>
              <a:gd name="connsiteX75" fmla="*/ 6007492 w 6115796"/>
              <a:gd name="connsiteY75" fmla="*/ 6440818 h 6858000"/>
              <a:gd name="connsiteX76" fmla="*/ 6009467 w 6115796"/>
              <a:gd name="connsiteY76" fmla="*/ 6487076 h 6858000"/>
              <a:gd name="connsiteX77" fmla="*/ 5995064 w 6115796"/>
              <a:gd name="connsiteY77" fmla="*/ 6540791 h 6858000"/>
              <a:gd name="connsiteX78" fmla="*/ 6004510 w 6115796"/>
              <a:gd name="connsiteY78" fmla="*/ 6599256 h 6858000"/>
              <a:gd name="connsiteX79" fmla="*/ 5986207 w 6115796"/>
              <a:gd name="connsiteY79" fmla="*/ 6695855 h 6858000"/>
              <a:gd name="connsiteX80" fmla="*/ 5979428 w 6115796"/>
              <a:gd name="connsiteY80" fmla="*/ 6754678 h 6858000"/>
              <a:gd name="connsiteX81" fmla="*/ 5983398 w 6115796"/>
              <a:gd name="connsiteY81" fmla="*/ 6778641 h 6858000"/>
              <a:gd name="connsiteX82" fmla="*/ 5984543 w 6115796"/>
              <a:gd name="connsiteY82" fmla="*/ 6811016 h 6858000"/>
              <a:gd name="connsiteX83" fmla="*/ 5979671 w 6115796"/>
              <a:gd name="connsiteY83" fmla="*/ 6858000 h 6858000"/>
              <a:gd name="connsiteX84" fmla="*/ 0 w 6115796"/>
              <a:gd name="connsiteY84" fmla="*/ 6858000 h 6858000"/>
              <a:gd name="connsiteX85" fmla="*/ 0 w 6115796"/>
              <a:gd name="connsiteY85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79298 w 6115796"/>
              <a:gd name="connsiteY36" fmla="*/ 2947791 h 6858000"/>
              <a:gd name="connsiteX37" fmla="*/ 5481770 w 6115796"/>
              <a:gd name="connsiteY37" fmla="*/ 2951352 h 6858000"/>
              <a:gd name="connsiteX38" fmla="*/ 5482415 w 6115796"/>
              <a:gd name="connsiteY38" fmla="*/ 3004079 h 6858000"/>
              <a:gd name="connsiteX39" fmla="*/ 5503944 w 6115796"/>
              <a:gd name="connsiteY39" fmla="*/ 3123335 h 6858000"/>
              <a:gd name="connsiteX40" fmla="*/ 5516007 w 6115796"/>
              <a:gd name="connsiteY40" fmla="*/ 3258473 h 6858000"/>
              <a:gd name="connsiteX41" fmla="*/ 5589758 w 6115796"/>
              <a:gd name="connsiteY41" fmla="*/ 3453699 h 6858000"/>
              <a:gd name="connsiteX42" fmla="*/ 5596144 w 6115796"/>
              <a:gd name="connsiteY42" fmla="*/ 3534624 h 6858000"/>
              <a:gd name="connsiteX43" fmla="*/ 5597750 w 6115796"/>
              <a:gd name="connsiteY43" fmla="*/ 3534129 h 6858000"/>
              <a:gd name="connsiteX44" fmla="*/ 5618377 w 6115796"/>
              <a:gd name="connsiteY44" fmla="*/ 3588431 h 6858000"/>
              <a:gd name="connsiteX45" fmla="*/ 5655472 w 6115796"/>
              <a:gd name="connsiteY45" fmla="*/ 3678877 h 6858000"/>
              <a:gd name="connsiteX46" fmla="*/ 5683015 w 6115796"/>
              <a:gd name="connsiteY46" fmla="*/ 3762025 h 6858000"/>
              <a:gd name="connsiteX47" fmla="*/ 5696643 w 6115796"/>
              <a:gd name="connsiteY47" fmla="*/ 3773888 h 6858000"/>
              <a:gd name="connsiteX48" fmla="*/ 5768491 w 6115796"/>
              <a:gd name="connsiteY48" fmla="*/ 3914399 h 6858000"/>
              <a:gd name="connsiteX49" fmla="*/ 5793123 w 6115796"/>
              <a:gd name="connsiteY49" fmla="*/ 3969952 h 6858000"/>
              <a:gd name="connsiteX50" fmla="*/ 5808321 w 6115796"/>
              <a:gd name="connsiteY50" fmla="*/ 3988153 h 6858000"/>
              <a:gd name="connsiteX51" fmla="*/ 5825621 w 6115796"/>
              <a:gd name="connsiteY51" fmla="*/ 4015525 h 6858000"/>
              <a:gd name="connsiteX52" fmla="*/ 5860672 w 6115796"/>
              <a:gd name="connsiteY52" fmla="*/ 4061579 h 6858000"/>
              <a:gd name="connsiteX53" fmla="*/ 5894095 w 6115796"/>
              <a:gd name="connsiteY53" fmla="*/ 4128857 h 6858000"/>
              <a:gd name="connsiteX54" fmla="*/ 5903513 w 6115796"/>
              <a:gd name="connsiteY54" fmla="*/ 4187661 h 6858000"/>
              <a:gd name="connsiteX55" fmla="*/ 5946705 w 6115796"/>
              <a:gd name="connsiteY55" fmla="*/ 4428051 h 6858000"/>
              <a:gd name="connsiteX56" fmla="*/ 5949261 w 6115796"/>
              <a:gd name="connsiteY56" fmla="*/ 4449185 h 6858000"/>
              <a:gd name="connsiteX57" fmla="*/ 5968960 w 6115796"/>
              <a:gd name="connsiteY57" fmla="*/ 4482655 h 6858000"/>
              <a:gd name="connsiteX58" fmla="*/ 5998138 w 6115796"/>
              <a:gd name="connsiteY58" fmla="*/ 4697518 h 6858000"/>
              <a:gd name="connsiteX59" fmla="*/ 6007819 w 6115796"/>
              <a:gd name="connsiteY59" fmla="*/ 4858148 h 6858000"/>
              <a:gd name="connsiteX60" fmla="*/ 6007749 w 6115796"/>
              <a:gd name="connsiteY60" fmla="*/ 4964715 h 6858000"/>
              <a:gd name="connsiteX61" fmla="*/ 6005269 w 6115796"/>
              <a:gd name="connsiteY61" fmla="*/ 5150567 h 6858000"/>
              <a:gd name="connsiteX62" fmla="*/ 6001127 w 6115796"/>
              <a:gd name="connsiteY62" fmla="*/ 5164609 h 6858000"/>
              <a:gd name="connsiteX63" fmla="*/ 5998514 w 6115796"/>
              <a:gd name="connsiteY63" fmla="*/ 5189673 h 6858000"/>
              <a:gd name="connsiteX64" fmla="*/ 6018409 w 6115796"/>
              <a:gd name="connsiteY64" fmla="*/ 5227157 h 6858000"/>
              <a:gd name="connsiteX65" fmla="*/ 6036748 w 6115796"/>
              <a:gd name="connsiteY65" fmla="*/ 5322752 h 6858000"/>
              <a:gd name="connsiteX66" fmla="*/ 6037677 w 6115796"/>
              <a:gd name="connsiteY66" fmla="*/ 5354807 h 6858000"/>
              <a:gd name="connsiteX67" fmla="*/ 6053435 w 6115796"/>
              <a:gd name="connsiteY67" fmla="*/ 5387547 h 6858000"/>
              <a:gd name="connsiteX68" fmla="*/ 6068640 w 6115796"/>
              <a:gd name="connsiteY68" fmla="*/ 5474503 h 6858000"/>
              <a:gd name="connsiteX69" fmla="*/ 6080922 w 6115796"/>
              <a:gd name="connsiteY69" fmla="*/ 5561070 h 6858000"/>
              <a:gd name="connsiteX70" fmla="*/ 6096949 w 6115796"/>
              <a:gd name="connsiteY70" fmla="*/ 5648179 h 6858000"/>
              <a:gd name="connsiteX71" fmla="*/ 6115796 w 6115796"/>
              <a:gd name="connsiteY71" fmla="*/ 5862844 h 6858000"/>
              <a:gd name="connsiteX72" fmla="*/ 6056863 w 6115796"/>
              <a:gd name="connsiteY72" fmla="*/ 6000643 h 6858000"/>
              <a:gd name="connsiteX73" fmla="*/ 6045436 w 6115796"/>
              <a:gd name="connsiteY73" fmla="*/ 6124480 h 6858000"/>
              <a:gd name="connsiteX74" fmla="*/ 6030489 w 6115796"/>
              <a:gd name="connsiteY74" fmla="*/ 6317666 h 6858000"/>
              <a:gd name="connsiteX75" fmla="*/ 6007492 w 6115796"/>
              <a:gd name="connsiteY75" fmla="*/ 6440818 h 6858000"/>
              <a:gd name="connsiteX76" fmla="*/ 6009467 w 6115796"/>
              <a:gd name="connsiteY76" fmla="*/ 6487076 h 6858000"/>
              <a:gd name="connsiteX77" fmla="*/ 5995064 w 6115796"/>
              <a:gd name="connsiteY77" fmla="*/ 6540791 h 6858000"/>
              <a:gd name="connsiteX78" fmla="*/ 5986207 w 6115796"/>
              <a:gd name="connsiteY78" fmla="*/ 6695855 h 6858000"/>
              <a:gd name="connsiteX79" fmla="*/ 5979428 w 6115796"/>
              <a:gd name="connsiteY79" fmla="*/ 6754678 h 6858000"/>
              <a:gd name="connsiteX80" fmla="*/ 5983398 w 6115796"/>
              <a:gd name="connsiteY80" fmla="*/ 6778641 h 6858000"/>
              <a:gd name="connsiteX81" fmla="*/ 5984543 w 6115796"/>
              <a:gd name="connsiteY81" fmla="*/ 6811016 h 6858000"/>
              <a:gd name="connsiteX82" fmla="*/ 5979671 w 6115796"/>
              <a:gd name="connsiteY82" fmla="*/ 6858000 h 6858000"/>
              <a:gd name="connsiteX83" fmla="*/ 0 w 6115796"/>
              <a:gd name="connsiteY83" fmla="*/ 6858000 h 6858000"/>
              <a:gd name="connsiteX84" fmla="*/ 0 w 6115796"/>
              <a:gd name="connsiteY84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79298 w 6115796"/>
              <a:gd name="connsiteY36" fmla="*/ 2947791 h 6858000"/>
              <a:gd name="connsiteX37" fmla="*/ 5481770 w 6115796"/>
              <a:gd name="connsiteY37" fmla="*/ 2951352 h 6858000"/>
              <a:gd name="connsiteX38" fmla="*/ 5482415 w 6115796"/>
              <a:gd name="connsiteY38" fmla="*/ 3004079 h 6858000"/>
              <a:gd name="connsiteX39" fmla="*/ 5503944 w 6115796"/>
              <a:gd name="connsiteY39" fmla="*/ 3123335 h 6858000"/>
              <a:gd name="connsiteX40" fmla="*/ 5516007 w 6115796"/>
              <a:gd name="connsiteY40" fmla="*/ 3258473 h 6858000"/>
              <a:gd name="connsiteX41" fmla="*/ 5589758 w 6115796"/>
              <a:gd name="connsiteY41" fmla="*/ 3453699 h 6858000"/>
              <a:gd name="connsiteX42" fmla="*/ 5596144 w 6115796"/>
              <a:gd name="connsiteY42" fmla="*/ 3534624 h 6858000"/>
              <a:gd name="connsiteX43" fmla="*/ 5597750 w 6115796"/>
              <a:gd name="connsiteY43" fmla="*/ 3534129 h 6858000"/>
              <a:gd name="connsiteX44" fmla="*/ 5618377 w 6115796"/>
              <a:gd name="connsiteY44" fmla="*/ 3588431 h 6858000"/>
              <a:gd name="connsiteX45" fmla="*/ 5655472 w 6115796"/>
              <a:gd name="connsiteY45" fmla="*/ 3678877 h 6858000"/>
              <a:gd name="connsiteX46" fmla="*/ 5683015 w 6115796"/>
              <a:gd name="connsiteY46" fmla="*/ 3762025 h 6858000"/>
              <a:gd name="connsiteX47" fmla="*/ 5696643 w 6115796"/>
              <a:gd name="connsiteY47" fmla="*/ 3773888 h 6858000"/>
              <a:gd name="connsiteX48" fmla="*/ 5768491 w 6115796"/>
              <a:gd name="connsiteY48" fmla="*/ 3914399 h 6858000"/>
              <a:gd name="connsiteX49" fmla="*/ 5793123 w 6115796"/>
              <a:gd name="connsiteY49" fmla="*/ 3969952 h 6858000"/>
              <a:gd name="connsiteX50" fmla="*/ 5808321 w 6115796"/>
              <a:gd name="connsiteY50" fmla="*/ 3988153 h 6858000"/>
              <a:gd name="connsiteX51" fmla="*/ 5825621 w 6115796"/>
              <a:gd name="connsiteY51" fmla="*/ 4015525 h 6858000"/>
              <a:gd name="connsiteX52" fmla="*/ 5860672 w 6115796"/>
              <a:gd name="connsiteY52" fmla="*/ 4061579 h 6858000"/>
              <a:gd name="connsiteX53" fmla="*/ 5894095 w 6115796"/>
              <a:gd name="connsiteY53" fmla="*/ 4128857 h 6858000"/>
              <a:gd name="connsiteX54" fmla="*/ 5903513 w 6115796"/>
              <a:gd name="connsiteY54" fmla="*/ 4187661 h 6858000"/>
              <a:gd name="connsiteX55" fmla="*/ 5946705 w 6115796"/>
              <a:gd name="connsiteY55" fmla="*/ 4428051 h 6858000"/>
              <a:gd name="connsiteX56" fmla="*/ 5949261 w 6115796"/>
              <a:gd name="connsiteY56" fmla="*/ 4449185 h 6858000"/>
              <a:gd name="connsiteX57" fmla="*/ 5968960 w 6115796"/>
              <a:gd name="connsiteY57" fmla="*/ 4482655 h 6858000"/>
              <a:gd name="connsiteX58" fmla="*/ 5998138 w 6115796"/>
              <a:gd name="connsiteY58" fmla="*/ 4697518 h 6858000"/>
              <a:gd name="connsiteX59" fmla="*/ 6007819 w 6115796"/>
              <a:gd name="connsiteY59" fmla="*/ 4858148 h 6858000"/>
              <a:gd name="connsiteX60" fmla="*/ 6007749 w 6115796"/>
              <a:gd name="connsiteY60" fmla="*/ 4964715 h 6858000"/>
              <a:gd name="connsiteX61" fmla="*/ 6005269 w 6115796"/>
              <a:gd name="connsiteY61" fmla="*/ 5150567 h 6858000"/>
              <a:gd name="connsiteX62" fmla="*/ 6001127 w 6115796"/>
              <a:gd name="connsiteY62" fmla="*/ 5164609 h 6858000"/>
              <a:gd name="connsiteX63" fmla="*/ 5998514 w 6115796"/>
              <a:gd name="connsiteY63" fmla="*/ 5189673 h 6858000"/>
              <a:gd name="connsiteX64" fmla="*/ 6018409 w 6115796"/>
              <a:gd name="connsiteY64" fmla="*/ 5227157 h 6858000"/>
              <a:gd name="connsiteX65" fmla="*/ 6036748 w 6115796"/>
              <a:gd name="connsiteY65" fmla="*/ 5322752 h 6858000"/>
              <a:gd name="connsiteX66" fmla="*/ 6037677 w 6115796"/>
              <a:gd name="connsiteY66" fmla="*/ 5354807 h 6858000"/>
              <a:gd name="connsiteX67" fmla="*/ 6053435 w 6115796"/>
              <a:gd name="connsiteY67" fmla="*/ 5387547 h 6858000"/>
              <a:gd name="connsiteX68" fmla="*/ 6068640 w 6115796"/>
              <a:gd name="connsiteY68" fmla="*/ 5474503 h 6858000"/>
              <a:gd name="connsiteX69" fmla="*/ 6080922 w 6115796"/>
              <a:gd name="connsiteY69" fmla="*/ 5561070 h 6858000"/>
              <a:gd name="connsiteX70" fmla="*/ 6096949 w 6115796"/>
              <a:gd name="connsiteY70" fmla="*/ 5648179 h 6858000"/>
              <a:gd name="connsiteX71" fmla="*/ 6115796 w 6115796"/>
              <a:gd name="connsiteY71" fmla="*/ 5862844 h 6858000"/>
              <a:gd name="connsiteX72" fmla="*/ 6056863 w 6115796"/>
              <a:gd name="connsiteY72" fmla="*/ 6000643 h 6858000"/>
              <a:gd name="connsiteX73" fmla="*/ 6045436 w 6115796"/>
              <a:gd name="connsiteY73" fmla="*/ 6124480 h 6858000"/>
              <a:gd name="connsiteX74" fmla="*/ 6030489 w 6115796"/>
              <a:gd name="connsiteY74" fmla="*/ 6317666 h 6858000"/>
              <a:gd name="connsiteX75" fmla="*/ 6007492 w 6115796"/>
              <a:gd name="connsiteY75" fmla="*/ 6440818 h 6858000"/>
              <a:gd name="connsiteX76" fmla="*/ 6009467 w 6115796"/>
              <a:gd name="connsiteY76" fmla="*/ 6487076 h 6858000"/>
              <a:gd name="connsiteX77" fmla="*/ 5995064 w 6115796"/>
              <a:gd name="connsiteY77" fmla="*/ 6540791 h 6858000"/>
              <a:gd name="connsiteX78" fmla="*/ 5986207 w 6115796"/>
              <a:gd name="connsiteY78" fmla="*/ 6695855 h 6858000"/>
              <a:gd name="connsiteX79" fmla="*/ 5979428 w 6115796"/>
              <a:gd name="connsiteY79" fmla="*/ 6754678 h 6858000"/>
              <a:gd name="connsiteX80" fmla="*/ 5984543 w 6115796"/>
              <a:gd name="connsiteY80" fmla="*/ 6811016 h 6858000"/>
              <a:gd name="connsiteX81" fmla="*/ 5979671 w 6115796"/>
              <a:gd name="connsiteY81" fmla="*/ 6858000 h 6858000"/>
              <a:gd name="connsiteX82" fmla="*/ 0 w 6115796"/>
              <a:gd name="connsiteY82" fmla="*/ 6858000 h 6858000"/>
              <a:gd name="connsiteX83" fmla="*/ 0 w 6115796"/>
              <a:gd name="connsiteY83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79298 w 6115796"/>
              <a:gd name="connsiteY36" fmla="*/ 2947791 h 6858000"/>
              <a:gd name="connsiteX37" fmla="*/ 5481770 w 6115796"/>
              <a:gd name="connsiteY37" fmla="*/ 2951352 h 6858000"/>
              <a:gd name="connsiteX38" fmla="*/ 5482415 w 6115796"/>
              <a:gd name="connsiteY38" fmla="*/ 3004079 h 6858000"/>
              <a:gd name="connsiteX39" fmla="*/ 5503944 w 6115796"/>
              <a:gd name="connsiteY39" fmla="*/ 3123335 h 6858000"/>
              <a:gd name="connsiteX40" fmla="*/ 5516007 w 6115796"/>
              <a:gd name="connsiteY40" fmla="*/ 3258473 h 6858000"/>
              <a:gd name="connsiteX41" fmla="*/ 5589758 w 6115796"/>
              <a:gd name="connsiteY41" fmla="*/ 3453699 h 6858000"/>
              <a:gd name="connsiteX42" fmla="*/ 5596144 w 6115796"/>
              <a:gd name="connsiteY42" fmla="*/ 3534624 h 6858000"/>
              <a:gd name="connsiteX43" fmla="*/ 5597750 w 6115796"/>
              <a:gd name="connsiteY43" fmla="*/ 3534129 h 6858000"/>
              <a:gd name="connsiteX44" fmla="*/ 5618377 w 6115796"/>
              <a:gd name="connsiteY44" fmla="*/ 3588431 h 6858000"/>
              <a:gd name="connsiteX45" fmla="*/ 5655472 w 6115796"/>
              <a:gd name="connsiteY45" fmla="*/ 3678877 h 6858000"/>
              <a:gd name="connsiteX46" fmla="*/ 5683015 w 6115796"/>
              <a:gd name="connsiteY46" fmla="*/ 3762025 h 6858000"/>
              <a:gd name="connsiteX47" fmla="*/ 5696643 w 6115796"/>
              <a:gd name="connsiteY47" fmla="*/ 3773888 h 6858000"/>
              <a:gd name="connsiteX48" fmla="*/ 5768491 w 6115796"/>
              <a:gd name="connsiteY48" fmla="*/ 3914399 h 6858000"/>
              <a:gd name="connsiteX49" fmla="*/ 5793123 w 6115796"/>
              <a:gd name="connsiteY49" fmla="*/ 3969952 h 6858000"/>
              <a:gd name="connsiteX50" fmla="*/ 5808321 w 6115796"/>
              <a:gd name="connsiteY50" fmla="*/ 3988153 h 6858000"/>
              <a:gd name="connsiteX51" fmla="*/ 5825621 w 6115796"/>
              <a:gd name="connsiteY51" fmla="*/ 4015525 h 6858000"/>
              <a:gd name="connsiteX52" fmla="*/ 5860672 w 6115796"/>
              <a:gd name="connsiteY52" fmla="*/ 4061579 h 6858000"/>
              <a:gd name="connsiteX53" fmla="*/ 5894095 w 6115796"/>
              <a:gd name="connsiteY53" fmla="*/ 4128857 h 6858000"/>
              <a:gd name="connsiteX54" fmla="*/ 5903513 w 6115796"/>
              <a:gd name="connsiteY54" fmla="*/ 4187661 h 6858000"/>
              <a:gd name="connsiteX55" fmla="*/ 5946705 w 6115796"/>
              <a:gd name="connsiteY55" fmla="*/ 4428051 h 6858000"/>
              <a:gd name="connsiteX56" fmla="*/ 5949261 w 6115796"/>
              <a:gd name="connsiteY56" fmla="*/ 4449185 h 6858000"/>
              <a:gd name="connsiteX57" fmla="*/ 5968960 w 6115796"/>
              <a:gd name="connsiteY57" fmla="*/ 4482655 h 6858000"/>
              <a:gd name="connsiteX58" fmla="*/ 5998138 w 6115796"/>
              <a:gd name="connsiteY58" fmla="*/ 4697518 h 6858000"/>
              <a:gd name="connsiteX59" fmla="*/ 6007819 w 6115796"/>
              <a:gd name="connsiteY59" fmla="*/ 4858148 h 6858000"/>
              <a:gd name="connsiteX60" fmla="*/ 6007749 w 6115796"/>
              <a:gd name="connsiteY60" fmla="*/ 4964715 h 6858000"/>
              <a:gd name="connsiteX61" fmla="*/ 6005269 w 6115796"/>
              <a:gd name="connsiteY61" fmla="*/ 5150567 h 6858000"/>
              <a:gd name="connsiteX62" fmla="*/ 6001127 w 6115796"/>
              <a:gd name="connsiteY62" fmla="*/ 5164609 h 6858000"/>
              <a:gd name="connsiteX63" fmla="*/ 5998514 w 6115796"/>
              <a:gd name="connsiteY63" fmla="*/ 5189673 h 6858000"/>
              <a:gd name="connsiteX64" fmla="*/ 6018409 w 6115796"/>
              <a:gd name="connsiteY64" fmla="*/ 5227157 h 6858000"/>
              <a:gd name="connsiteX65" fmla="*/ 6036748 w 6115796"/>
              <a:gd name="connsiteY65" fmla="*/ 5322752 h 6858000"/>
              <a:gd name="connsiteX66" fmla="*/ 6037677 w 6115796"/>
              <a:gd name="connsiteY66" fmla="*/ 5354807 h 6858000"/>
              <a:gd name="connsiteX67" fmla="*/ 6053435 w 6115796"/>
              <a:gd name="connsiteY67" fmla="*/ 5387547 h 6858000"/>
              <a:gd name="connsiteX68" fmla="*/ 6068640 w 6115796"/>
              <a:gd name="connsiteY68" fmla="*/ 5474503 h 6858000"/>
              <a:gd name="connsiteX69" fmla="*/ 6080922 w 6115796"/>
              <a:gd name="connsiteY69" fmla="*/ 5561070 h 6858000"/>
              <a:gd name="connsiteX70" fmla="*/ 6096949 w 6115796"/>
              <a:gd name="connsiteY70" fmla="*/ 5648179 h 6858000"/>
              <a:gd name="connsiteX71" fmla="*/ 6115796 w 6115796"/>
              <a:gd name="connsiteY71" fmla="*/ 5862844 h 6858000"/>
              <a:gd name="connsiteX72" fmla="*/ 6045436 w 6115796"/>
              <a:gd name="connsiteY72" fmla="*/ 6124480 h 6858000"/>
              <a:gd name="connsiteX73" fmla="*/ 6030489 w 6115796"/>
              <a:gd name="connsiteY73" fmla="*/ 6317666 h 6858000"/>
              <a:gd name="connsiteX74" fmla="*/ 6007492 w 6115796"/>
              <a:gd name="connsiteY74" fmla="*/ 6440818 h 6858000"/>
              <a:gd name="connsiteX75" fmla="*/ 6009467 w 6115796"/>
              <a:gd name="connsiteY75" fmla="*/ 6487076 h 6858000"/>
              <a:gd name="connsiteX76" fmla="*/ 5995064 w 6115796"/>
              <a:gd name="connsiteY76" fmla="*/ 6540791 h 6858000"/>
              <a:gd name="connsiteX77" fmla="*/ 5986207 w 6115796"/>
              <a:gd name="connsiteY77" fmla="*/ 6695855 h 6858000"/>
              <a:gd name="connsiteX78" fmla="*/ 5979428 w 6115796"/>
              <a:gd name="connsiteY78" fmla="*/ 6754678 h 6858000"/>
              <a:gd name="connsiteX79" fmla="*/ 5984543 w 6115796"/>
              <a:gd name="connsiteY79" fmla="*/ 6811016 h 6858000"/>
              <a:gd name="connsiteX80" fmla="*/ 5979671 w 6115796"/>
              <a:gd name="connsiteY80" fmla="*/ 6858000 h 6858000"/>
              <a:gd name="connsiteX81" fmla="*/ 0 w 6115796"/>
              <a:gd name="connsiteY81" fmla="*/ 6858000 h 6858000"/>
              <a:gd name="connsiteX82" fmla="*/ 0 w 6115796"/>
              <a:gd name="connsiteY82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79298 w 6115796"/>
              <a:gd name="connsiteY36" fmla="*/ 2947791 h 6858000"/>
              <a:gd name="connsiteX37" fmla="*/ 5481770 w 6115796"/>
              <a:gd name="connsiteY37" fmla="*/ 2951352 h 6858000"/>
              <a:gd name="connsiteX38" fmla="*/ 5482415 w 6115796"/>
              <a:gd name="connsiteY38" fmla="*/ 3004079 h 6858000"/>
              <a:gd name="connsiteX39" fmla="*/ 5503944 w 6115796"/>
              <a:gd name="connsiteY39" fmla="*/ 3123335 h 6858000"/>
              <a:gd name="connsiteX40" fmla="*/ 5516007 w 6115796"/>
              <a:gd name="connsiteY40" fmla="*/ 3258473 h 6858000"/>
              <a:gd name="connsiteX41" fmla="*/ 5589758 w 6115796"/>
              <a:gd name="connsiteY41" fmla="*/ 3453699 h 6858000"/>
              <a:gd name="connsiteX42" fmla="*/ 5596144 w 6115796"/>
              <a:gd name="connsiteY42" fmla="*/ 3534624 h 6858000"/>
              <a:gd name="connsiteX43" fmla="*/ 5597750 w 6115796"/>
              <a:gd name="connsiteY43" fmla="*/ 3534129 h 6858000"/>
              <a:gd name="connsiteX44" fmla="*/ 5618377 w 6115796"/>
              <a:gd name="connsiteY44" fmla="*/ 3588431 h 6858000"/>
              <a:gd name="connsiteX45" fmla="*/ 5655472 w 6115796"/>
              <a:gd name="connsiteY45" fmla="*/ 3678877 h 6858000"/>
              <a:gd name="connsiteX46" fmla="*/ 5683015 w 6115796"/>
              <a:gd name="connsiteY46" fmla="*/ 3762025 h 6858000"/>
              <a:gd name="connsiteX47" fmla="*/ 5696643 w 6115796"/>
              <a:gd name="connsiteY47" fmla="*/ 3773888 h 6858000"/>
              <a:gd name="connsiteX48" fmla="*/ 5768491 w 6115796"/>
              <a:gd name="connsiteY48" fmla="*/ 3914399 h 6858000"/>
              <a:gd name="connsiteX49" fmla="*/ 5793123 w 6115796"/>
              <a:gd name="connsiteY49" fmla="*/ 3969952 h 6858000"/>
              <a:gd name="connsiteX50" fmla="*/ 5808321 w 6115796"/>
              <a:gd name="connsiteY50" fmla="*/ 3988153 h 6858000"/>
              <a:gd name="connsiteX51" fmla="*/ 5825621 w 6115796"/>
              <a:gd name="connsiteY51" fmla="*/ 4015525 h 6858000"/>
              <a:gd name="connsiteX52" fmla="*/ 5860672 w 6115796"/>
              <a:gd name="connsiteY52" fmla="*/ 4061579 h 6858000"/>
              <a:gd name="connsiteX53" fmla="*/ 5894095 w 6115796"/>
              <a:gd name="connsiteY53" fmla="*/ 4128857 h 6858000"/>
              <a:gd name="connsiteX54" fmla="*/ 5903513 w 6115796"/>
              <a:gd name="connsiteY54" fmla="*/ 4187661 h 6858000"/>
              <a:gd name="connsiteX55" fmla="*/ 5946705 w 6115796"/>
              <a:gd name="connsiteY55" fmla="*/ 4428051 h 6858000"/>
              <a:gd name="connsiteX56" fmla="*/ 5949261 w 6115796"/>
              <a:gd name="connsiteY56" fmla="*/ 4449185 h 6858000"/>
              <a:gd name="connsiteX57" fmla="*/ 5968960 w 6115796"/>
              <a:gd name="connsiteY57" fmla="*/ 4482655 h 6858000"/>
              <a:gd name="connsiteX58" fmla="*/ 5998138 w 6115796"/>
              <a:gd name="connsiteY58" fmla="*/ 4697518 h 6858000"/>
              <a:gd name="connsiteX59" fmla="*/ 6007819 w 6115796"/>
              <a:gd name="connsiteY59" fmla="*/ 4858148 h 6858000"/>
              <a:gd name="connsiteX60" fmla="*/ 6007749 w 6115796"/>
              <a:gd name="connsiteY60" fmla="*/ 4964715 h 6858000"/>
              <a:gd name="connsiteX61" fmla="*/ 6005269 w 6115796"/>
              <a:gd name="connsiteY61" fmla="*/ 5150567 h 6858000"/>
              <a:gd name="connsiteX62" fmla="*/ 6001127 w 6115796"/>
              <a:gd name="connsiteY62" fmla="*/ 5164609 h 6858000"/>
              <a:gd name="connsiteX63" fmla="*/ 5998514 w 6115796"/>
              <a:gd name="connsiteY63" fmla="*/ 5189673 h 6858000"/>
              <a:gd name="connsiteX64" fmla="*/ 6018409 w 6115796"/>
              <a:gd name="connsiteY64" fmla="*/ 5227157 h 6858000"/>
              <a:gd name="connsiteX65" fmla="*/ 6036748 w 6115796"/>
              <a:gd name="connsiteY65" fmla="*/ 5322752 h 6858000"/>
              <a:gd name="connsiteX66" fmla="*/ 6037677 w 6115796"/>
              <a:gd name="connsiteY66" fmla="*/ 5354807 h 6858000"/>
              <a:gd name="connsiteX67" fmla="*/ 6053435 w 6115796"/>
              <a:gd name="connsiteY67" fmla="*/ 5387547 h 6858000"/>
              <a:gd name="connsiteX68" fmla="*/ 6068640 w 6115796"/>
              <a:gd name="connsiteY68" fmla="*/ 5474503 h 6858000"/>
              <a:gd name="connsiteX69" fmla="*/ 6080922 w 6115796"/>
              <a:gd name="connsiteY69" fmla="*/ 5561070 h 6858000"/>
              <a:gd name="connsiteX70" fmla="*/ 6096949 w 6115796"/>
              <a:gd name="connsiteY70" fmla="*/ 5648179 h 6858000"/>
              <a:gd name="connsiteX71" fmla="*/ 6115796 w 6115796"/>
              <a:gd name="connsiteY71" fmla="*/ 5862844 h 6858000"/>
              <a:gd name="connsiteX72" fmla="*/ 6045436 w 6115796"/>
              <a:gd name="connsiteY72" fmla="*/ 6124480 h 6858000"/>
              <a:gd name="connsiteX73" fmla="*/ 6030489 w 6115796"/>
              <a:gd name="connsiteY73" fmla="*/ 6317666 h 6858000"/>
              <a:gd name="connsiteX74" fmla="*/ 6007492 w 6115796"/>
              <a:gd name="connsiteY74" fmla="*/ 6440818 h 6858000"/>
              <a:gd name="connsiteX75" fmla="*/ 6009467 w 6115796"/>
              <a:gd name="connsiteY75" fmla="*/ 6487076 h 6858000"/>
              <a:gd name="connsiteX76" fmla="*/ 5995064 w 6115796"/>
              <a:gd name="connsiteY76" fmla="*/ 6540791 h 6858000"/>
              <a:gd name="connsiteX77" fmla="*/ 5986207 w 6115796"/>
              <a:gd name="connsiteY77" fmla="*/ 6695855 h 6858000"/>
              <a:gd name="connsiteX78" fmla="*/ 5979428 w 6115796"/>
              <a:gd name="connsiteY78" fmla="*/ 6754678 h 6858000"/>
              <a:gd name="connsiteX79" fmla="*/ 5984543 w 6115796"/>
              <a:gd name="connsiteY79" fmla="*/ 6811016 h 6858000"/>
              <a:gd name="connsiteX80" fmla="*/ 5979671 w 6115796"/>
              <a:gd name="connsiteY80" fmla="*/ 6858000 h 6858000"/>
              <a:gd name="connsiteX81" fmla="*/ 0 w 6115796"/>
              <a:gd name="connsiteY81" fmla="*/ 6858000 h 6858000"/>
              <a:gd name="connsiteX82" fmla="*/ 0 w 6115796"/>
              <a:gd name="connsiteY82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79298 w 6115796"/>
              <a:gd name="connsiteY36" fmla="*/ 2947791 h 6858000"/>
              <a:gd name="connsiteX37" fmla="*/ 5482415 w 6115796"/>
              <a:gd name="connsiteY37" fmla="*/ 3004079 h 6858000"/>
              <a:gd name="connsiteX38" fmla="*/ 5503944 w 6115796"/>
              <a:gd name="connsiteY38" fmla="*/ 3123335 h 6858000"/>
              <a:gd name="connsiteX39" fmla="*/ 5516007 w 6115796"/>
              <a:gd name="connsiteY39" fmla="*/ 3258473 h 6858000"/>
              <a:gd name="connsiteX40" fmla="*/ 5589758 w 6115796"/>
              <a:gd name="connsiteY40" fmla="*/ 3453699 h 6858000"/>
              <a:gd name="connsiteX41" fmla="*/ 5596144 w 6115796"/>
              <a:gd name="connsiteY41" fmla="*/ 3534624 h 6858000"/>
              <a:gd name="connsiteX42" fmla="*/ 5597750 w 6115796"/>
              <a:gd name="connsiteY42" fmla="*/ 3534129 h 6858000"/>
              <a:gd name="connsiteX43" fmla="*/ 5618377 w 6115796"/>
              <a:gd name="connsiteY43" fmla="*/ 3588431 h 6858000"/>
              <a:gd name="connsiteX44" fmla="*/ 5655472 w 6115796"/>
              <a:gd name="connsiteY44" fmla="*/ 3678877 h 6858000"/>
              <a:gd name="connsiteX45" fmla="*/ 5683015 w 6115796"/>
              <a:gd name="connsiteY45" fmla="*/ 3762025 h 6858000"/>
              <a:gd name="connsiteX46" fmla="*/ 5696643 w 6115796"/>
              <a:gd name="connsiteY46" fmla="*/ 3773888 h 6858000"/>
              <a:gd name="connsiteX47" fmla="*/ 5768491 w 6115796"/>
              <a:gd name="connsiteY47" fmla="*/ 3914399 h 6858000"/>
              <a:gd name="connsiteX48" fmla="*/ 5793123 w 6115796"/>
              <a:gd name="connsiteY48" fmla="*/ 3969952 h 6858000"/>
              <a:gd name="connsiteX49" fmla="*/ 5808321 w 6115796"/>
              <a:gd name="connsiteY49" fmla="*/ 3988153 h 6858000"/>
              <a:gd name="connsiteX50" fmla="*/ 5825621 w 6115796"/>
              <a:gd name="connsiteY50" fmla="*/ 4015525 h 6858000"/>
              <a:gd name="connsiteX51" fmla="*/ 5860672 w 6115796"/>
              <a:gd name="connsiteY51" fmla="*/ 4061579 h 6858000"/>
              <a:gd name="connsiteX52" fmla="*/ 5894095 w 6115796"/>
              <a:gd name="connsiteY52" fmla="*/ 4128857 h 6858000"/>
              <a:gd name="connsiteX53" fmla="*/ 5903513 w 6115796"/>
              <a:gd name="connsiteY53" fmla="*/ 4187661 h 6858000"/>
              <a:gd name="connsiteX54" fmla="*/ 5946705 w 6115796"/>
              <a:gd name="connsiteY54" fmla="*/ 4428051 h 6858000"/>
              <a:gd name="connsiteX55" fmla="*/ 5949261 w 6115796"/>
              <a:gd name="connsiteY55" fmla="*/ 4449185 h 6858000"/>
              <a:gd name="connsiteX56" fmla="*/ 5968960 w 6115796"/>
              <a:gd name="connsiteY56" fmla="*/ 4482655 h 6858000"/>
              <a:gd name="connsiteX57" fmla="*/ 5998138 w 6115796"/>
              <a:gd name="connsiteY57" fmla="*/ 4697518 h 6858000"/>
              <a:gd name="connsiteX58" fmla="*/ 6007819 w 6115796"/>
              <a:gd name="connsiteY58" fmla="*/ 4858148 h 6858000"/>
              <a:gd name="connsiteX59" fmla="*/ 6007749 w 6115796"/>
              <a:gd name="connsiteY59" fmla="*/ 4964715 h 6858000"/>
              <a:gd name="connsiteX60" fmla="*/ 6005269 w 6115796"/>
              <a:gd name="connsiteY60" fmla="*/ 5150567 h 6858000"/>
              <a:gd name="connsiteX61" fmla="*/ 6001127 w 6115796"/>
              <a:gd name="connsiteY61" fmla="*/ 5164609 h 6858000"/>
              <a:gd name="connsiteX62" fmla="*/ 5998514 w 6115796"/>
              <a:gd name="connsiteY62" fmla="*/ 5189673 h 6858000"/>
              <a:gd name="connsiteX63" fmla="*/ 6018409 w 6115796"/>
              <a:gd name="connsiteY63" fmla="*/ 5227157 h 6858000"/>
              <a:gd name="connsiteX64" fmla="*/ 6036748 w 6115796"/>
              <a:gd name="connsiteY64" fmla="*/ 5322752 h 6858000"/>
              <a:gd name="connsiteX65" fmla="*/ 6037677 w 6115796"/>
              <a:gd name="connsiteY65" fmla="*/ 5354807 h 6858000"/>
              <a:gd name="connsiteX66" fmla="*/ 6053435 w 6115796"/>
              <a:gd name="connsiteY66" fmla="*/ 5387547 h 6858000"/>
              <a:gd name="connsiteX67" fmla="*/ 6068640 w 6115796"/>
              <a:gd name="connsiteY67" fmla="*/ 5474503 h 6858000"/>
              <a:gd name="connsiteX68" fmla="*/ 6080922 w 6115796"/>
              <a:gd name="connsiteY68" fmla="*/ 5561070 h 6858000"/>
              <a:gd name="connsiteX69" fmla="*/ 6096949 w 6115796"/>
              <a:gd name="connsiteY69" fmla="*/ 5648179 h 6858000"/>
              <a:gd name="connsiteX70" fmla="*/ 6115796 w 6115796"/>
              <a:gd name="connsiteY70" fmla="*/ 5862844 h 6858000"/>
              <a:gd name="connsiteX71" fmla="*/ 6045436 w 6115796"/>
              <a:gd name="connsiteY71" fmla="*/ 6124480 h 6858000"/>
              <a:gd name="connsiteX72" fmla="*/ 6030489 w 6115796"/>
              <a:gd name="connsiteY72" fmla="*/ 6317666 h 6858000"/>
              <a:gd name="connsiteX73" fmla="*/ 6007492 w 6115796"/>
              <a:gd name="connsiteY73" fmla="*/ 6440818 h 6858000"/>
              <a:gd name="connsiteX74" fmla="*/ 6009467 w 6115796"/>
              <a:gd name="connsiteY74" fmla="*/ 6487076 h 6858000"/>
              <a:gd name="connsiteX75" fmla="*/ 5995064 w 6115796"/>
              <a:gd name="connsiteY75" fmla="*/ 6540791 h 6858000"/>
              <a:gd name="connsiteX76" fmla="*/ 5986207 w 6115796"/>
              <a:gd name="connsiteY76" fmla="*/ 6695855 h 6858000"/>
              <a:gd name="connsiteX77" fmla="*/ 5979428 w 6115796"/>
              <a:gd name="connsiteY77" fmla="*/ 6754678 h 6858000"/>
              <a:gd name="connsiteX78" fmla="*/ 5984543 w 6115796"/>
              <a:gd name="connsiteY78" fmla="*/ 6811016 h 6858000"/>
              <a:gd name="connsiteX79" fmla="*/ 5979671 w 6115796"/>
              <a:gd name="connsiteY79" fmla="*/ 6858000 h 6858000"/>
              <a:gd name="connsiteX80" fmla="*/ 0 w 6115796"/>
              <a:gd name="connsiteY80" fmla="*/ 6858000 h 6858000"/>
              <a:gd name="connsiteX81" fmla="*/ 0 w 6115796"/>
              <a:gd name="connsiteY81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79298 w 6115796"/>
              <a:gd name="connsiteY36" fmla="*/ 2947791 h 6858000"/>
              <a:gd name="connsiteX37" fmla="*/ 5482415 w 6115796"/>
              <a:gd name="connsiteY37" fmla="*/ 3004079 h 6858000"/>
              <a:gd name="connsiteX38" fmla="*/ 5503944 w 6115796"/>
              <a:gd name="connsiteY38" fmla="*/ 3123335 h 6858000"/>
              <a:gd name="connsiteX39" fmla="*/ 5516007 w 6115796"/>
              <a:gd name="connsiteY39" fmla="*/ 3258473 h 6858000"/>
              <a:gd name="connsiteX40" fmla="*/ 5589758 w 6115796"/>
              <a:gd name="connsiteY40" fmla="*/ 3453699 h 6858000"/>
              <a:gd name="connsiteX41" fmla="*/ 5596144 w 6115796"/>
              <a:gd name="connsiteY41" fmla="*/ 3534624 h 6858000"/>
              <a:gd name="connsiteX42" fmla="*/ 5597750 w 6115796"/>
              <a:gd name="connsiteY42" fmla="*/ 3534129 h 6858000"/>
              <a:gd name="connsiteX43" fmla="*/ 5618377 w 6115796"/>
              <a:gd name="connsiteY43" fmla="*/ 3588431 h 6858000"/>
              <a:gd name="connsiteX44" fmla="*/ 5655472 w 6115796"/>
              <a:gd name="connsiteY44" fmla="*/ 3678877 h 6858000"/>
              <a:gd name="connsiteX45" fmla="*/ 5683015 w 6115796"/>
              <a:gd name="connsiteY45" fmla="*/ 3762025 h 6858000"/>
              <a:gd name="connsiteX46" fmla="*/ 5696643 w 6115796"/>
              <a:gd name="connsiteY46" fmla="*/ 3773888 h 6858000"/>
              <a:gd name="connsiteX47" fmla="*/ 5768491 w 6115796"/>
              <a:gd name="connsiteY47" fmla="*/ 3914399 h 6858000"/>
              <a:gd name="connsiteX48" fmla="*/ 5793123 w 6115796"/>
              <a:gd name="connsiteY48" fmla="*/ 3969952 h 6858000"/>
              <a:gd name="connsiteX49" fmla="*/ 5808321 w 6115796"/>
              <a:gd name="connsiteY49" fmla="*/ 3988153 h 6858000"/>
              <a:gd name="connsiteX50" fmla="*/ 5825621 w 6115796"/>
              <a:gd name="connsiteY50" fmla="*/ 4015525 h 6858000"/>
              <a:gd name="connsiteX51" fmla="*/ 5860672 w 6115796"/>
              <a:gd name="connsiteY51" fmla="*/ 4061579 h 6858000"/>
              <a:gd name="connsiteX52" fmla="*/ 5894095 w 6115796"/>
              <a:gd name="connsiteY52" fmla="*/ 4128857 h 6858000"/>
              <a:gd name="connsiteX53" fmla="*/ 5903513 w 6115796"/>
              <a:gd name="connsiteY53" fmla="*/ 4187661 h 6858000"/>
              <a:gd name="connsiteX54" fmla="*/ 5946705 w 6115796"/>
              <a:gd name="connsiteY54" fmla="*/ 4428051 h 6858000"/>
              <a:gd name="connsiteX55" fmla="*/ 5949261 w 6115796"/>
              <a:gd name="connsiteY55" fmla="*/ 4449185 h 6858000"/>
              <a:gd name="connsiteX56" fmla="*/ 5968960 w 6115796"/>
              <a:gd name="connsiteY56" fmla="*/ 4482655 h 6858000"/>
              <a:gd name="connsiteX57" fmla="*/ 5998138 w 6115796"/>
              <a:gd name="connsiteY57" fmla="*/ 4697518 h 6858000"/>
              <a:gd name="connsiteX58" fmla="*/ 6007819 w 6115796"/>
              <a:gd name="connsiteY58" fmla="*/ 4858148 h 6858000"/>
              <a:gd name="connsiteX59" fmla="*/ 6007749 w 6115796"/>
              <a:gd name="connsiteY59" fmla="*/ 4964715 h 6858000"/>
              <a:gd name="connsiteX60" fmla="*/ 6005269 w 6115796"/>
              <a:gd name="connsiteY60" fmla="*/ 5150567 h 6858000"/>
              <a:gd name="connsiteX61" fmla="*/ 6001127 w 6115796"/>
              <a:gd name="connsiteY61" fmla="*/ 5164609 h 6858000"/>
              <a:gd name="connsiteX62" fmla="*/ 5998514 w 6115796"/>
              <a:gd name="connsiteY62" fmla="*/ 5189673 h 6858000"/>
              <a:gd name="connsiteX63" fmla="*/ 6018409 w 6115796"/>
              <a:gd name="connsiteY63" fmla="*/ 5227157 h 6858000"/>
              <a:gd name="connsiteX64" fmla="*/ 6036748 w 6115796"/>
              <a:gd name="connsiteY64" fmla="*/ 5322752 h 6858000"/>
              <a:gd name="connsiteX65" fmla="*/ 6037677 w 6115796"/>
              <a:gd name="connsiteY65" fmla="*/ 5354807 h 6858000"/>
              <a:gd name="connsiteX66" fmla="*/ 6053435 w 6115796"/>
              <a:gd name="connsiteY66" fmla="*/ 5387547 h 6858000"/>
              <a:gd name="connsiteX67" fmla="*/ 6068640 w 6115796"/>
              <a:gd name="connsiteY67" fmla="*/ 5474503 h 6858000"/>
              <a:gd name="connsiteX68" fmla="*/ 6080922 w 6115796"/>
              <a:gd name="connsiteY68" fmla="*/ 5561070 h 6858000"/>
              <a:gd name="connsiteX69" fmla="*/ 6096949 w 6115796"/>
              <a:gd name="connsiteY69" fmla="*/ 5648179 h 6858000"/>
              <a:gd name="connsiteX70" fmla="*/ 6115796 w 6115796"/>
              <a:gd name="connsiteY70" fmla="*/ 5862844 h 6858000"/>
              <a:gd name="connsiteX71" fmla="*/ 6045436 w 6115796"/>
              <a:gd name="connsiteY71" fmla="*/ 6124480 h 6858000"/>
              <a:gd name="connsiteX72" fmla="*/ 6030489 w 6115796"/>
              <a:gd name="connsiteY72" fmla="*/ 6317666 h 6858000"/>
              <a:gd name="connsiteX73" fmla="*/ 6007492 w 6115796"/>
              <a:gd name="connsiteY73" fmla="*/ 6440818 h 6858000"/>
              <a:gd name="connsiteX74" fmla="*/ 6009467 w 6115796"/>
              <a:gd name="connsiteY74" fmla="*/ 6487076 h 6858000"/>
              <a:gd name="connsiteX75" fmla="*/ 5995064 w 6115796"/>
              <a:gd name="connsiteY75" fmla="*/ 6540791 h 6858000"/>
              <a:gd name="connsiteX76" fmla="*/ 5986207 w 6115796"/>
              <a:gd name="connsiteY76" fmla="*/ 6695855 h 6858000"/>
              <a:gd name="connsiteX77" fmla="*/ 5979428 w 6115796"/>
              <a:gd name="connsiteY77" fmla="*/ 6754678 h 6858000"/>
              <a:gd name="connsiteX78" fmla="*/ 5984543 w 6115796"/>
              <a:gd name="connsiteY78" fmla="*/ 6811016 h 6858000"/>
              <a:gd name="connsiteX79" fmla="*/ 5979671 w 6115796"/>
              <a:gd name="connsiteY79" fmla="*/ 6858000 h 6858000"/>
              <a:gd name="connsiteX80" fmla="*/ 0 w 6115796"/>
              <a:gd name="connsiteY80" fmla="*/ 6858000 h 6858000"/>
              <a:gd name="connsiteX81" fmla="*/ 0 w 6115796"/>
              <a:gd name="connsiteY81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84061 w 6115796"/>
              <a:gd name="connsiteY36" fmla="*/ 2919216 h 6858000"/>
              <a:gd name="connsiteX37" fmla="*/ 5482415 w 6115796"/>
              <a:gd name="connsiteY37" fmla="*/ 3004079 h 6858000"/>
              <a:gd name="connsiteX38" fmla="*/ 5503944 w 6115796"/>
              <a:gd name="connsiteY38" fmla="*/ 3123335 h 6858000"/>
              <a:gd name="connsiteX39" fmla="*/ 5516007 w 6115796"/>
              <a:gd name="connsiteY39" fmla="*/ 3258473 h 6858000"/>
              <a:gd name="connsiteX40" fmla="*/ 5589758 w 6115796"/>
              <a:gd name="connsiteY40" fmla="*/ 3453699 h 6858000"/>
              <a:gd name="connsiteX41" fmla="*/ 5596144 w 6115796"/>
              <a:gd name="connsiteY41" fmla="*/ 3534624 h 6858000"/>
              <a:gd name="connsiteX42" fmla="*/ 5597750 w 6115796"/>
              <a:gd name="connsiteY42" fmla="*/ 3534129 h 6858000"/>
              <a:gd name="connsiteX43" fmla="*/ 5618377 w 6115796"/>
              <a:gd name="connsiteY43" fmla="*/ 3588431 h 6858000"/>
              <a:gd name="connsiteX44" fmla="*/ 5655472 w 6115796"/>
              <a:gd name="connsiteY44" fmla="*/ 3678877 h 6858000"/>
              <a:gd name="connsiteX45" fmla="*/ 5683015 w 6115796"/>
              <a:gd name="connsiteY45" fmla="*/ 3762025 h 6858000"/>
              <a:gd name="connsiteX46" fmla="*/ 5696643 w 6115796"/>
              <a:gd name="connsiteY46" fmla="*/ 3773888 h 6858000"/>
              <a:gd name="connsiteX47" fmla="*/ 5768491 w 6115796"/>
              <a:gd name="connsiteY47" fmla="*/ 3914399 h 6858000"/>
              <a:gd name="connsiteX48" fmla="*/ 5793123 w 6115796"/>
              <a:gd name="connsiteY48" fmla="*/ 3969952 h 6858000"/>
              <a:gd name="connsiteX49" fmla="*/ 5808321 w 6115796"/>
              <a:gd name="connsiteY49" fmla="*/ 3988153 h 6858000"/>
              <a:gd name="connsiteX50" fmla="*/ 5825621 w 6115796"/>
              <a:gd name="connsiteY50" fmla="*/ 4015525 h 6858000"/>
              <a:gd name="connsiteX51" fmla="*/ 5860672 w 6115796"/>
              <a:gd name="connsiteY51" fmla="*/ 4061579 h 6858000"/>
              <a:gd name="connsiteX52" fmla="*/ 5894095 w 6115796"/>
              <a:gd name="connsiteY52" fmla="*/ 4128857 h 6858000"/>
              <a:gd name="connsiteX53" fmla="*/ 5903513 w 6115796"/>
              <a:gd name="connsiteY53" fmla="*/ 4187661 h 6858000"/>
              <a:gd name="connsiteX54" fmla="*/ 5946705 w 6115796"/>
              <a:gd name="connsiteY54" fmla="*/ 4428051 h 6858000"/>
              <a:gd name="connsiteX55" fmla="*/ 5949261 w 6115796"/>
              <a:gd name="connsiteY55" fmla="*/ 4449185 h 6858000"/>
              <a:gd name="connsiteX56" fmla="*/ 5968960 w 6115796"/>
              <a:gd name="connsiteY56" fmla="*/ 4482655 h 6858000"/>
              <a:gd name="connsiteX57" fmla="*/ 5998138 w 6115796"/>
              <a:gd name="connsiteY57" fmla="*/ 4697518 h 6858000"/>
              <a:gd name="connsiteX58" fmla="*/ 6007819 w 6115796"/>
              <a:gd name="connsiteY58" fmla="*/ 4858148 h 6858000"/>
              <a:gd name="connsiteX59" fmla="*/ 6007749 w 6115796"/>
              <a:gd name="connsiteY59" fmla="*/ 4964715 h 6858000"/>
              <a:gd name="connsiteX60" fmla="*/ 6005269 w 6115796"/>
              <a:gd name="connsiteY60" fmla="*/ 5150567 h 6858000"/>
              <a:gd name="connsiteX61" fmla="*/ 6001127 w 6115796"/>
              <a:gd name="connsiteY61" fmla="*/ 5164609 h 6858000"/>
              <a:gd name="connsiteX62" fmla="*/ 5998514 w 6115796"/>
              <a:gd name="connsiteY62" fmla="*/ 5189673 h 6858000"/>
              <a:gd name="connsiteX63" fmla="*/ 6018409 w 6115796"/>
              <a:gd name="connsiteY63" fmla="*/ 5227157 h 6858000"/>
              <a:gd name="connsiteX64" fmla="*/ 6036748 w 6115796"/>
              <a:gd name="connsiteY64" fmla="*/ 5322752 h 6858000"/>
              <a:gd name="connsiteX65" fmla="*/ 6037677 w 6115796"/>
              <a:gd name="connsiteY65" fmla="*/ 5354807 h 6858000"/>
              <a:gd name="connsiteX66" fmla="*/ 6053435 w 6115796"/>
              <a:gd name="connsiteY66" fmla="*/ 5387547 h 6858000"/>
              <a:gd name="connsiteX67" fmla="*/ 6068640 w 6115796"/>
              <a:gd name="connsiteY67" fmla="*/ 5474503 h 6858000"/>
              <a:gd name="connsiteX68" fmla="*/ 6080922 w 6115796"/>
              <a:gd name="connsiteY68" fmla="*/ 5561070 h 6858000"/>
              <a:gd name="connsiteX69" fmla="*/ 6096949 w 6115796"/>
              <a:gd name="connsiteY69" fmla="*/ 5648179 h 6858000"/>
              <a:gd name="connsiteX70" fmla="*/ 6115796 w 6115796"/>
              <a:gd name="connsiteY70" fmla="*/ 5862844 h 6858000"/>
              <a:gd name="connsiteX71" fmla="*/ 6045436 w 6115796"/>
              <a:gd name="connsiteY71" fmla="*/ 6124480 h 6858000"/>
              <a:gd name="connsiteX72" fmla="*/ 6030489 w 6115796"/>
              <a:gd name="connsiteY72" fmla="*/ 6317666 h 6858000"/>
              <a:gd name="connsiteX73" fmla="*/ 6007492 w 6115796"/>
              <a:gd name="connsiteY73" fmla="*/ 6440818 h 6858000"/>
              <a:gd name="connsiteX74" fmla="*/ 6009467 w 6115796"/>
              <a:gd name="connsiteY74" fmla="*/ 6487076 h 6858000"/>
              <a:gd name="connsiteX75" fmla="*/ 5995064 w 6115796"/>
              <a:gd name="connsiteY75" fmla="*/ 6540791 h 6858000"/>
              <a:gd name="connsiteX76" fmla="*/ 5986207 w 6115796"/>
              <a:gd name="connsiteY76" fmla="*/ 6695855 h 6858000"/>
              <a:gd name="connsiteX77" fmla="*/ 5979428 w 6115796"/>
              <a:gd name="connsiteY77" fmla="*/ 6754678 h 6858000"/>
              <a:gd name="connsiteX78" fmla="*/ 5984543 w 6115796"/>
              <a:gd name="connsiteY78" fmla="*/ 6811016 h 6858000"/>
              <a:gd name="connsiteX79" fmla="*/ 5979671 w 6115796"/>
              <a:gd name="connsiteY79" fmla="*/ 6858000 h 6858000"/>
              <a:gd name="connsiteX80" fmla="*/ 0 w 6115796"/>
              <a:gd name="connsiteY80" fmla="*/ 6858000 h 6858000"/>
              <a:gd name="connsiteX81" fmla="*/ 0 w 6115796"/>
              <a:gd name="connsiteY81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84061 w 6115796"/>
              <a:gd name="connsiteY36" fmla="*/ 2919216 h 6858000"/>
              <a:gd name="connsiteX37" fmla="*/ 5482415 w 6115796"/>
              <a:gd name="connsiteY37" fmla="*/ 3004079 h 6858000"/>
              <a:gd name="connsiteX38" fmla="*/ 5503944 w 6115796"/>
              <a:gd name="connsiteY38" fmla="*/ 3123335 h 6858000"/>
              <a:gd name="connsiteX39" fmla="*/ 5516007 w 6115796"/>
              <a:gd name="connsiteY39" fmla="*/ 3258473 h 6858000"/>
              <a:gd name="connsiteX40" fmla="*/ 5589758 w 6115796"/>
              <a:gd name="connsiteY40" fmla="*/ 3453699 h 6858000"/>
              <a:gd name="connsiteX41" fmla="*/ 5596144 w 6115796"/>
              <a:gd name="connsiteY41" fmla="*/ 3534624 h 6858000"/>
              <a:gd name="connsiteX42" fmla="*/ 5597750 w 6115796"/>
              <a:gd name="connsiteY42" fmla="*/ 3534129 h 6858000"/>
              <a:gd name="connsiteX43" fmla="*/ 5618377 w 6115796"/>
              <a:gd name="connsiteY43" fmla="*/ 3588431 h 6858000"/>
              <a:gd name="connsiteX44" fmla="*/ 5655472 w 6115796"/>
              <a:gd name="connsiteY44" fmla="*/ 3678877 h 6858000"/>
              <a:gd name="connsiteX45" fmla="*/ 5683015 w 6115796"/>
              <a:gd name="connsiteY45" fmla="*/ 3762025 h 6858000"/>
              <a:gd name="connsiteX46" fmla="*/ 5696643 w 6115796"/>
              <a:gd name="connsiteY46" fmla="*/ 3773888 h 6858000"/>
              <a:gd name="connsiteX47" fmla="*/ 5768491 w 6115796"/>
              <a:gd name="connsiteY47" fmla="*/ 3914399 h 6858000"/>
              <a:gd name="connsiteX48" fmla="*/ 5793123 w 6115796"/>
              <a:gd name="connsiteY48" fmla="*/ 3969952 h 6858000"/>
              <a:gd name="connsiteX49" fmla="*/ 5808321 w 6115796"/>
              <a:gd name="connsiteY49" fmla="*/ 3988153 h 6858000"/>
              <a:gd name="connsiteX50" fmla="*/ 5825621 w 6115796"/>
              <a:gd name="connsiteY50" fmla="*/ 4015525 h 6858000"/>
              <a:gd name="connsiteX51" fmla="*/ 5860672 w 6115796"/>
              <a:gd name="connsiteY51" fmla="*/ 4061579 h 6858000"/>
              <a:gd name="connsiteX52" fmla="*/ 5894095 w 6115796"/>
              <a:gd name="connsiteY52" fmla="*/ 4128857 h 6858000"/>
              <a:gd name="connsiteX53" fmla="*/ 5903513 w 6115796"/>
              <a:gd name="connsiteY53" fmla="*/ 4187661 h 6858000"/>
              <a:gd name="connsiteX54" fmla="*/ 5946705 w 6115796"/>
              <a:gd name="connsiteY54" fmla="*/ 4428051 h 6858000"/>
              <a:gd name="connsiteX55" fmla="*/ 5949261 w 6115796"/>
              <a:gd name="connsiteY55" fmla="*/ 4449185 h 6858000"/>
              <a:gd name="connsiteX56" fmla="*/ 5968960 w 6115796"/>
              <a:gd name="connsiteY56" fmla="*/ 4482655 h 6858000"/>
              <a:gd name="connsiteX57" fmla="*/ 5998138 w 6115796"/>
              <a:gd name="connsiteY57" fmla="*/ 4697518 h 6858000"/>
              <a:gd name="connsiteX58" fmla="*/ 6007819 w 6115796"/>
              <a:gd name="connsiteY58" fmla="*/ 4858148 h 6858000"/>
              <a:gd name="connsiteX59" fmla="*/ 6007749 w 6115796"/>
              <a:gd name="connsiteY59" fmla="*/ 4964715 h 6858000"/>
              <a:gd name="connsiteX60" fmla="*/ 6005269 w 6115796"/>
              <a:gd name="connsiteY60" fmla="*/ 5150567 h 6858000"/>
              <a:gd name="connsiteX61" fmla="*/ 6001127 w 6115796"/>
              <a:gd name="connsiteY61" fmla="*/ 5164609 h 6858000"/>
              <a:gd name="connsiteX62" fmla="*/ 5998514 w 6115796"/>
              <a:gd name="connsiteY62" fmla="*/ 5189673 h 6858000"/>
              <a:gd name="connsiteX63" fmla="*/ 6018409 w 6115796"/>
              <a:gd name="connsiteY63" fmla="*/ 5227157 h 6858000"/>
              <a:gd name="connsiteX64" fmla="*/ 6036748 w 6115796"/>
              <a:gd name="connsiteY64" fmla="*/ 5322752 h 6858000"/>
              <a:gd name="connsiteX65" fmla="*/ 6037677 w 6115796"/>
              <a:gd name="connsiteY65" fmla="*/ 5354807 h 6858000"/>
              <a:gd name="connsiteX66" fmla="*/ 6053435 w 6115796"/>
              <a:gd name="connsiteY66" fmla="*/ 5387547 h 6858000"/>
              <a:gd name="connsiteX67" fmla="*/ 6068640 w 6115796"/>
              <a:gd name="connsiteY67" fmla="*/ 5474503 h 6858000"/>
              <a:gd name="connsiteX68" fmla="*/ 6080922 w 6115796"/>
              <a:gd name="connsiteY68" fmla="*/ 5561070 h 6858000"/>
              <a:gd name="connsiteX69" fmla="*/ 6096949 w 6115796"/>
              <a:gd name="connsiteY69" fmla="*/ 5648179 h 6858000"/>
              <a:gd name="connsiteX70" fmla="*/ 6115796 w 6115796"/>
              <a:gd name="connsiteY70" fmla="*/ 5862844 h 6858000"/>
              <a:gd name="connsiteX71" fmla="*/ 6045436 w 6115796"/>
              <a:gd name="connsiteY71" fmla="*/ 6124480 h 6858000"/>
              <a:gd name="connsiteX72" fmla="*/ 6030489 w 6115796"/>
              <a:gd name="connsiteY72" fmla="*/ 6317666 h 6858000"/>
              <a:gd name="connsiteX73" fmla="*/ 6007492 w 6115796"/>
              <a:gd name="connsiteY73" fmla="*/ 6440818 h 6858000"/>
              <a:gd name="connsiteX74" fmla="*/ 6009467 w 6115796"/>
              <a:gd name="connsiteY74" fmla="*/ 6487076 h 6858000"/>
              <a:gd name="connsiteX75" fmla="*/ 5995064 w 6115796"/>
              <a:gd name="connsiteY75" fmla="*/ 6540791 h 6858000"/>
              <a:gd name="connsiteX76" fmla="*/ 5986207 w 6115796"/>
              <a:gd name="connsiteY76" fmla="*/ 6695855 h 6858000"/>
              <a:gd name="connsiteX77" fmla="*/ 5979428 w 6115796"/>
              <a:gd name="connsiteY77" fmla="*/ 6754678 h 6858000"/>
              <a:gd name="connsiteX78" fmla="*/ 5984543 w 6115796"/>
              <a:gd name="connsiteY78" fmla="*/ 6811016 h 6858000"/>
              <a:gd name="connsiteX79" fmla="*/ 5979671 w 6115796"/>
              <a:gd name="connsiteY79" fmla="*/ 6858000 h 6858000"/>
              <a:gd name="connsiteX80" fmla="*/ 0 w 6115796"/>
              <a:gd name="connsiteY80" fmla="*/ 6858000 h 6858000"/>
              <a:gd name="connsiteX81" fmla="*/ 0 w 6115796"/>
              <a:gd name="connsiteY81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84061 w 6115796"/>
              <a:gd name="connsiteY36" fmla="*/ 2919216 h 6858000"/>
              <a:gd name="connsiteX37" fmla="*/ 5491940 w 6115796"/>
              <a:gd name="connsiteY37" fmla="*/ 3015985 h 6858000"/>
              <a:gd name="connsiteX38" fmla="*/ 5503944 w 6115796"/>
              <a:gd name="connsiteY38" fmla="*/ 3123335 h 6858000"/>
              <a:gd name="connsiteX39" fmla="*/ 5516007 w 6115796"/>
              <a:gd name="connsiteY39" fmla="*/ 3258473 h 6858000"/>
              <a:gd name="connsiteX40" fmla="*/ 5589758 w 6115796"/>
              <a:gd name="connsiteY40" fmla="*/ 3453699 h 6858000"/>
              <a:gd name="connsiteX41" fmla="*/ 5596144 w 6115796"/>
              <a:gd name="connsiteY41" fmla="*/ 3534624 h 6858000"/>
              <a:gd name="connsiteX42" fmla="*/ 5597750 w 6115796"/>
              <a:gd name="connsiteY42" fmla="*/ 3534129 h 6858000"/>
              <a:gd name="connsiteX43" fmla="*/ 5618377 w 6115796"/>
              <a:gd name="connsiteY43" fmla="*/ 3588431 h 6858000"/>
              <a:gd name="connsiteX44" fmla="*/ 5655472 w 6115796"/>
              <a:gd name="connsiteY44" fmla="*/ 3678877 h 6858000"/>
              <a:gd name="connsiteX45" fmla="*/ 5683015 w 6115796"/>
              <a:gd name="connsiteY45" fmla="*/ 3762025 h 6858000"/>
              <a:gd name="connsiteX46" fmla="*/ 5696643 w 6115796"/>
              <a:gd name="connsiteY46" fmla="*/ 3773888 h 6858000"/>
              <a:gd name="connsiteX47" fmla="*/ 5768491 w 6115796"/>
              <a:gd name="connsiteY47" fmla="*/ 3914399 h 6858000"/>
              <a:gd name="connsiteX48" fmla="*/ 5793123 w 6115796"/>
              <a:gd name="connsiteY48" fmla="*/ 3969952 h 6858000"/>
              <a:gd name="connsiteX49" fmla="*/ 5808321 w 6115796"/>
              <a:gd name="connsiteY49" fmla="*/ 3988153 h 6858000"/>
              <a:gd name="connsiteX50" fmla="*/ 5825621 w 6115796"/>
              <a:gd name="connsiteY50" fmla="*/ 4015525 h 6858000"/>
              <a:gd name="connsiteX51" fmla="*/ 5860672 w 6115796"/>
              <a:gd name="connsiteY51" fmla="*/ 4061579 h 6858000"/>
              <a:gd name="connsiteX52" fmla="*/ 5894095 w 6115796"/>
              <a:gd name="connsiteY52" fmla="*/ 4128857 h 6858000"/>
              <a:gd name="connsiteX53" fmla="*/ 5903513 w 6115796"/>
              <a:gd name="connsiteY53" fmla="*/ 4187661 h 6858000"/>
              <a:gd name="connsiteX54" fmla="*/ 5946705 w 6115796"/>
              <a:gd name="connsiteY54" fmla="*/ 4428051 h 6858000"/>
              <a:gd name="connsiteX55" fmla="*/ 5949261 w 6115796"/>
              <a:gd name="connsiteY55" fmla="*/ 4449185 h 6858000"/>
              <a:gd name="connsiteX56" fmla="*/ 5968960 w 6115796"/>
              <a:gd name="connsiteY56" fmla="*/ 4482655 h 6858000"/>
              <a:gd name="connsiteX57" fmla="*/ 5998138 w 6115796"/>
              <a:gd name="connsiteY57" fmla="*/ 4697518 h 6858000"/>
              <a:gd name="connsiteX58" fmla="*/ 6007819 w 6115796"/>
              <a:gd name="connsiteY58" fmla="*/ 4858148 h 6858000"/>
              <a:gd name="connsiteX59" fmla="*/ 6007749 w 6115796"/>
              <a:gd name="connsiteY59" fmla="*/ 4964715 h 6858000"/>
              <a:gd name="connsiteX60" fmla="*/ 6005269 w 6115796"/>
              <a:gd name="connsiteY60" fmla="*/ 5150567 h 6858000"/>
              <a:gd name="connsiteX61" fmla="*/ 6001127 w 6115796"/>
              <a:gd name="connsiteY61" fmla="*/ 5164609 h 6858000"/>
              <a:gd name="connsiteX62" fmla="*/ 5998514 w 6115796"/>
              <a:gd name="connsiteY62" fmla="*/ 5189673 h 6858000"/>
              <a:gd name="connsiteX63" fmla="*/ 6018409 w 6115796"/>
              <a:gd name="connsiteY63" fmla="*/ 5227157 h 6858000"/>
              <a:gd name="connsiteX64" fmla="*/ 6036748 w 6115796"/>
              <a:gd name="connsiteY64" fmla="*/ 5322752 h 6858000"/>
              <a:gd name="connsiteX65" fmla="*/ 6037677 w 6115796"/>
              <a:gd name="connsiteY65" fmla="*/ 5354807 h 6858000"/>
              <a:gd name="connsiteX66" fmla="*/ 6053435 w 6115796"/>
              <a:gd name="connsiteY66" fmla="*/ 5387547 h 6858000"/>
              <a:gd name="connsiteX67" fmla="*/ 6068640 w 6115796"/>
              <a:gd name="connsiteY67" fmla="*/ 5474503 h 6858000"/>
              <a:gd name="connsiteX68" fmla="*/ 6080922 w 6115796"/>
              <a:gd name="connsiteY68" fmla="*/ 5561070 h 6858000"/>
              <a:gd name="connsiteX69" fmla="*/ 6096949 w 6115796"/>
              <a:gd name="connsiteY69" fmla="*/ 5648179 h 6858000"/>
              <a:gd name="connsiteX70" fmla="*/ 6115796 w 6115796"/>
              <a:gd name="connsiteY70" fmla="*/ 5862844 h 6858000"/>
              <a:gd name="connsiteX71" fmla="*/ 6045436 w 6115796"/>
              <a:gd name="connsiteY71" fmla="*/ 6124480 h 6858000"/>
              <a:gd name="connsiteX72" fmla="*/ 6030489 w 6115796"/>
              <a:gd name="connsiteY72" fmla="*/ 6317666 h 6858000"/>
              <a:gd name="connsiteX73" fmla="*/ 6007492 w 6115796"/>
              <a:gd name="connsiteY73" fmla="*/ 6440818 h 6858000"/>
              <a:gd name="connsiteX74" fmla="*/ 6009467 w 6115796"/>
              <a:gd name="connsiteY74" fmla="*/ 6487076 h 6858000"/>
              <a:gd name="connsiteX75" fmla="*/ 5995064 w 6115796"/>
              <a:gd name="connsiteY75" fmla="*/ 6540791 h 6858000"/>
              <a:gd name="connsiteX76" fmla="*/ 5986207 w 6115796"/>
              <a:gd name="connsiteY76" fmla="*/ 6695855 h 6858000"/>
              <a:gd name="connsiteX77" fmla="*/ 5979428 w 6115796"/>
              <a:gd name="connsiteY77" fmla="*/ 6754678 h 6858000"/>
              <a:gd name="connsiteX78" fmla="*/ 5984543 w 6115796"/>
              <a:gd name="connsiteY78" fmla="*/ 6811016 h 6858000"/>
              <a:gd name="connsiteX79" fmla="*/ 5979671 w 6115796"/>
              <a:gd name="connsiteY79" fmla="*/ 6858000 h 6858000"/>
              <a:gd name="connsiteX80" fmla="*/ 0 w 6115796"/>
              <a:gd name="connsiteY80" fmla="*/ 6858000 h 6858000"/>
              <a:gd name="connsiteX81" fmla="*/ 0 w 6115796"/>
              <a:gd name="connsiteY81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1214 w 6115796"/>
              <a:gd name="connsiteY27" fmla="*/ 2250944 h 6858000"/>
              <a:gd name="connsiteX28" fmla="*/ 5250644 w 6115796"/>
              <a:gd name="connsiteY28" fmla="*/ 2266619 h 6858000"/>
              <a:gd name="connsiteX29" fmla="*/ 5293877 w 6115796"/>
              <a:gd name="connsiteY29" fmla="*/ 2368649 h 6858000"/>
              <a:gd name="connsiteX30" fmla="*/ 5311338 w 6115796"/>
              <a:gd name="connsiteY30" fmla="*/ 2404034 h 6858000"/>
              <a:gd name="connsiteX31" fmla="*/ 5338366 w 6115796"/>
              <a:gd name="connsiteY31" fmla="*/ 2465052 h 6858000"/>
              <a:gd name="connsiteX32" fmla="*/ 5371263 w 6115796"/>
              <a:gd name="connsiteY32" fmla="*/ 2586413 h 6858000"/>
              <a:gd name="connsiteX33" fmla="*/ 5407503 w 6115796"/>
              <a:gd name="connsiteY33" fmla="*/ 2786290 h 6858000"/>
              <a:gd name="connsiteX34" fmla="*/ 5407356 w 6115796"/>
              <a:gd name="connsiteY34" fmla="*/ 2787545 h 6858000"/>
              <a:gd name="connsiteX35" fmla="*/ 5457023 w 6115796"/>
              <a:gd name="connsiteY35" fmla="*/ 2858292 h 6858000"/>
              <a:gd name="connsiteX36" fmla="*/ 5484061 w 6115796"/>
              <a:gd name="connsiteY36" fmla="*/ 2919216 h 6858000"/>
              <a:gd name="connsiteX37" fmla="*/ 5491940 w 6115796"/>
              <a:gd name="connsiteY37" fmla="*/ 3015985 h 6858000"/>
              <a:gd name="connsiteX38" fmla="*/ 5503944 w 6115796"/>
              <a:gd name="connsiteY38" fmla="*/ 3123335 h 6858000"/>
              <a:gd name="connsiteX39" fmla="*/ 5516007 w 6115796"/>
              <a:gd name="connsiteY39" fmla="*/ 3258473 h 6858000"/>
              <a:gd name="connsiteX40" fmla="*/ 5589758 w 6115796"/>
              <a:gd name="connsiteY40" fmla="*/ 3453699 h 6858000"/>
              <a:gd name="connsiteX41" fmla="*/ 5596144 w 6115796"/>
              <a:gd name="connsiteY41" fmla="*/ 3534624 h 6858000"/>
              <a:gd name="connsiteX42" fmla="*/ 5597750 w 6115796"/>
              <a:gd name="connsiteY42" fmla="*/ 3534129 h 6858000"/>
              <a:gd name="connsiteX43" fmla="*/ 5618377 w 6115796"/>
              <a:gd name="connsiteY43" fmla="*/ 3588431 h 6858000"/>
              <a:gd name="connsiteX44" fmla="*/ 5655472 w 6115796"/>
              <a:gd name="connsiteY44" fmla="*/ 3678877 h 6858000"/>
              <a:gd name="connsiteX45" fmla="*/ 5683015 w 6115796"/>
              <a:gd name="connsiteY45" fmla="*/ 3762025 h 6858000"/>
              <a:gd name="connsiteX46" fmla="*/ 5696643 w 6115796"/>
              <a:gd name="connsiteY46" fmla="*/ 3773888 h 6858000"/>
              <a:gd name="connsiteX47" fmla="*/ 5768491 w 6115796"/>
              <a:gd name="connsiteY47" fmla="*/ 3914399 h 6858000"/>
              <a:gd name="connsiteX48" fmla="*/ 5793123 w 6115796"/>
              <a:gd name="connsiteY48" fmla="*/ 3969952 h 6858000"/>
              <a:gd name="connsiteX49" fmla="*/ 5808321 w 6115796"/>
              <a:gd name="connsiteY49" fmla="*/ 3988153 h 6858000"/>
              <a:gd name="connsiteX50" fmla="*/ 5825621 w 6115796"/>
              <a:gd name="connsiteY50" fmla="*/ 4015525 h 6858000"/>
              <a:gd name="connsiteX51" fmla="*/ 5860672 w 6115796"/>
              <a:gd name="connsiteY51" fmla="*/ 4061579 h 6858000"/>
              <a:gd name="connsiteX52" fmla="*/ 5894095 w 6115796"/>
              <a:gd name="connsiteY52" fmla="*/ 4128857 h 6858000"/>
              <a:gd name="connsiteX53" fmla="*/ 5903513 w 6115796"/>
              <a:gd name="connsiteY53" fmla="*/ 4187661 h 6858000"/>
              <a:gd name="connsiteX54" fmla="*/ 5946705 w 6115796"/>
              <a:gd name="connsiteY54" fmla="*/ 4428051 h 6858000"/>
              <a:gd name="connsiteX55" fmla="*/ 5949261 w 6115796"/>
              <a:gd name="connsiteY55" fmla="*/ 4449185 h 6858000"/>
              <a:gd name="connsiteX56" fmla="*/ 5968960 w 6115796"/>
              <a:gd name="connsiteY56" fmla="*/ 4482655 h 6858000"/>
              <a:gd name="connsiteX57" fmla="*/ 5998138 w 6115796"/>
              <a:gd name="connsiteY57" fmla="*/ 4697518 h 6858000"/>
              <a:gd name="connsiteX58" fmla="*/ 6007819 w 6115796"/>
              <a:gd name="connsiteY58" fmla="*/ 4858148 h 6858000"/>
              <a:gd name="connsiteX59" fmla="*/ 6007749 w 6115796"/>
              <a:gd name="connsiteY59" fmla="*/ 4964715 h 6858000"/>
              <a:gd name="connsiteX60" fmla="*/ 6005269 w 6115796"/>
              <a:gd name="connsiteY60" fmla="*/ 5150567 h 6858000"/>
              <a:gd name="connsiteX61" fmla="*/ 6001127 w 6115796"/>
              <a:gd name="connsiteY61" fmla="*/ 5164609 h 6858000"/>
              <a:gd name="connsiteX62" fmla="*/ 5998514 w 6115796"/>
              <a:gd name="connsiteY62" fmla="*/ 5189673 h 6858000"/>
              <a:gd name="connsiteX63" fmla="*/ 6018409 w 6115796"/>
              <a:gd name="connsiteY63" fmla="*/ 5227157 h 6858000"/>
              <a:gd name="connsiteX64" fmla="*/ 6036748 w 6115796"/>
              <a:gd name="connsiteY64" fmla="*/ 5322752 h 6858000"/>
              <a:gd name="connsiteX65" fmla="*/ 6037677 w 6115796"/>
              <a:gd name="connsiteY65" fmla="*/ 5354807 h 6858000"/>
              <a:gd name="connsiteX66" fmla="*/ 6053435 w 6115796"/>
              <a:gd name="connsiteY66" fmla="*/ 5387547 h 6858000"/>
              <a:gd name="connsiteX67" fmla="*/ 6068640 w 6115796"/>
              <a:gd name="connsiteY67" fmla="*/ 5474503 h 6858000"/>
              <a:gd name="connsiteX68" fmla="*/ 6080922 w 6115796"/>
              <a:gd name="connsiteY68" fmla="*/ 5561070 h 6858000"/>
              <a:gd name="connsiteX69" fmla="*/ 6096949 w 6115796"/>
              <a:gd name="connsiteY69" fmla="*/ 5648179 h 6858000"/>
              <a:gd name="connsiteX70" fmla="*/ 6115796 w 6115796"/>
              <a:gd name="connsiteY70" fmla="*/ 5862844 h 6858000"/>
              <a:gd name="connsiteX71" fmla="*/ 6045436 w 6115796"/>
              <a:gd name="connsiteY71" fmla="*/ 6124480 h 6858000"/>
              <a:gd name="connsiteX72" fmla="*/ 6030489 w 6115796"/>
              <a:gd name="connsiteY72" fmla="*/ 6317666 h 6858000"/>
              <a:gd name="connsiteX73" fmla="*/ 6007492 w 6115796"/>
              <a:gd name="connsiteY73" fmla="*/ 6440818 h 6858000"/>
              <a:gd name="connsiteX74" fmla="*/ 6009467 w 6115796"/>
              <a:gd name="connsiteY74" fmla="*/ 6487076 h 6858000"/>
              <a:gd name="connsiteX75" fmla="*/ 5995064 w 6115796"/>
              <a:gd name="connsiteY75" fmla="*/ 6540791 h 6858000"/>
              <a:gd name="connsiteX76" fmla="*/ 5986207 w 6115796"/>
              <a:gd name="connsiteY76" fmla="*/ 6695855 h 6858000"/>
              <a:gd name="connsiteX77" fmla="*/ 5979428 w 6115796"/>
              <a:gd name="connsiteY77" fmla="*/ 6754678 h 6858000"/>
              <a:gd name="connsiteX78" fmla="*/ 5984543 w 6115796"/>
              <a:gd name="connsiteY78" fmla="*/ 6811016 h 6858000"/>
              <a:gd name="connsiteX79" fmla="*/ 5979671 w 6115796"/>
              <a:gd name="connsiteY79" fmla="*/ 6858000 h 6858000"/>
              <a:gd name="connsiteX80" fmla="*/ 0 w 6115796"/>
              <a:gd name="connsiteY80" fmla="*/ 6858000 h 6858000"/>
              <a:gd name="connsiteX81" fmla="*/ 0 w 6115796"/>
              <a:gd name="connsiteY81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0104 w 6115796"/>
              <a:gd name="connsiteY26" fmla="*/ 2249166 h 6858000"/>
              <a:gd name="connsiteX27" fmla="*/ 5250644 w 6115796"/>
              <a:gd name="connsiteY27" fmla="*/ 2266619 h 6858000"/>
              <a:gd name="connsiteX28" fmla="*/ 5293877 w 6115796"/>
              <a:gd name="connsiteY28" fmla="*/ 2368649 h 6858000"/>
              <a:gd name="connsiteX29" fmla="*/ 5311338 w 6115796"/>
              <a:gd name="connsiteY29" fmla="*/ 2404034 h 6858000"/>
              <a:gd name="connsiteX30" fmla="*/ 5338366 w 6115796"/>
              <a:gd name="connsiteY30" fmla="*/ 2465052 h 6858000"/>
              <a:gd name="connsiteX31" fmla="*/ 5371263 w 6115796"/>
              <a:gd name="connsiteY31" fmla="*/ 2586413 h 6858000"/>
              <a:gd name="connsiteX32" fmla="*/ 5407503 w 6115796"/>
              <a:gd name="connsiteY32" fmla="*/ 2786290 h 6858000"/>
              <a:gd name="connsiteX33" fmla="*/ 5407356 w 6115796"/>
              <a:gd name="connsiteY33" fmla="*/ 2787545 h 6858000"/>
              <a:gd name="connsiteX34" fmla="*/ 5457023 w 6115796"/>
              <a:gd name="connsiteY34" fmla="*/ 2858292 h 6858000"/>
              <a:gd name="connsiteX35" fmla="*/ 5484061 w 6115796"/>
              <a:gd name="connsiteY35" fmla="*/ 2919216 h 6858000"/>
              <a:gd name="connsiteX36" fmla="*/ 5491940 w 6115796"/>
              <a:gd name="connsiteY36" fmla="*/ 3015985 h 6858000"/>
              <a:gd name="connsiteX37" fmla="*/ 5503944 w 6115796"/>
              <a:gd name="connsiteY37" fmla="*/ 3123335 h 6858000"/>
              <a:gd name="connsiteX38" fmla="*/ 5516007 w 6115796"/>
              <a:gd name="connsiteY38" fmla="*/ 3258473 h 6858000"/>
              <a:gd name="connsiteX39" fmla="*/ 5589758 w 6115796"/>
              <a:gd name="connsiteY39" fmla="*/ 3453699 h 6858000"/>
              <a:gd name="connsiteX40" fmla="*/ 5596144 w 6115796"/>
              <a:gd name="connsiteY40" fmla="*/ 3534624 h 6858000"/>
              <a:gd name="connsiteX41" fmla="*/ 5597750 w 6115796"/>
              <a:gd name="connsiteY41" fmla="*/ 3534129 h 6858000"/>
              <a:gd name="connsiteX42" fmla="*/ 5618377 w 6115796"/>
              <a:gd name="connsiteY42" fmla="*/ 3588431 h 6858000"/>
              <a:gd name="connsiteX43" fmla="*/ 5655472 w 6115796"/>
              <a:gd name="connsiteY43" fmla="*/ 3678877 h 6858000"/>
              <a:gd name="connsiteX44" fmla="*/ 5683015 w 6115796"/>
              <a:gd name="connsiteY44" fmla="*/ 3762025 h 6858000"/>
              <a:gd name="connsiteX45" fmla="*/ 5696643 w 6115796"/>
              <a:gd name="connsiteY45" fmla="*/ 3773888 h 6858000"/>
              <a:gd name="connsiteX46" fmla="*/ 5768491 w 6115796"/>
              <a:gd name="connsiteY46" fmla="*/ 3914399 h 6858000"/>
              <a:gd name="connsiteX47" fmla="*/ 5793123 w 6115796"/>
              <a:gd name="connsiteY47" fmla="*/ 3969952 h 6858000"/>
              <a:gd name="connsiteX48" fmla="*/ 5808321 w 6115796"/>
              <a:gd name="connsiteY48" fmla="*/ 3988153 h 6858000"/>
              <a:gd name="connsiteX49" fmla="*/ 5825621 w 6115796"/>
              <a:gd name="connsiteY49" fmla="*/ 4015525 h 6858000"/>
              <a:gd name="connsiteX50" fmla="*/ 5860672 w 6115796"/>
              <a:gd name="connsiteY50" fmla="*/ 4061579 h 6858000"/>
              <a:gd name="connsiteX51" fmla="*/ 5894095 w 6115796"/>
              <a:gd name="connsiteY51" fmla="*/ 4128857 h 6858000"/>
              <a:gd name="connsiteX52" fmla="*/ 5903513 w 6115796"/>
              <a:gd name="connsiteY52" fmla="*/ 4187661 h 6858000"/>
              <a:gd name="connsiteX53" fmla="*/ 5946705 w 6115796"/>
              <a:gd name="connsiteY53" fmla="*/ 4428051 h 6858000"/>
              <a:gd name="connsiteX54" fmla="*/ 5949261 w 6115796"/>
              <a:gd name="connsiteY54" fmla="*/ 4449185 h 6858000"/>
              <a:gd name="connsiteX55" fmla="*/ 5968960 w 6115796"/>
              <a:gd name="connsiteY55" fmla="*/ 4482655 h 6858000"/>
              <a:gd name="connsiteX56" fmla="*/ 5998138 w 6115796"/>
              <a:gd name="connsiteY56" fmla="*/ 4697518 h 6858000"/>
              <a:gd name="connsiteX57" fmla="*/ 6007819 w 6115796"/>
              <a:gd name="connsiteY57" fmla="*/ 4858148 h 6858000"/>
              <a:gd name="connsiteX58" fmla="*/ 6007749 w 6115796"/>
              <a:gd name="connsiteY58" fmla="*/ 4964715 h 6858000"/>
              <a:gd name="connsiteX59" fmla="*/ 6005269 w 6115796"/>
              <a:gd name="connsiteY59" fmla="*/ 5150567 h 6858000"/>
              <a:gd name="connsiteX60" fmla="*/ 6001127 w 6115796"/>
              <a:gd name="connsiteY60" fmla="*/ 5164609 h 6858000"/>
              <a:gd name="connsiteX61" fmla="*/ 5998514 w 6115796"/>
              <a:gd name="connsiteY61" fmla="*/ 5189673 h 6858000"/>
              <a:gd name="connsiteX62" fmla="*/ 6018409 w 6115796"/>
              <a:gd name="connsiteY62" fmla="*/ 5227157 h 6858000"/>
              <a:gd name="connsiteX63" fmla="*/ 6036748 w 6115796"/>
              <a:gd name="connsiteY63" fmla="*/ 5322752 h 6858000"/>
              <a:gd name="connsiteX64" fmla="*/ 6037677 w 6115796"/>
              <a:gd name="connsiteY64" fmla="*/ 5354807 h 6858000"/>
              <a:gd name="connsiteX65" fmla="*/ 6053435 w 6115796"/>
              <a:gd name="connsiteY65" fmla="*/ 5387547 h 6858000"/>
              <a:gd name="connsiteX66" fmla="*/ 6068640 w 6115796"/>
              <a:gd name="connsiteY66" fmla="*/ 5474503 h 6858000"/>
              <a:gd name="connsiteX67" fmla="*/ 6080922 w 6115796"/>
              <a:gd name="connsiteY67" fmla="*/ 5561070 h 6858000"/>
              <a:gd name="connsiteX68" fmla="*/ 6096949 w 6115796"/>
              <a:gd name="connsiteY68" fmla="*/ 5648179 h 6858000"/>
              <a:gd name="connsiteX69" fmla="*/ 6115796 w 6115796"/>
              <a:gd name="connsiteY69" fmla="*/ 5862844 h 6858000"/>
              <a:gd name="connsiteX70" fmla="*/ 6045436 w 6115796"/>
              <a:gd name="connsiteY70" fmla="*/ 6124480 h 6858000"/>
              <a:gd name="connsiteX71" fmla="*/ 6030489 w 6115796"/>
              <a:gd name="connsiteY71" fmla="*/ 6317666 h 6858000"/>
              <a:gd name="connsiteX72" fmla="*/ 6007492 w 6115796"/>
              <a:gd name="connsiteY72" fmla="*/ 6440818 h 6858000"/>
              <a:gd name="connsiteX73" fmla="*/ 6009467 w 6115796"/>
              <a:gd name="connsiteY73" fmla="*/ 6487076 h 6858000"/>
              <a:gd name="connsiteX74" fmla="*/ 5995064 w 6115796"/>
              <a:gd name="connsiteY74" fmla="*/ 6540791 h 6858000"/>
              <a:gd name="connsiteX75" fmla="*/ 5986207 w 6115796"/>
              <a:gd name="connsiteY75" fmla="*/ 6695855 h 6858000"/>
              <a:gd name="connsiteX76" fmla="*/ 5979428 w 6115796"/>
              <a:gd name="connsiteY76" fmla="*/ 6754678 h 6858000"/>
              <a:gd name="connsiteX77" fmla="*/ 5984543 w 6115796"/>
              <a:gd name="connsiteY77" fmla="*/ 6811016 h 6858000"/>
              <a:gd name="connsiteX78" fmla="*/ 5979671 w 6115796"/>
              <a:gd name="connsiteY78" fmla="*/ 6858000 h 6858000"/>
              <a:gd name="connsiteX79" fmla="*/ 0 w 6115796"/>
              <a:gd name="connsiteY79" fmla="*/ 6858000 h 6858000"/>
              <a:gd name="connsiteX80" fmla="*/ 0 w 6115796"/>
              <a:gd name="connsiteY80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7248 w 6115796"/>
              <a:gd name="connsiteY26" fmla="*/ 2203922 h 6858000"/>
              <a:gd name="connsiteX27" fmla="*/ 5250644 w 6115796"/>
              <a:gd name="connsiteY27" fmla="*/ 2266619 h 6858000"/>
              <a:gd name="connsiteX28" fmla="*/ 5293877 w 6115796"/>
              <a:gd name="connsiteY28" fmla="*/ 2368649 h 6858000"/>
              <a:gd name="connsiteX29" fmla="*/ 5311338 w 6115796"/>
              <a:gd name="connsiteY29" fmla="*/ 2404034 h 6858000"/>
              <a:gd name="connsiteX30" fmla="*/ 5338366 w 6115796"/>
              <a:gd name="connsiteY30" fmla="*/ 2465052 h 6858000"/>
              <a:gd name="connsiteX31" fmla="*/ 5371263 w 6115796"/>
              <a:gd name="connsiteY31" fmla="*/ 2586413 h 6858000"/>
              <a:gd name="connsiteX32" fmla="*/ 5407503 w 6115796"/>
              <a:gd name="connsiteY32" fmla="*/ 2786290 h 6858000"/>
              <a:gd name="connsiteX33" fmla="*/ 5407356 w 6115796"/>
              <a:gd name="connsiteY33" fmla="*/ 2787545 h 6858000"/>
              <a:gd name="connsiteX34" fmla="*/ 5457023 w 6115796"/>
              <a:gd name="connsiteY34" fmla="*/ 2858292 h 6858000"/>
              <a:gd name="connsiteX35" fmla="*/ 5484061 w 6115796"/>
              <a:gd name="connsiteY35" fmla="*/ 2919216 h 6858000"/>
              <a:gd name="connsiteX36" fmla="*/ 5491940 w 6115796"/>
              <a:gd name="connsiteY36" fmla="*/ 3015985 h 6858000"/>
              <a:gd name="connsiteX37" fmla="*/ 5503944 w 6115796"/>
              <a:gd name="connsiteY37" fmla="*/ 3123335 h 6858000"/>
              <a:gd name="connsiteX38" fmla="*/ 5516007 w 6115796"/>
              <a:gd name="connsiteY38" fmla="*/ 3258473 h 6858000"/>
              <a:gd name="connsiteX39" fmla="*/ 5589758 w 6115796"/>
              <a:gd name="connsiteY39" fmla="*/ 3453699 h 6858000"/>
              <a:gd name="connsiteX40" fmla="*/ 5596144 w 6115796"/>
              <a:gd name="connsiteY40" fmla="*/ 3534624 h 6858000"/>
              <a:gd name="connsiteX41" fmla="*/ 5597750 w 6115796"/>
              <a:gd name="connsiteY41" fmla="*/ 3534129 h 6858000"/>
              <a:gd name="connsiteX42" fmla="*/ 5618377 w 6115796"/>
              <a:gd name="connsiteY42" fmla="*/ 3588431 h 6858000"/>
              <a:gd name="connsiteX43" fmla="*/ 5655472 w 6115796"/>
              <a:gd name="connsiteY43" fmla="*/ 3678877 h 6858000"/>
              <a:gd name="connsiteX44" fmla="*/ 5683015 w 6115796"/>
              <a:gd name="connsiteY44" fmla="*/ 3762025 h 6858000"/>
              <a:gd name="connsiteX45" fmla="*/ 5696643 w 6115796"/>
              <a:gd name="connsiteY45" fmla="*/ 3773888 h 6858000"/>
              <a:gd name="connsiteX46" fmla="*/ 5768491 w 6115796"/>
              <a:gd name="connsiteY46" fmla="*/ 3914399 h 6858000"/>
              <a:gd name="connsiteX47" fmla="*/ 5793123 w 6115796"/>
              <a:gd name="connsiteY47" fmla="*/ 3969952 h 6858000"/>
              <a:gd name="connsiteX48" fmla="*/ 5808321 w 6115796"/>
              <a:gd name="connsiteY48" fmla="*/ 3988153 h 6858000"/>
              <a:gd name="connsiteX49" fmla="*/ 5825621 w 6115796"/>
              <a:gd name="connsiteY49" fmla="*/ 4015525 h 6858000"/>
              <a:gd name="connsiteX50" fmla="*/ 5860672 w 6115796"/>
              <a:gd name="connsiteY50" fmla="*/ 4061579 h 6858000"/>
              <a:gd name="connsiteX51" fmla="*/ 5894095 w 6115796"/>
              <a:gd name="connsiteY51" fmla="*/ 4128857 h 6858000"/>
              <a:gd name="connsiteX52" fmla="*/ 5903513 w 6115796"/>
              <a:gd name="connsiteY52" fmla="*/ 4187661 h 6858000"/>
              <a:gd name="connsiteX53" fmla="*/ 5946705 w 6115796"/>
              <a:gd name="connsiteY53" fmla="*/ 4428051 h 6858000"/>
              <a:gd name="connsiteX54" fmla="*/ 5949261 w 6115796"/>
              <a:gd name="connsiteY54" fmla="*/ 4449185 h 6858000"/>
              <a:gd name="connsiteX55" fmla="*/ 5968960 w 6115796"/>
              <a:gd name="connsiteY55" fmla="*/ 4482655 h 6858000"/>
              <a:gd name="connsiteX56" fmla="*/ 5998138 w 6115796"/>
              <a:gd name="connsiteY56" fmla="*/ 4697518 h 6858000"/>
              <a:gd name="connsiteX57" fmla="*/ 6007819 w 6115796"/>
              <a:gd name="connsiteY57" fmla="*/ 4858148 h 6858000"/>
              <a:gd name="connsiteX58" fmla="*/ 6007749 w 6115796"/>
              <a:gd name="connsiteY58" fmla="*/ 4964715 h 6858000"/>
              <a:gd name="connsiteX59" fmla="*/ 6005269 w 6115796"/>
              <a:gd name="connsiteY59" fmla="*/ 5150567 h 6858000"/>
              <a:gd name="connsiteX60" fmla="*/ 6001127 w 6115796"/>
              <a:gd name="connsiteY60" fmla="*/ 5164609 h 6858000"/>
              <a:gd name="connsiteX61" fmla="*/ 5998514 w 6115796"/>
              <a:gd name="connsiteY61" fmla="*/ 5189673 h 6858000"/>
              <a:gd name="connsiteX62" fmla="*/ 6018409 w 6115796"/>
              <a:gd name="connsiteY62" fmla="*/ 5227157 h 6858000"/>
              <a:gd name="connsiteX63" fmla="*/ 6036748 w 6115796"/>
              <a:gd name="connsiteY63" fmla="*/ 5322752 h 6858000"/>
              <a:gd name="connsiteX64" fmla="*/ 6037677 w 6115796"/>
              <a:gd name="connsiteY64" fmla="*/ 5354807 h 6858000"/>
              <a:gd name="connsiteX65" fmla="*/ 6053435 w 6115796"/>
              <a:gd name="connsiteY65" fmla="*/ 5387547 h 6858000"/>
              <a:gd name="connsiteX66" fmla="*/ 6068640 w 6115796"/>
              <a:gd name="connsiteY66" fmla="*/ 5474503 h 6858000"/>
              <a:gd name="connsiteX67" fmla="*/ 6080922 w 6115796"/>
              <a:gd name="connsiteY67" fmla="*/ 5561070 h 6858000"/>
              <a:gd name="connsiteX68" fmla="*/ 6096949 w 6115796"/>
              <a:gd name="connsiteY68" fmla="*/ 5648179 h 6858000"/>
              <a:gd name="connsiteX69" fmla="*/ 6115796 w 6115796"/>
              <a:gd name="connsiteY69" fmla="*/ 5862844 h 6858000"/>
              <a:gd name="connsiteX70" fmla="*/ 6045436 w 6115796"/>
              <a:gd name="connsiteY70" fmla="*/ 6124480 h 6858000"/>
              <a:gd name="connsiteX71" fmla="*/ 6030489 w 6115796"/>
              <a:gd name="connsiteY71" fmla="*/ 6317666 h 6858000"/>
              <a:gd name="connsiteX72" fmla="*/ 6007492 w 6115796"/>
              <a:gd name="connsiteY72" fmla="*/ 6440818 h 6858000"/>
              <a:gd name="connsiteX73" fmla="*/ 6009467 w 6115796"/>
              <a:gd name="connsiteY73" fmla="*/ 6487076 h 6858000"/>
              <a:gd name="connsiteX74" fmla="*/ 5995064 w 6115796"/>
              <a:gd name="connsiteY74" fmla="*/ 6540791 h 6858000"/>
              <a:gd name="connsiteX75" fmla="*/ 5986207 w 6115796"/>
              <a:gd name="connsiteY75" fmla="*/ 6695855 h 6858000"/>
              <a:gd name="connsiteX76" fmla="*/ 5979428 w 6115796"/>
              <a:gd name="connsiteY76" fmla="*/ 6754678 h 6858000"/>
              <a:gd name="connsiteX77" fmla="*/ 5984543 w 6115796"/>
              <a:gd name="connsiteY77" fmla="*/ 6811016 h 6858000"/>
              <a:gd name="connsiteX78" fmla="*/ 5979671 w 6115796"/>
              <a:gd name="connsiteY78" fmla="*/ 6858000 h 6858000"/>
              <a:gd name="connsiteX79" fmla="*/ 0 w 6115796"/>
              <a:gd name="connsiteY79" fmla="*/ 6858000 h 6858000"/>
              <a:gd name="connsiteX80" fmla="*/ 0 w 6115796"/>
              <a:gd name="connsiteY80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7248 w 6115796"/>
              <a:gd name="connsiteY26" fmla="*/ 2203922 h 6858000"/>
              <a:gd name="connsiteX27" fmla="*/ 5250644 w 6115796"/>
              <a:gd name="connsiteY27" fmla="*/ 2266619 h 6858000"/>
              <a:gd name="connsiteX28" fmla="*/ 5293877 w 6115796"/>
              <a:gd name="connsiteY28" fmla="*/ 2368649 h 6858000"/>
              <a:gd name="connsiteX29" fmla="*/ 5311338 w 6115796"/>
              <a:gd name="connsiteY29" fmla="*/ 2404034 h 6858000"/>
              <a:gd name="connsiteX30" fmla="*/ 5338366 w 6115796"/>
              <a:gd name="connsiteY30" fmla="*/ 2465052 h 6858000"/>
              <a:gd name="connsiteX31" fmla="*/ 5371263 w 6115796"/>
              <a:gd name="connsiteY31" fmla="*/ 2586413 h 6858000"/>
              <a:gd name="connsiteX32" fmla="*/ 5407503 w 6115796"/>
              <a:gd name="connsiteY32" fmla="*/ 2786290 h 6858000"/>
              <a:gd name="connsiteX33" fmla="*/ 5407356 w 6115796"/>
              <a:gd name="connsiteY33" fmla="*/ 2787545 h 6858000"/>
              <a:gd name="connsiteX34" fmla="*/ 5457023 w 6115796"/>
              <a:gd name="connsiteY34" fmla="*/ 2858292 h 6858000"/>
              <a:gd name="connsiteX35" fmla="*/ 5484061 w 6115796"/>
              <a:gd name="connsiteY35" fmla="*/ 2919216 h 6858000"/>
              <a:gd name="connsiteX36" fmla="*/ 5491940 w 6115796"/>
              <a:gd name="connsiteY36" fmla="*/ 3015985 h 6858000"/>
              <a:gd name="connsiteX37" fmla="*/ 5503944 w 6115796"/>
              <a:gd name="connsiteY37" fmla="*/ 3123335 h 6858000"/>
              <a:gd name="connsiteX38" fmla="*/ 5516007 w 6115796"/>
              <a:gd name="connsiteY38" fmla="*/ 3258473 h 6858000"/>
              <a:gd name="connsiteX39" fmla="*/ 5589758 w 6115796"/>
              <a:gd name="connsiteY39" fmla="*/ 3453699 h 6858000"/>
              <a:gd name="connsiteX40" fmla="*/ 5596144 w 6115796"/>
              <a:gd name="connsiteY40" fmla="*/ 3534624 h 6858000"/>
              <a:gd name="connsiteX41" fmla="*/ 5597750 w 6115796"/>
              <a:gd name="connsiteY41" fmla="*/ 3534129 h 6858000"/>
              <a:gd name="connsiteX42" fmla="*/ 5618377 w 6115796"/>
              <a:gd name="connsiteY42" fmla="*/ 3588431 h 6858000"/>
              <a:gd name="connsiteX43" fmla="*/ 5655472 w 6115796"/>
              <a:gd name="connsiteY43" fmla="*/ 3678877 h 6858000"/>
              <a:gd name="connsiteX44" fmla="*/ 5683015 w 6115796"/>
              <a:gd name="connsiteY44" fmla="*/ 3762025 h 6858000"/>
              <a:gd name="connsiteX45" fmla="*/ 5696643 w 6115796"/>
              <a:gd name="connsiteY45" fmla="*/ 3773888 h 6858000"/>
              <a:gd name="connsiteX46" fmla="*/ 5768491 w 6115796"/>
              <a:gd name="connsiteY46" fmla="*/ 3914399 h 6858000"/>
              <a:gd name="connsiteX47" fmla="*/ 5793123 w 6115796"/>
              <a:gd name="connsiteY47" fmla="*/ 3969952 h 6858000"/>
              <a:gd name="connsiteX48" fmla="*/ 5808321 w 6115796"/>
              <a:gd name="connsiteY48" fmla="*/ 3988153 h 6858000"/>
              <a:gd name="connsiteX49" fmla="*/ 5825621 w 6115796"/>
              <a:gd name="connsiteY49" fmla="*/ 4015525 h 6858000"/>
              <a:gd name="connsiteX50" fmla="*/ 5860672 w 6115796"/>
              <a:gd name="connsiteY50" fmla="*/ 4061579 h 6858000"/>
              <a:gd name="connsiteX51" fmla="*/ 5894095 w 6115796"/>
              <a:gd name="connsiteY51" fmla="*/ 4128857 h 6858000"/>
              <a:gd name="connsiteX52" fmla="*/ 5903513 w 6115796"/>
              <a:gd name="connsiteY52" fmla="*/ 4187661 h 6858000"/>
              <a:gd name="connsiteX53" fmla="*/ 5946705 w 6115796"/>
              <a:gd name="connsiteY53" fmla="*/ 4428051 h 6858000"/>
              <a:gd name="connsiteX54" fmla="*/ 5949261 w 6115796"/>
              <a:gd name="connsiteY54" fmla="*/ 4449185 h 6858000"/>
              <a:gd name="connsiteX55" fmla="*/ 5968960 w 6115796"/>
              <a:gd name="connsiteY55" fmla="*/ 4482655 h 6858000"/>
              <a:gd name="connsiteX56" fmla="*/ 5998138 w 6115796"/>
              <a:gd name="connsiteY56" fmla="*/ 4697518 h 6858000"/>
              <a:gd name="connsiteX57" fmla="*/ 6007819 w 6115796"/>
              <a:gd name="connsiteY57" fmla="*/ 4858148 h 6858000"/>
              <a:gd name="connsiteX58" fmla="*/ 6007749 w 6115796"/>
              <a:gd name="connsiteY58" fmla="*/ 4964715 h 6858000"/>
              <a:gd name="connsiteX59" fmla="*/ 6005269 w 6115796"/>
              <a:gd name="connsiteY59" fmla="*/ 5150567 h 6858000"/>
              <a:gd name="connsiteX60" fmla="*/ 6001127 w 6115796"/>
              <a:gd name="connsiteY60" fmla="*/ 5164609 h 6858000"/>
              <a:gd name="connsiteX61" fmla="*/ 5998514 w 6115796"/>
              <a:gd name="connsiteY61" fmla="*/ 5189673 h 6858000"/>
              <a:gd name="connsiteX62" fmla="*/ 6018409 w 6115796"/>
              <a:gd name="connsiteY62" fmla="*/ 5227157 h 6858000"/>
              <a:gd name="connsiteX63" fmla="*/ 6036748 w 6115796"/>
              <a:gd name="connsiteY63" fmla="*/ 5322752 h 6858000"/>
              <a:gd name="connsiteX64" fmla="*/ 6037677 w 6115796"/>
              <a:gd name="connsiteY64" fmla="*/ 5354807 h 6858000"/>
              <a:gd name="connsiteX65" fmla="*/ 6053435 w 6115796"/>
              <a:gd name="connsiteY65" fmla="*/ 5387547 h 6858000"/>
              <a:gd name="connsiteX66" fmla="*/ 6068640 w 6115796"/>
              <a:gd name="connsiteY66" fmla="*/ 5474503 h 6858000"/>
              <a:gd name="connsiteX67" fmla="*/ 6080922 w 6115796"/>
              <a:gd name="connsiteY67" fmla="*/ 5561070 h 6858000"/>
              <a:gd name="connsiteX68" fmla="*/ 6096949 w 6115796"/>
              <a:gd name="connsiteY68" fmla="*/ 5648179 h 6858000"/>
              <a:gd name="connsiteX69" fmla="*/ 6115796 w 6115796"/>
              <a:gd name="connsiteY69" fmla="*/ 5862844 h 6858000"/>
              <a:gd name="connsiteX70" fmla="*/ 6045436 w 6115796"/>
              <a:gd name="connsiteY70" fmla="*/ 6124480 h 6858000"/>
              <a:gd name="connsiteX71" fmla="*/ 6030489 w 6115796"/>
              <a:gd name="connsiteY71" fmla="*/ 6317666 h 6858000"/>
              <a:gd name="connsiteX72" fmla="*/ 6007492 w 6115796"/>
              <a:gd name="connsiteY72" fmla="*/ 6440818 h 6858000"/>
              <a:gd name="connsiteX73" fmla="*/ 6009467 w 6115796"/>
              <a:gd name="connsiteY73" fmla="*/ 6487076 h 6858000"/>
              <a:gd name="connsiteX74" fmla="*/ 5995064 w 6115796"/>
              <a:gd name="connsiteY74" fmla="*/ 6540791 h 6858000"/>
              <a:gd name="connsiteX75" fmla="*/ 5986207 w 6115796"/>
              <a:gd name="connsiteY75" fmla="*/ 6695855 h 6858000"/>
              <a:gd name="connsiteX76" fmla="*/ 5979428 w 6115796"/>
              <a:gd name="connsiteY76" fmla="*/ 6754678 h 6858000"/>
              <a:gd name="connsiteX77" fmla="*/ 5984543 w 6115796"/>
              <a:gd name="connsiteY77" fmla="*/ 6811016 h 6858000"/>
              <a:gd name="connsiteX78" fmla="*/ 5979671 w 6115796"/>
              <a:gd name="connsiteY78" fmla="*/ 6858000 h 6858000"/>
              <a:gd name="connsiteX79" fmla="*/ 0 w 6115796"/>
              <a:gd name="connsiteY79" fmla="*/ 6858000 h 6858000"/>
              <a:gd name="connsiteX80" fmla="*/ 0 w 6115796"/>
              <a:gd name="connsiteY80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7248 w 6115796"/>
              <a:gd name="connsiteY26" fmla="*/ 2203922 h 6858000"/>
              <a:gd name="connsiteX27" fmla="*/ 5262551 w 6115796"/>
              <a:gd name="connsiteY27" fmla="*/ 2288050 h 6858000"/>
              <a:gd name="connsiteX28" fmla="*/ 5293877 w 6115796"/>
              <a:gd name="connsiteY28" fmla="*/ 2368649 h 6858000"/>
              <a:gd name="connsiteX29" fmla="*/ 5311338 w 6115796"/>
              <a:gd name="connsiteY29" fmla="*/ 2404034 h 6858000"/>
              <a:gd name="connsiteX30" fmla="*/ 5338366 w 6115796"/>
              <a:gd name="connsiteY30" fmla="*/ 2465052 h 6858000"/>
              <a:gd name="connsiteX31" fmla="*/ 5371263 w 6115796"/>
              <a:gd name="connsiteY31" fmla="*/ 2586413 h 6858000"/>
              <a:gd name="connsiteX32" fmla="*/ 5407503 w 6115796"/>
              <a:gd name="connsiteY32" fmla="*/ 2786290 h 6858000"/>
              <a:gd name="connsiteX33" fmla="*/ 5407356 w 6115796"/>
              <a:gd name="connsiteY33" fmla="*/ 2787545 h 6858000"/>
              <a:gd name="connsiteX34" fmla="*/ 5457023 w 6115796"/>
              <a:gd name="connsiteY34" fmla="*/ 2858292 h 6858000"/>
              <a:gd name="connsiteX35" fmla="*/ 5484061 w 6115796"/>
              <a:gd name="connsiteY35" fmla="*/ 2919216 h 6858000"/>
              <a:gd name="connsiteX36" fmla="*/ 5491940 w 6115796"/>
              <a:gd name="connsiteY36" fmla="*/ 3015985 h 6858000"/>
              <a:gd name="connsiteX37" fmla="*/ 5503944 w 6115796"/>
              <a:gd name="connsiteY37" fmla="*/ 3123335 h 6858000"/>
              <a:gd name="connsiteX38" fmla="*/ 5516007 w 6115796"/>
              <a:gd name="connsiteY38" fmla="*/ 3258473 h 6858000"/>
              <a:gd name="connsiteX39" fmla="*/ 5589758 w 6115796"/>
              <a:gd name="connsiteY39" fmla="*/ 3453699 h 6858000"/>
              <a:gd name="connsiteX40" fmla="*/ 5596144 w 6115796"/>
              <a:gd name="connsiteY40" fmla="*/ 3534624 h 6858000"/>
              <a:gd name="connsiteX41" fmla="*/ 5597750 w 6115796"/>
              <a:gd name="connsiteY41" fmla="*/ 3534129 h 6858000"/>
              <a:gd name="connsiteX42" fmla="*/ 5618377 w 6115796"/>
              <a:gd name="connsiteY42" fmla="*/ 3588431 h 6858000"/>
              <a:gd name="connsiteX43" fmla="*/ 5655472 w 6115796"/>
              <a:gd name="connsiteY43" fmla="*/ 3678877 h 6858000"/>
              <a:gd name="connsiteX44" fmla="*/ 5683015 w 6115796"/>
              <a:gd name="connsiteY44" fmla="*/ 3762025 h 6858000"/>
              <a:gd name="connsiteX45" fmla="*/ 5696643 w 6115796"/>
              <a:gd name="connsiteY45" fmla="*/ 3773888 h 6858000"/>
              <a:gd name="connsiteX46" fmla="*/ 5768491 w 6115796"/>
              <a:gd name="connsiteY46" fmla="*/ 3914399 h 6858000"/>
              <a:gd name="connsiteX47" fmla="*/ 5793123 w 6115796"/>
              <a:gd name="connsiteY47" fmla="*/ 3969952 h 6858000"/>
              <a:gd name="connsiteX48" fmla="*/ 5808321 w 6115796"/>
              <a:gd name="connsiteY48" fmla="*/ 3988153 h 6858000"/>
              <a:gd name="connsiteX49" fmla="*/ 5825621 w 6115796"/>
              <a:gd name="connsiteY49" fmla="*/ 4015525 h 6858000"/>
              <a:gd name="connsiteX50" fmla="*/ 5860672 w 6115796"/>
              <a:gd name="connsiteY50" fmla="*/ 4061579 h 6858000"/>
              <a:gd name="connsiteX51" fmla="*/ 5894095 w 6115796"/>
              <a:gd name="connsiteY51" fmla="*/ 4128857 h 6858000"/>
              <a:gd name="connsiteX52" fmla="*/ 5903513 w 6115796"/>
              <a:gd name="connsiteY52" fmla="*/ 4187661 h 6858000"/>
              <a:gd name="connsiteX53" fmla="*/ 5946705 w 6115796"/>
              <a:gd name="connsiteY53" fmla="*/ 4428051 h 6858000"/>
              <a:gd name="connsiteX54" fmla="*/ 5949261 w 6115796"/>
              <a:gd name="connsiteY54" fmla="*/ 4449185 h 6858000"/>
              <a:gd name="connsiteX55" fmla="*/ 5968960 w 6115796"/>
              <a:gd name="connsiteY55" fmla="*/ 4482655 h 6858000"/>
              <a:gd name="connsiteX56" fmla="*/ 5998138 w 6115796"/>
              <a:gd name="connsiteY56" fmla="*/ 4697518 h 6858000"/>
              <a:gd name="connsiteX57" fmla="*/ 6007819 w 6115796"/>
              <a:gd name="connsiteY57" fmla="*/ 4858148 h 6858000"/>
              <a:gd name="connsiteX58" fmla="*/ 6007749 w 6115796"/>
              <a:gd name="connsiteY58" fmla="*/ 4964715 h 6858000"/>
              <a:gd name="connsiteX59" fmla="*/ 6005269 w 6115796"/>
              <a:gd name="connsiteY59" fmla="*/ 5150567 h 6858000"/>
              <a:gd name="connsiteX60" fmla="*/ 6001127 w 6115796"/>
              <a:gd name="connsiteY60" fmla="*/ 5164609 h 6858000"/>
              <a:gd name="connsiteX61" fmla="*/ 5998514 w 6115796"/>
              <a:gd name="connsiteY61" fmla="*/ 5189673 h 6858000"/>
              <a:gd name="connsiteX62" fmla="*/ 6018409 w 6115796"/>
              <a:gd name="connsiteY62" fmla="*/ 5227157 h 6858000"/>
              <a:gd name="connsiteX63" fmla="*/ 6036748 w 6115796"/>
              <a:gd name="connsiteY63" fmla="*/ 5322752 h 6858000"/>
              <a:gd name="connsiteX64" fmla="*/ 6037677 w 6115796"/>
              <a:gd name="connsiteY64" fmla="*/ 5354807 h 6858000"/>
              <a:gd name="connsiteX65" fmla="*/ 6053435 w 6115796"/>
              <a:gd name="connsiteY65" fmla="*/ 5387547 h 6858000"/>
              <a:gd name="connsiteX66" fmla="*/ 6068640 w 6115796"/>
              <a:gd name="connsiteY66" fmla="*/ 5474503 h 6858000"/>
              <a:gd name="connsiteX67" fmla="*/ 6080922 w 6115796"/>
              <a:gd name="connsiteY67" fmla="*/ 5561070 h 6858000"/>
              <a:gd name="connsiteX68" fmla="*/ 6096949 w 6115796"/>
              <a:gd name="connsiteY68" fmla="*/ 5648179 h 6858000"/>
              <a:gd name="connsiteX69" fmla="*/ 6115796 w 6115796"/>
              <a:gd name="connsiteY69" fmla="*/ 5862844 h 6858000"/>
              <a:gd name="connsiteX70" fmla="*/ 6045436 w 6115796"/>
              <a:gd name="connsiteY70" fmla="*/ 6124480 h 6858000"/>
              <a:gd name="connsiteX71" fmla="*/ 6030489 w 6115796"/>
              <a:gd name="connsiteY71" fmla="*/ 6317666 h 6858000"/>
              <a:gd name="connsiteX72" fmla="*/ 6007492 w 6115796"/>
              <a:gd name="connsiteY72" fmla="*/ 6440818 h 6858000"/>
              <a:gd name="connsiteX73" fmla="*/ 6009467 w 6115796"/>
              <a:gd name="connsiteY73" fmla="*/ 6487076 h 6858000"/>
              <a:gd name="connsiteX74" fmla="*/ 5995064 w 6115796"/>
              <a:gd name="connsiteY74" fmla="*/ 6540791 h 6858000"/>
              <a:gd name="connsiteX75" fmla="*/ 5986207 w 6115796"/>
              <a:gd name="connsiteY75" fmla="*/ 6695855 h 6858000"/>
              <a:gd name="connsiteX76" fmla="*/ 5979428 w 6115796"/>
              <a:gd name="connsiteY76" fmla="*/ 6754678 h 6858000"/>
              <a:gd name="connsiteX77" fmla="*/ 5984543 w 6115796"/>
              <a:gd name="connsiteY77" fmla="*/ 6811016 h 6858000"/>
              <a:gd name="connsiteX78" fmla="*/ 5979671 w 6115796"/>
              <a:gd name="connsiteY78" fmla="*/ 6858000 h 6858000"/>
              <a:gd name="connsiteX79" fmla="*/ 0 w 6115796"/>
              <a:gd name="connsiteY79" fmla="*/ 6858000 h 6858000"/>
              <a:gd name="connsiteX80" fmla="*/ 0 w 6115796"/>
              <a:gd name="connsiteY80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6931 w 6115796"/>
              <a:gd name="connsiteY23" fmla="*/ 1866147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7248 w 6115796"/>
              <a:gd name="connsiteY26" fmla="*/ 2203922 h 6858000"/>
              <a:gd name="connsiteX27" fmla="*/ 5262551 w 6115796"/>
              <a:gd name="connsiteY27" fmla="*/ 2288050 h 6858000"/>
              <a:gd name="connsiteX28" fmla="*/ 5293877 w 6115796"/>
              <a:gd name="connsiteY28" fmla="*/ 2368649 h 6858000"/>
              <a:gd name="connsiteX29" fmla="*/ 5311338 w 6115796"/>
              <a:gd name="connsiteY29" fmla="*/ 2404034 h 6858000"/>
              <a:gd name="connsiteX30" fmla="*/ 5338366 w 6115796"/>
              <a:gd name="connsiteY30" fmla="*/ 2465052 h 6858000"/>
              <a:gd name="connsiteX31" fmla="*/ 5371263 w 6115796"/>
              <a:gd name="connsiteY31" fmla="*/ 2586413 h 6858000"/>
              <a:gd name="connsiteX32" fmla="*/ 5407503 w 6115796"/>
              <a:gd name="connsiteY32" fmla="*/ 2786290 h 6858000"/>
              <a:gd name="connsiteX33" fmla="*/ 5407356 w 6115796"/>
              <a:gd name="connsiteY33" fmla="*/ 2787545 h 6858000"/>
              <a:gd name="connsiteX34" fmla="*/ 5457023 w 6115796"/>
              <a:gd name="connsiteY34" fmla="*/ 2858292 h 6858000"/>
              <a:gd name="connsiteX35" fmla="*/ 5484061 w 6115796"/>
              <a:gd name="connsiteY35" fmla="*/ 2919216 h 6858000"/>
              <a:gd name="connsiteX36" fmla="*/ 5491940 w 6115796"/>
              <a:gd name="connsiteY36" fmla="*/ 3015985 h 6858000"/>
              <a:gd name="connsiteX37" fmla="*/ 5503944 w 6115796"/>
              <a:gd name="connsiteY37" fmla="*/ 3123335 h 6858000"/>
              <a:gd name="connsiteX38" fmla="*/ 5516007 w 6115796"/>
              <a:gd name="connsiteY38" fmla="*/ 3258473 h 6858000"/>
              <a:gd name="connsiteX39" fmla="*/ 5589758 w 6115796"/>
              <a:gd name="connsiteY39" fmla="*/ 3453699 h 6858000"/>
              <a:gd name="connsiteX40" fmla="*/ 5596144 w 6115796"/>
              <a:gd name="connsiteY40" fmla="*/ 3534624 h 6858000"/>
              <a:gd name="connsiteX41" fmla="*/ 5597750 w 6115796"/>
              <a:gd name="connsiteY41" fmla="*/ 3534129 h 6858000"/>
              <a:gd name="connsiteX42" fmla="*/ 5618377 w 6115796"/>
              <a:gd name="connsiteY42" fmla="*/ 3588431 h 6858000"/>
              <a:gd name="connsiteX43" fmla="*/ 5655472 w 6115796"/>
              <a:gd name="connsiteY43" fmla="*/ 3678877 h 6858000"/>
              <a:gd name="connsiteX44" fmla="*/ 5683015 w 6115796"/>
              <a:gd name="connsiteY44" fmla="*/ 3762025 h 6858000"/>
              <a:gd name="connsiteX45" fmla="*/ 5696643 w 6115796"/>
              <a:gd name="connsiteY45" fmla="*/ 3773888 h 6858000"/>
              <a:gd name="connsiteX46" fmla="*/ 5768491 w 6115796"/>
              <a:gd name="connsiteY46" fmla="*/ 3914399 h 6858000"/>
              <a:gd name="connsiteX47" fmla="*/ 5793123 w 6115796"/>
              <a:gd name="connsiteY47" fmla="*/ 3969952 h 6858000"/>
              <a:gd name="connsiteX48" fmla="*/ 5808321 w 6115796"/>
              <a:gd name="connsiteY48" fmla="*/ 3988153 h 6858000"/>
              <a:gd name="connsiteX49" fmla="*/ 5825621 w 6115796"/>
              <a:gd name="connsiteY49" fmla="*/ 4015525 h 6858000"/>
              <a:gd name="connsiteX50" fmla="*/ 5860672 w 6115796"/>
              <a:gd name="connsiteY50" fmla="*/ 4061579 h 6858000"/>
              <a:gd name="connsiteX51" fmla="*/ 5894095 w 6115796"/>
              <a:gd name="connsiteY51" fmla="*/ 4128857 h 6858000"/>
              <a:gd name="connsiteX52" fmla="*/ 5903513 w 6115796"/>
              <a:gd name="connsiteY52" fmla="*/ 4187661 h 6858000"/>
              <a:gd name="connsiteX53" fmla="*/ 5946705 w 6115796"/>
              <a:gd name="connsiteY53" fmla="*/ 4428051 h 6858000"/>
              <a:gd name="connsiteX54" fmla="*/ 5949261 w 6115796"/>
              <a:gd name="connsiteY54" fmla="*/ 4449185 h 6858000"/>
              <a:gd name="connsiteX55" fmla="*/ 5968960 w 6115796"/>
              <a:gd name="connsiteY55" fmla="*/ 4482655 h 6858000"/>
              <a:gd name="connsiteX56" fmla="*/ 5998138 w 6115796"/>
              <a:gd name="connsiteY56" fmla="*/ 4697518 h 6858000"/>
              <a:gd name="connsiteX57" fmla="*/ 6007819 w 6115796"/>
              <a:gd name="connsiteY57" fmla="*/ 4858148 h 6858000"/>
              <a:gd name="connsiteX58" fmla="*/ 6007749 w 6115796"/>
              <a:gd name="connsiteY58" fmla="*/ 4964715 h 6858000"/>
              <a:gd name="connsiteX59" fmla="*/ 6005269 w 6115796"/>
              <a:gd name="connsiteY59" fmla="*/ 5150567 h 6858000"/>
              <a:gd name="connsiteX60" fmla="*/ 6001127 w 6115796"/>
              <a:gd name="connsiteY60" fmla="*/ 5164609 h 6858000"/>
              <a:gd name="connsiteX61" fmla="*/ 5998514 w 6115796"/>
              <a:gd name="connsiteY61" fmla="*/ 5189673 h 6858000"/>
              <a:gd name="connsiteX62" fmla="*/ 6018409 w 6115796"/>
              <a:gd name="connsiteY62" fmla="*/ 5227157 h 6858000"/>
              <a:gd name="connsiteX63" fmla="*/ 6036748 w 6115796"/>
              <a:gd name="connsiteY63" fmla="*/ 5322752 h 6858000"/>
              <a:gd name="connsiteX64" fmla="*/ 6037677 w 6115796"/>
              <a:gd name="connsiteY64" fmla="*/ 5354807 h 6858000"/>
              <a:gd name="connsiteX65" fmla="*/ 6053435 w 6115796"/>
              <a:gd name="connsiteY65" fmla="*/ 5387547 h 6858000"/>
              <a:gd name="connsiteX66" fmla="*/ 6068640 w 6115796"/>
              <a:gd name="connsiteY66" fmla="*/ 5474503 h 6858000"/>
              <a:gd name="connsiteX67" fmla="*/ 6080922 w 6115796"/>
              <a:gd name="connsiteY67" fmla="*/ 5561070 h 6858000"/>
              <a:gd name="connsiteX68" fmla="*/ 6096949 w 6115796"/>
              <a:gd name="connsiteY68" fmla="*/ 5648179 h 6858000"/>
              <a:gd name="connsiteX69" fmla="*/ 6115796 w 6115796"/>
              <a:gd name="connsiteY69" fmla="*/ 5862844 h 6858000"/>
              <a:gd name="connsiteX70" fmla="*/ 6045436 w 6115796"/>
              <a:gd name="connsiteY70" fmla="*/ 6124480 h 6858000"/>
              <a:gd name="connsiteX71" fmla="*/ 6030489 w 6115796"/>
              <a:gd name="connsiteY71" fmla="*/ 6317666 h 6858000"/>
              <a:gd name="connsiteX72" fmla="*/ 6007492 w 6115796"/>
              <a:gd name="connsiteY72" fmla="*/ 6440818 h 6858000"/>
              <a:gd name="connsiteX73" fmla="*/ 6009467 w 6115796"/>
              <a:gd name="connsiteY73" fmla="*/ 6487076 h 6858000"/>
              <a:gd name="connsiteX74" fmla="*/ 5995064 w 6115796"/>
              <a:gd name="connsiteY74" fmla="*/ 6540791 h 6858000"/>
              <a:gd name="connsiteX75" fmla="*/ 5986207 w 6115796"/>
              <a:gd name="connsiteY75" fmla="*/ 6695855 h 6858000"/>
              <a:gd name="connsiteX76" fmla="*/ 5979428 w 6115796"/>
              <a:gd name="connsiteY76" fmla="*/ 6754678 h 6858000"/>
              <a:gd name="connsiteX77" fmla="*/ 5984543 w 6115796"/>
              <a:gd name="connsiteY77" fmla="*/ 6811016 h 6858000"/>
              <a:gd name="connsiteX78" fmla="*/ 5979671 w 6115796"/>
              <a:gd name="connsiteY78" fmla="*/ 6858000 h 6858000"/>
              <a:gd name="connsiteX79" fmla="*/ 0 w 6115796"/>
              <a:gd name="connsiteY79" fmla="*/ 6858000 h 6858000"/>
              <a:gd name="connsiteX80" fmla="*/ 0 w 6115796"/>
              <a:gd name="connsiteY80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31437 w 6115796"/>
              <a:gd name="connsiteY18" fmla="*/ 1373779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4549 w 6115796"/>
              <a:gd name="connsiteY23" fmla="*/ 1837572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7248 w 6115796"/>
              <a:gd name="connsiteY26" fmla="*/ 2203922 h 6858000"/>
              <a:gd name="connsiteX27" fmla="*/ 5262551 w 6115796"/>
              <a:gd name="connsiteY27" fmla="*/ 2288050 h 6858000"/>
              <a:gd name="connsiteX28" fmla="*/ 5293877 w 6115796"/>
              <a:gd name="connsiteY28" fmla="*/ 2368649 h 6858000"/>
              <a:gd name="connsiteX29" fmla="*/ 5311338 w 6115796"/>
              <a:gd name="connsiteY29" fmla="*/ 2404034 h 6858000"/>
              <a:gd name="connsiteX30" fmla="*/ 5338366 w 6115796"/>
              <a:gd name="connsiteY30" fmla="*/ 2465052 h 6858000"/>
              <a:gd name="connsiteX31" fmla="*/ 5371263 w 6115796"/>
              <a:gd name="connsiteY31" fmla="*/ 2586413 h 6858000"/>
              <a:gd name="connsiteX32" fmla="*/ 5407503 w 6115796"/>
              <a:gd name="connsiteY32" fmla="*/ 2786290 h 6858000"/>
              <a:gd name="connsiteX33" fmla="*/ 5407356 w 6115796"/>
              <a:gd name="connsiteY33" fmla="*/ 2787545 h 6858000"/>
              <a:gd name="connsiteX34" fmla="*/ 5457023 w 6115796"/>
              <a:gd name="connsiteY34" fmla="*/ 2858292 h 6858000"/>
              <a:gd name="connsiteX35" fmla="*/ 5484061 w 6115796"/>
              <a:gd name="connsiteY35" fmla="*/ 2919216 h 6858000"/>
              <a:gd name="connsiteX36" fmla="*/ 5491940 w 6115796"/>
              <a:gd name="connsiteY36" fmla="*/ 3015985 h 6858000"/>
              <a:gd name="connsiteX37" fmla="*/ 5503944 w 6115796"/>
              <a:gd name="connsiteY37" fmla="*/ 3123335 h 6858000"/>
              <a:gd name="connsiteX38" fmla="*/ 5516007 w 6115796"/>
              <a:gd name="connsiteY38" fmla="*/ 3258473 h 6858000"/>
              <a:gd name="connsiteX39" fmla="*/ 5589758 w 6115796"/>
              <a:gd name="connsiteY39" fmla="*/ 3453699 h 6858000"/>
              <a:gd name="connsiteX40" fmla="*/ 5596144 w 6115796"/>
              <a:gd name="connsiteY40" fmla="*/ 3534624 h 6858000"/>
              <a:gd name="connsiteX41" fmla="*/ 5597750 w 6115796"/>
              <a:gd name="connsiteY41" fmla="*/ 3534129 h 6858000"/>
              <a:gd name="connsiteX42" fmla="*/ 5618377 w 6115796"/>
              <a:gd name="connsiteY42" fmla="*/ 3588431 h 6858000"/>
              <a:gd name="connsiteX43" fmla="*/ 5655472 w 6115796"/>
              <a:gd name="connsiteY43" fmla="*/ 3678877 h 6858000"/>
              <a:gd name="connsiteX44" fmla="*/ 5683015 w 6115796"/>
              <a:gd name="connsiteY44" fmla="*/ 3762025 h 6858000"/>
              <a:gd name="connsiteX45" fmla="*/ 5696643 w 6115796"/>
              <a:gd name="connsiteY45" fmla="*/ 3773888 h 6858000"/>
              <a:gd name="connsiteX46" fmla="*/ 5768491 w 6115796"/>
              <a:gd name="connsiteY46" fmla="*/ 3914399 h 6858000"/>
              <a:gd name="connsiteX47" fmla="*/ 5793123 w 6115796"/>
              <a:gd name="connsiteY47" fmla="*/ 3969952 h 6858000"/>
              <a:gd name="connsiteX48" fmla="*/ 5808321 w 6115796"/>
              <a:gd name="connsiteY48" fmla="*/ 3988153 h 6858000"/>
              <a:gd name="connsiteX49" fmla="*/ 5825621 w 6115796"/>
              <a:gd name="connsiteY49" fmla="*/ 4015525 h 6858000"/>
              <a:gd name="connsiteX50" fmla="*/ 5860672 w 6115796"/>
              <a:gd name="connsiteY50" fmla="*/ 4061579 h 6858000"/>
              <a:gd name="connsiteX51" fmla="*/ 5894095 w 6115796"/>
              <a:gd name="connsiteY51" fmla="*/ 4128857 h 6858000"/>
              <a:gd name="connsiteX52" fmla="*/ 5903513 w 6115796"/>
              <a:gd name="connsiteY52" fmla="*/ 4187661 h 6858000"/>
              <a:gd name="connsiteX53" fmla="*/ 5946705 w 6115796"/>
              <a:gd name="connsiteY53" fmla="*/ 4428051 h 6858000"/>
              <a:gd name="connsiteX54" fmla="*/ 5949261 w 6115796"/>
              <a:gd name="connsiteY54" fmla="*/ 4449185 h 6858000"/>
              <a:gd name="connsiteX55" fmla="*/ 5968960 w 6115796"/>
              <a:gd name="connsiteY55" fmla="*/ 4482655 h 6858000"/>
              <a:gd name="connsiteX56" fmla="*/ 5998138 w 6115796"/>
              <a:gd name="connsiteY56" fmla="*/ 4697518 h 6858000"/>
              <a:gd name="connsiteX57" fmla="*/ 6007819 w 6115796"/>
              <a:gd name="connsiteY57" fmla="*/ 4858148 h 6858000"/>
              <a:gd name="connsiteX58" fmla="*/ 6007749 w 6115796"/>
              <a:gd name="connsiteY58" fmla="*/ 4964715 h 6858000"/>
              <a:gd name="connsiteX59" fmla="*/ 6005269 w 6115796"/>
              <a:gd name="connsiteY59" fmla="*/ 5150567 h 6858000"/>
              <a:gd name="connsiteX60" fmla="*/ 6001127 w 6115796"/>
              <a:gd name="connsiteY60" fmla="*/ 5164609 h 6858000"/>
              <a:gd name="connsiteX61" fmla="*/ 5998514 w 6115796"/>
              <a:gd name="connsiteY61" fmla="*/ 5189673 h 6858000"/>
              <a:gd name="connsiteX62" fmla="*/ 6018409 w 6115796"/>
              <a:gd name="connsiteY62" fmla="*/ 5227157 h 6858000"/>
              <a:gd name="connsiteX63" fmla="*/ 6036748 w 6115796"/>
              <a:gd name="connsiteY63" fmla="*/ 5322752 h 6858000"/>
              <a:gd name="connsiteX64" fmla="*/ 6037677 w 6115796"/>
              <a:gd name="connsiteY64" fmla="*/ 5354807 h 6858000"/>
              <a:gd name="connsiteX65" fmla="*/ 6053435 w 6115796"/>
              <a:gd name="connsiteY65" fmla="*/ 5387547 h 6858000"/>
              <a:gd name="connsiteX66" fmla="*/ 6068640 w 6115796"/>
              <a:gd name="connsiteY66" fmla="*/ 5474503 h 6858000"/>
              <a:gd name="connsiteX67" fmla="*/ 6080922 w 6115796"/>
              <a:gd name="connsiteY67" fmla="*/ 5561070 h 6858000"/>
              <a:gd name="connsiteX68" fmla="*/ 6096949 w 6115796"/>
              <a:gd name="connsiteY68" fmla="*/ 5648179 h 6858000"/>
              <a:gd name="connsiteX69" fmla="*/ 6115796 w 6115796"/>
              <a:gd name="connsiteY69" fmla="*/ 5862844 h 6858000"/>
              <a:gd name="connsiteX70" fmla="*/ 6045436 w 6115796"/>
              <a:gd name="connsiteY70" fmla="*/ 6124480 h 6858000"/>
              <a:gd name="connsiteX71" fmla="*/ 6030489 w 6115796"/>
              <a:gd name="connsiteY71" fmla="*/ 6317666 h 6858000"/>
              <a:gd name="connsiteX72" fmla="*/ 6007492 w 6115796"/>
              <a:gd name="connsiteY72" fmla="*/ 6440818 h 6858000"/>
              <a:gd name="connsiteX73" fmla="*/ 6009467 w 6115796"/>
              <a:gd name="connsiteY73" fmla="*/ 6487076 h 6858000"/>
              <a:gd name="connsiteX74" fmla="*/ 5995064 w 6115796"/>
              <a:gd name="connsiteY74" fmla="*/ 6540791 h 6858000"/>
              <a:gd name="connsiteX75" fmla="*/ 5986207 w 6115796"/>
              <a:gd name="connsiteY75" fmla="*/ 6695855 h 6858000"/>
              <a:gd name="connsiteX76" fmla="*/ 5979428 w 6115796"/>
              <a:gd name="connsiteY76" fmla="*/ 6754678 h 6858000"/>
              <a:gd name="connsiteX77" fmla="*/ 5984543 w 6115796"/>
              <a:gd name="connsiteY77" fmla="*/ 6811016 h 6858000"/>
              <a:gd name="connsiteX78" fmla="*/ 5979671 w 6115796"/>
              <a:gd name="connsiteY78" fmla="*/ 6858000 h 6858000"/>
              <a:gd name="connsiteX79" fmla="*/ 0 w 6115796"/>
              <a:gd name="connsiteY79" fmla="*/ 6858000 h 6858000"/>
              <a:gd name="connsiteX80" fmla="*/ 0 w 6115796"/>
              <a:gd name="connsiteY80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21173 w 6115796"/>
              <a:gd name="connsiteY4" fmla="*/ 123738 h 6858000"/>
              <a:gd name="connsiteX5" fmla="*/ 5075458 w 6115796"/>
              <a:gd name="connsiteY5" fmla="*/ 264355 h 6858000"/>
              <a:gd name="connsiteX6" fmla="*/ 5081175 w 6115796"/>
              <a:gd name="connsiteY6" fmla="*/ 277448 h 6858000"/>
              <a:gd name="connsiteX7" fmla="*/ 5097011 w 6115796"/>
              <a:gd name="connsiteY7" fmla="*/ 355616 h 6858000"/>
              <a:gd name="connsiteX8" fmla="*/ 5153000 w 6115796"/>
              <a:gd name="connsiteY8" fmla="*/ 507134 h 6858000"/>
              <a:gd name="connsiteX9" fmla="*/ 5171282 w 6115796"/>
              <a:gd name="connsiteY9" fmla="*/ 602071 h 6858000"/>
              <a:gd name="connsiteX10" fmla="*/ 5176196 w 6115796"/>
              <a:gd name="connsiteY10" fmla="*/ 636822 h 6858000"/>
              <a:gd name="connsiteX11" fmla="*/ 5189051 w 6115796"/>
              <a:gd name="connsiteY11" fmla="*/ 782518 h 6858000"/>
              <a:gd name="connsiteX12" fmla="*/ 5218707 w 6115796"/>
              <a:gd name="connsiteY12" fmla="*/ 886387 h 6858000"/>
              <a:gd name="connsiteX13" fmla="*/ 5221281 w 6115796"/>
              <a:gd name="connsiteY13" fmla="*/ 920873 h 6858000"/>
              <a:gd name="connsiteX14" fmla="*/ 5201018 w 6115796"/>
              <a:gd name="connsiteY14" fmla="*/ 1095027 h 6858000"/>
              <a:gd name="connsiteX15" fmla="*/ 5189234 w 6115796"/>
              <a:gd name="connsiteY15" fmla="*/ 1217308 h 6858000"/>
              <a:gd name="connsiteX16" fmla="*/ 5202769 w 6115796"/>
              <a:gd name="connsiteY16" fmla="*/ 1269450 h 6858000"/>
              <a:gd name="connsiteX17" fmla="*/ 5225968 w 6115796"/>
              <a:gd name="connsiteY17" fmla="*/ 1357994 h 6858000"/>
              <a:gd name="connsiteX18" fmla="*/ 5226675 w 6115796"/>
              <a:gd name="connsiteY18" fmla="*/ 1385685 h 6858000"/>
              <a:gd name="connsiteX19" fmla="*/ 5237226 w 6115796"/>
              <a:gd name="connsiteY19" fmla="*/ 1441327 h 6858000"/>
              <a:gd name="connsiteX20" fmla="*/ 5255653 w 6115796"/>
              <a:gd name="connsiteY20" fmla="*/ 1524712 h 6858000"/>
              <a:gd name="connsiteX21" fmla="*/ 5263491 w 6115796"/>
              <a:gd name="connsiteY21" fmla="*/ 1642938 h 6858000"/>
              <a:gd name="connsiteX22" fmla="*/ 5256552 w 6115796"/>
              <a:gd name="connsiteY22" fmla="*/ 1672509 h 6858000"/>
              <a:gd name="connsiteX23" fmla="*/ 5264549 w 6115796"/>
              <a:gd name="connsiteY23" fmla="*/ 1837572 h 6858000"/>
              <a:gd name="connsiteX24" fmla="*/ 5255696 w 6115796"/>
              <a:gd name="connsiteY24" fmla="*/ 1953770 h 6858000"/>
              <a:gd name="connsiteX25" fmla="*/ 5252592 w 6115796"/>
              <a:gd name="connsiteY25" fmla="*/ 2092210 h 6858000"/>
              <a:gd name="connsiteX26" fmla="*/ 5257248 w 6115796"/>
              <a:gd name="connsiteY26" fmla="*/ 2203922 h 6858000"/>
              <a:gd name="connsiteX27" fmla="*/ 5262551 w 6115796"/>
              <a:gd name="connsiteY27" fmla="*/ 2288050 h 6858000"/>
              <a:gd name="connsiteX28" fmla="*/ 5293877 w 6115796"/>
              <a:gd name="connsiteY28" fmla="*/ 2368649 h 6858000"/>
              <a:gd name="connsiteX29" fmla="*/ 5311338 w 6115796"/>
              <a:gd name="connsiteY29" fmla="*/ 2404034 h 6858000"/>
              <a:gd name="connsiteX30" fmla="*/ 5338366 w 6115796"/>
              <a:gd name="connsiteY30" fmla="*/ 2465052 h 6858000"/>
              <a:gd name="connsiteX31" fmla="*/ 5371263 w 6115796"/>
              <a:gd name="connsiteY31" fmla="*/ 2586413 h 6858000"/>
              <a:gd name="connsiteX32" fmla="*/ 5407503 w 6115796"/>
              <a:gd name="connsiteY32" fmla="*/ 2786290 h 6858000"/>
              <a:gd name="connsiteX33" fmla="*/ 5407356 w 6115796"/>
              <a:gd name="connsiteY33" fmla="*/ 2787545 h 6858000"/>
              <a:gd name="connsiteX34" fmla="*/ 5457023 w 6115796"/>
              <a:gd name="connsiteY34" fmla="*/ 2858292 h 6858000"/>
              <a:gd name="connsiteX35" fmla="*/ 5484061 w 6115796"/>
              <a:gd name="connsiteY35" fmla="*/ 2919216 h 6858000"/>
              <a:gd name="connsiteX36" fmla="*/ 5491940 w 6115796"/>
              <a:gd name="connsiteY36" fmla="*/ 3015985 h 6858000"/>
              <a:gd name="connsiteX37" fmla="*/ 5503944 w 6115796"/>
              <a:gd name="connsiteY37" fmla="*/ 3123335 h 6858000"/>
              <a:gd name="connsiteX38" fmla="*/ 5516007 w 6115796"/>
              <a:gd name="connsiteY38" fmla="*/ 3258473 h 6858000"/>
              <a:gd name="connsiteX39" fmla="*/ 5589758 w 6115796"/>
              <a:gd name="connsiteY39" fmla="*/ 3453699 h 6858000"/>
              <a:gd name="connsiteX40" fmla="*/ 5596144 w 6115796"/>
              <a:gd name="connsiteY40" fmla="*/ 3534624 h 6858000"/>
              <a:gd name="connsiteX41" fmla="*/ 5597750 w 6115796"/>
              <a:gd name="connsiteY41" fmla="*/ 3534129 h 6858000"/>
              <a:gd name="connsiteX42" fmla="*/ 5618377 w 6115796"/>
              <a:gd name="connsiteY42" fmla="*/ 3588431 h 6858000"/>
              <a:gd name="connsiteX43" fmla="*/ 5655472 w 6115796"/>
              <a:gd name="connsiteY43" fmla="*/ 3678877 h 6858000"/>
              <a:gd name="connsiteX44" fmla="*/ 5683015 w 6115796"/>
              <a:gd name="connsiteY44" fmla="*/ 3762025 h 6858000"/>
              <a:gd name="connsiteX45" fmla="*/ 5696643 w 6115796"/>
              <a:gd name="connsiteY45" fmla="*/ 3773888 h 6858000"/>
              <a:gd name="connsiteX46" fmla="*/ 5768491 w 6115796"/>
              <a:gd name="connsiteY46" fmla="*/ 3914399 h 6858000"/>
              <a:gd name="connsiteX47" fmla="*/ 5793123 w 6115796"/>
              <a:gd name="connsiteY47" fmla="*/ 3969952 h 6858000"/>
              <a:gd name="connsiteX48" fmla="*/ 5808321 w 6115796"/>
              <a:gd name="connsiteY48" fmla="*/ 3988153 h 6858000"/>
              <a:gd name="connsiteX49" fmla="*/ 5825621 w 6115796"/>
              <a:gd name="connsiteY49" fmla="*/ 4015525 h 6858000"/>
              <a:gd name="connsiteX50" fmla="*/ 5860672 w 6115796"/>
              <a:gd name="connsiteY50" fmla="*/ 4061579 h 6858000"/>
              <a:gd name="connsiteX51" fmla="*/ 5894095 w 6115796"/>
              <a:gd name="connsiteY51" fmla="*/ 4128857 h 6858000"/>
              <a:gd name="connsiteX52" fmla="*/ 5903513 w 6115796"/>
              <a:gd name="connsiteY52" fmla="*/ 4187661 h 6858000"/>
              <a:gd name="connsiteX53" fmla="*/ 5946705 w 6115796"/>
              <a:gd name="connsiteY53" fmla="*/ 4428051 h 6858000"/>
              <a:gd name="connsiteX54" fmla="*/ 5949261 w 6115796"/>
              <a:gd name="connsiteY54" fmla="*/ 4449185 h 6858000"/>
              <a:gd name="connsiteX55" fmla="*/ 5968960 w 6115796"/>
              <a:gd name="connsiteY55" fmla="*/ 4482655 h 6858000"/>
              <a:gd name="connsiteX56" fmla="*/ 5998138 w 6115796"/>
              <a:gd name="connsiteY56" fmla="*/ 4697518 h 6858000"/>
              <a:gd name="connsiteX57" fmla="*/ 6007819 w 6115796"/>
              <a:gd name="connsiteY57" fmla="*/ 4858148 h 6858000"/>
              <a:gd name="connsiteX58" fmla="*/ 6007749 w 6115796"/>
              <a:gd name="connsiteY58" fmla="*/ 4964715 h 6858000"/>
              <a:gd name="connsiteX59" fmla="*/ 6005269 w 6115796"/>
              <a:gd name="connsiteY59" fmla="*/ 5150567 h 6858000"/>
              <a:gd name="connsiteX60" fmla="*/ 6001127 w 6115796"/>
              <a:gd name="connsiteY60" fmla="*/ 5164609 h 6858000"/>
              <a:gd name="connsiteX61" fmla="*/ 5998514 w 6115796"/>
              <a:gd name="connsiteY61" fmla="*/ 5189673 h 6858000"/>
              <a:gd name="connsiteX62" fmla="*/ 6018409 w 6115796"/>
              <a:gd name="connsiteY62" fmla="*/ 5227157 h 6858000"/>
              <a:gd name="connsiteX63" fmla="*/ 6036748 w 6115796"/>
              <a:gd name="connsiteY63" fmla="*/ 5322752 h 6858000"/>
              <a:gd name="connsiteX64" fmla="*/ 6037677 w 6115796"/>
              <a:gd name="connsiteY64" fmla="*/ 5354807 h 6858000"/>
              <a:gd name="connsiteX65" fmla="*/ 6053435 w 6115796"/>
              <a:gd name="connsiteY65" fmla="*/ 5387547 h 6858000"/>
              <a:gd name="connsiteX66" fmla="*/ 6068640 w 6115796"/>
              <a:gd name="connsiteY66" fmla="*/ 5474503 h 6858000"/>
              <a:gd name="connsiteX67" fmla="*/ 6080922 w 6115796"/>
              <a:gd name="connsiteY67" fmla="*/ 5561070 h 6858000"/>
              <a:gd name="connsiteX68" fmla="*/ 6096949 w 6115796"/>
              <a:gd name="connsiteY68" fmla="*/ 5648179 h 6858000"/>
              <a:gd name="connsiteX69" fmla="*/ 6115796 w 6115796"/>
              <a:gd name="connsiteY69" fmla="*/ 5862844 h 6858000"/>
              <a:gd name="connsiteX70" fmla="*/ 6045436 w 6115796"/>
              <a:gd name="connsiteY70" fmla="*/ 6124480 h 6858000"/>
              <a:gd name="connsiteX71" fmla="*/ 6030489 w 6115796"/>
              <a:gd name="connsiteY71" fmla="*/ 6317666 h 6858000"/>
              <a:gd name="connsiteX72" fmla="*/ 6007492 w 6115796"/>
              <a:gd name="connsiteY72" fmla="*/ 6440818 h 6858000"/>
              <a:gd name="connsiteX73" fmla="*/ 6009467 w 6115796"/>
              <a:gd name="connsiteY73" fmla="*/ 6487076 h 6858000"/>
              <a:gd name="connsiteX74" fmla="*/ 5995064 w 6115796"/>
              <a:gd name="connsiteY74" fmla="*/ 6540791 h 6858000"/>
              <a:gd name="connsiteX75" fmla="*/ 5986207 w 6115796"/>
              <a:gd name="connsiteY75" fmla="*/ 6695855 h 6858000"/>
              <a:gd name="connsiteX76" fmla="*/ 5979428 w 6115796"/>
              <a:gd name="connsiteY76" fmla="*/ 6754678 h 6858000"/>
              <a:gd name="connsiteX77" fmla="*/ 5984543 w 6115796"/>
              <a:gd name="connsiteY77" fmla="*/ 6811016 h 6858000"/>
              <a:gd name="connsiteX78" fmla="*/ 5979671 w 6115796"/>
              <a:gd name="connsiteY78" fmla="*/ 6858000 h 6858000"/>
              <a:gd name="connsiteX79" fmla="*/ 0 w 6115796"/>
              <a:gd name="connsiteY79" fmla="*/ 6858000 h 6858000"/>
              <a:gd name="connsiteX80" fmla="*/ 0 w 6115796"/>
              <a:gd name="connsiteY80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75458 w 6115796"/>
              <a:gd name="connsiteY4" fmla="*/ 264355 h 6858000"/>
              <a:gd name="connsiteX5" fmla="*/ 5081175 w 6115796"/>
              <a:gd name="connsiteY5" fmla="*/ 277448 h 6858000"/>
              <a:gd name="connsiteX6" fmla="*/ 5097011 w 6115796"/>
              <a:gd name="connsiteY6" fmla="*/ 355616 h 6858000"/>
              <a:gd name="connsiteX7" fmla="*/ 5153000 w 6115796"/>
              <a:gd name="connsiteY7" fmla="*/ 507134 h 6858000"/>
              <a:gd name="connsiteX8" fmla="*/ 5171282 w 6115796"/>
              <a:gd name="connsiteY8" fmla="*/ 602071 h 6858000"/>
              <a:gd name="connsiteX9" fmla="*/ 5176196 w 6115796"/>
              <a:gd name="connsiteY9" fmla="*/ 636822 h 6858000"/>
              <a:gd name="connsiteX10" fmla="*/ 5189051 w 6115796"/>
              <a:gd name="connsiteY10" fmla="*/ 782518 h 6858000"/>
              <a:gd name="connsiteX11" fmla="*/ 5218707 w 6115796"/>
              <a:gd name="connsiteY11" fmla="*/ 886387 h 6858000"/>
              <a:gd name="connsiteX12" fmla="*/ 5221281 w 6115796"/>
              <a:gd name="connsiteY12" fmla="*/ 920873 h 6858000"/>
              <a:gd name="connsiteX13" fmla="*/ 5201018 w 6115796"/>
              <a:gd name="connsiteY13" fmla="*/ 1095027 h 6858000"/>
              <a:gd name="connsiteX14" fmla="*/ 5189234 w 6115796"/>
              <a:gd name="connsiteY14" fmla="*/ 1217308 h 6858000"/>
              <a:gd name="connsiteX15" fmla="*/ 5202769 w 6115796"/>
              <a:gd name="connsiteY15" fmla="*/ 1269450 h 6858000"/>
              <a:gd name="connsiteX16" fmla="*/ 5225968 w 6115796"/>
              <a:gd name="connsiteY16" fmla="*/ 1357994 h 6858000"/>
              <a:gd name="connsiteX17" fmla="*/ 5226675 w 6115796"/>
              <a:gd name="connsiteY17" fmla="*/ 1385685 h 6858000"/>
              <a:gd name="connsiteX18" fmla="*/ 5237226 w 6115796"/>
              <a:gd name="connsiteY18" fmla="*/ 1441327 h 6858000"/>
              <a:gd name="connsiteX19" fmla="*/ 5255653 w 6115796"/>
              <a:gd name="connsiteY19" fmla="*/ 1524712 h 6858000"/>
              <a:gd name="connsiteX20" fmla="*/ 5263491 w 6115796"/>
              <a:gd name="connsiteY20" fmla="*/ 1642938 h 6858000"/>
              <a:gd name="connsiteX21" fmla="*/ 5256552 w 6115796"/>
              <a:gd name="connsiteY21" fmla="*/ 1672509 h 6858000"/>
              <a:gd name="connsiteX22" fmla="*/ 5264549 w 6115796"/>
              <a:gd name="connsiteY22" fmla="*/ 1837572 h 6858000"/>
              <a:gd name="connsiteX23" fmla="*/ 5255696 w 6115796"/>
              <a:gd name="connsiteY23" fmla="*/ 1953770 h 6858000"/>
              <a:gd name="connsiteX24" fmla="*/ 5252592 w 6115796"/>
              <a:gd name="connsiteY24" fmla="*/ 2092210 h 6858000"/>
              <a:gd name="connsiteX25" fmla="*/ 5257248 w 6115796"/>
              <a:gd name="connsiteY25" fmla="*/ 2203922 h 6858000"/>
              <a:gd name="connsiteX26" fmla="*/ 5262551 w 6115796"/>
              <a:gd name="connsiteY26" fmla="*/ 2288050 h 6858000"/>
              <a:gd name="connsiteX27" fmla="*/ 5293877 w 6115796"/>
              <a:gd name="connsiteY27" fmla="*/ 2368649 h 6858000"/>
              <a:gd name="connsiteX28" fmla="*/ 5311338 w 6115796"/>
              <a:gd name="connsiteY28" fmla="*/ 2404034 h 6858000"/>
              <a:gd name="connsiteX29" fmla="*/ 5338366 w 6115796"/>
              <a:gd name="connsiteY29" fmla="*/ 2465052 h 6858000"/>
              <a:gd name="connsiteX30" fmla="*/ 5371263 w 6115796"/>
              <a:gd name="connsiteY30" fmla="*/ 2586413 h 6858000"/>
              <a:gd name="connsiteX31" fmla="*/ 5407503 w 6115796"/>
              <a:gd name="connsiteY31" fmla="*/ 2786290 h 6858000"/>
              <a:gd name="connsiteX32" fmla="*/ 5407356 w 6115796"/>
              <a:gd name="connsiteY32" fmla="*/ 2787545 h 6858000"/>
              <a:gd name="connsiteX33" fmla="*/ 5457023 w 6115796"/>
              <a:gd name="connsiteY33" fmla="*/ 2858292 h 6858000"/>
              <a:gd name="connsiteX34" fmla="*/ 5484061 w 6115796"/>
              <a:gd name="connsiteY34" fmla="*/ 2919216 h 6858000"/>
              <a:gd name="connsiteX35" fmla="*/ 5491940 w 6115796"/>
              <a:gd name="connsiteY35" fmla="*/ 3015985 h 6858000"/>
              <a:gd name="connsiteX36" fmla="*/ 5503944 w 6115796"/>
              <a:gd name="connsiteY36" fmla="*/ 3123335 h 6858000"/>
              <a:gd name="connsiteX37" fmla="*/ 5516007 w 6115796"/>
              <a:gd name="connsiteY37" fmla="*/ 3258473 h 6858000"/>
              <a:gd name="connsiteX38" fmla="*/ 5589758 w 6115796"/>
              <a:gd name="connsiteY38" fmla="*/ 3453699 h 6858000"/>
              <a:gd name="connsiteX39" fmla="*/ 5596144 w 6115796"/>
              <a:gd name="connsiteY39" fmla="*/ 3534624 h 6858000"/>
              <a:gd name="connsiteX40" fmla="*/ 5597750 w 6115796"/>
              <a:gd name="connsiteY40" fmla="*/ 3534129 h 6858000"/>
              <a:gd name="connsiteX41" fmla="*/ 5618377 w 6115796"/>
              <a:gd name="connsiteY41" fmla="*/ 3588431 h 6858000"/>
              <a:gd name="connsiteX42" fmla="*/ 5655472 w 6115796"/>
              <a:gd name="connsiteY42" fmla="*/ 3678877 h 6858000"/>
              <a:gd name="connsiteX43" fmla="*/ 5683015 w 6115796"/>
              <a:gd name="connsiteY43" fmla="*/ 3762025 h 6858000"/>
              <a:gd name="connsiteX44" fmla="*/ 5696643 w 6115796"/>
              <a:gd name="connsiteY44" fmla="*/ 3773888 h 6858000"/>
              <a:gd name="connsiteX45" fmla="*/ 5768491 w 6115796"/>
              <a:gd name="connsiteY45" fmla="*/ 3914399 h 6858000"/>
              <a:gd name="connsiteX46" fmla="*/ 5793123 w 6115796"/>
              <a:gd name="connsiteY46" fmla="*/ 3969952 h 6858000"/>
              <a:gd name="connsiteX47" fmla="*/ 5808321 w 6115796"/>
              <a:gd name="connsiteY47" fmla="*/ 3988153 h 6858000"/>
              <a:gd name="connsiteX48" fmla="*/ 5825621 w 6115796"/>
              <a:gd name="connsiteY48" fmla="*/ 4015525 h 6858000"/>
              <a:gd name="connsiteX49" fmla="*/ 5860672 w 6115796"/>
              <a:gd name="connsiteY49" fmla="*/ 4061579 h 6858000"/>
              <a:gd name="connsiteX50" fmla="*/ 5894095 w 6115796"/>
              <a:gd name="connsiteY50" fmla="*/ 4128857 h 6858000"/>
              <a:gd name="connsiteX51" fmla="*/ 5903513 w 6115796"/>
              <a:gd name="connsiteY51" fmla="*/ 4187661 h 6858000"/>
              <a:gd name="connsiteX52" fmla="*/ 5946705 w 6115796"/>
              <a:gd name="connsiteY52" fmla="*/ 4428051 h 6858000"/>
              <a:gd name="connsiteX53" fmla="*/ 5949261 w 6115796"/>
              <a:gd name="connsiteY53" fmla="*/ 4449185 h 6858000"/>
              <a:gd name="connsiteX54" fmla="*/ 5968960 w 6115796"/>
              <a:gd name="connsiteY54" fmla="*/ 4482655 h 6858000"/>
              <a:gd name="connsiteX55" fmla="*/ 5998138 w 6115796"/>
              <a:gd name="connsiteY55" fmla="*/ 4697518 h 6858000"/>
              <a:gd name="connsiteX56" fmla="*/ 6007819 w 6115796"/>
              <a:gd name="connsiteY56" fmla="*/ 4858148 h 6858000"/>
              <a:gd name="connsiteX57" fmla="*/ 6007749 w 6115796"/>
              <a:gd name="connsiteY57" fmla="*/ 4964715 h 6858000"/>
              <a:gd name="connsiteX58" fmla="*/ 6005269 w 6115796"/>
              <a:gd name="connsiteY58" fmla="*/ 5150567 h 6858000"/>
              <a:gd name="connsiteX59" fmla="*/ 6001127 w 6115796"/>
              <a:gd name="connsiteY59" fmla="*/ 5164609 h 6858000"/>
              <a:gd name="connsiteX60" fmla="*/ 5998514 w 6115796"/>
              <a:gd name="connsiteY60" fmla="*/ 5189673 h 6858000"/>
              <a:gd name="connsiteX61" fmla="*/ 6018409 w 6115796"/>
              <a:gd name="connsiteY61" fmla="*/ 5227157 h 6858000"/>
              <a:gd name="connsiteX62" fmla="*/ 6036748 w 6115796"/>
              <a:gd name="connsiteY62" fmla="*/ 5322752 h 6858000"/>
              <a:gd name="connsiteX63" fmla="*/ 6037677 w 6115796"/>
              <a:gd name="connsiteY63" fmla="*/ 5354807 h 6858000"/>
              <a:gd name="connsiteX64" fmla="*/ 6053435 w 6115796"/>
              <a:gd name="connsiteY64" fmla="*/ 5387547 h 6858000"/>
              <a:gd name="connsiteX65" fmla="*/ 6068640 w 6115796"/>
              <a:gd name="connsiteY65" fmla="*/ 5474503 h 6858000"/>
              <a:gd name="connsiteX66" fmla="*/ 6080922 w 6115796"/>
              <a:gd name="connsiteY66" fmla="*/ 5561070 h 6858000"/>
              <a:gd name="connsiteX67" fmla="*/ 6096949 w 6115796"/>
              <a:gd name="connsiteY67" fmla="*/ 5648179 h 6858000"/>
              <a:gd name="connsiteX68" fmla="*/ 6115796 w 6115796"/>
              <a:gd name="connsiteY68" fmla="*/ 5862844 h 6858000"/>
              <a:gd name="connsiteX69" fmla="*/ 6045436 w 6115796"/>
              <a:gd name="connsiteY69" fmla="*/ 6124480 h 6858000"/>
              <a:gd name="connsiteX70" fmla="*/ 6030489 w 6115796"/>
              <a:gd name="connsiteY70" fmla="*/ 6317666 h 6858000"/>
              <a:gd name="connsiteX71" fmla="*/ 6007492 w 6115796"/>
              <a:gd name="connsiteY71" fmla="*/ 6440818 h 6858000"/>
              <a:gd name="connsiteX72" fmla="*/ 6009467 w 6115796"/>
              <a:gd name="connsiteY72" fmla="*/ 6487076 h 6858000"/>
              <a:gd name="connsiteX73" fmla="*/ 5995064 w 6115796"/>
              <a:gd name="connsiteY73" fmla="*/ 6540791 h 6858000"/>
              <a:gd name="connsiteX74" fmla="*/ 5986207 w 6115796"/>
              <a:gd name="connsiteY74" fmla="*/ 6695855 h 6858000"/>
              <a:gd name="connsiteX75" fmla="*/ 5979428 w 6115796"/>
              <a:gd name="connsiteY75" fmla="*/ 6754678 h 6858000"/>
              <a:gd name="connsiteX76" fmla="*/ 5984543 w 6115796"/>
              <a:gd name="connsiteY76" fmla="*/ 6811016 h 6858000"/>
              <a:gd name="connsiteX77" fmla="*/ 5979671 w 6115796"/>
              <a:gd name="connsiteY77" fmla="*/ 6858000 h 6858000"/>
              <a:gd name="connsiteX78" fmla="*/ 0 w 6115796"/>
              <a:gd name="connsiteY78" fmla="*/ 6858000 h 6858000"/>
              <a:gd name="connsiteX79" fmla="*/ 0 w 6115796"/>
              <a:gd name="connsiteY79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75458 w 6115796"/>
              <a:gd name="connsiteY4" fmla="*/ 264355 h 6858000"/>
              <a:gd name="connsiteX5" fmla="*/ 5081175 w 6115796"/>
              <a:gd name="connsiteY5" fmla="*/ 277448 h 6858000"/>
              <a:gd name="connsiteX6" fmla="*/ 5097011 w 6115796"/>
              <a:gd name="connsiteY6" fmla="*/ 355616 h 6858000"/>
              <a:gd name="connsiteX7" fmla="*/ 5153000 w 6115796"/>
              <a:gd name="connsiteY7" fmla="*/ 507134 h 6858000"/>
              <a:gd name="connsiteX8" fmla="*/ 5171282 w 6115796"/>
              <a:gd name="connsiteY8" fmla="*/ 602071 h 6858000"/>
              <a:gd name="connsiteX9" fmla="*/ 5176196 w 6115796"/>
              <a:gd name="connsiteY9" fmla="*/ 636822 h 6858000"/>
              <a:gd name="connsiteX10" fmla="*/ 5189051 w 6115796"/>
              <a:gd name="connsiteY10" fmla="*/ 782518 h 6858000"/>
              <a:gd name="connsiteX11" fmla="*/ 5218707 w 6115796"/>
              <a:gd name="connsiteY11" fmla="*/ 886387 h 6858000"/>
              <a:gd name="connsiteX12" fmla="*/ 5221281 w 6115796"/>
              <a:gd name="connsiteY12" fmla="*/ 920873 h 6858000"/>
              <a:gd name="connsiteX13" fmla="*/ 5201018 w 6115796"/>
              <a:gd name="connsiteY13" fmla="*/ 1095027 h 6858000"/>
              <a:gd name="connsiteX14" fmla="*/ 5189234 w 6115796"/>
              <a:gd name="connsiteY14" fmla="*/ 1217308 h 6858000"/>
              <a:gd name="connsiteX15" fmla="*/ 5202769 w 6115796"/>
              <a:gd name="connsiteY15" fmla="*/ 1269450 h 6858000"/>
              <a:gd name="connsiteX16" fmla="*/ 5225968 w 6115796"/>
              <a:gd name="connsiteY16" fmla="*/ 1357994 h 6858000"/>
              <a:gd name="connsiteX17" fmla="*/ 5226675 w 6115796"/>
              <a:gd name="connsiteY17" fmla="*/ 1385685 h 6858000"/>
              <a:gd name="connsiteX18" fmla="*/ 5237226 w 6115796"/>
              <a:gd name="connsiteY18" fmla="*/ 1441327 h 6858000"/>
              <a:gd name="connsiteX19" fmla="*/ 5255653 w 6115796"/>
              <a:gd name="connsiteY19" fmla="*/ 1524712 h 6858000"/>
              <a:gd name="connsiteX20" fmla="*/ 5263491 w 6115796"/>
              <a:gd name="connsiteY20" fmla="*/ 1642938 h 6858000"/>
              <a:gd name="connsiteX21" fmla="*/ 5256552 w 6115796"/>
              <a:gd name="connsiteY21" fmla="*/ 1672509 h 6858000"/>
              <a:gd name="connsiteX22" fmla="*/ 5264549 w 6115796"/>
              <a:gd name="connsiteY22" fmla="*/ 1837572 h 6858000"/>
              <a:gd name="connsiteX23" fmla="*/ 5255696 w 6115796"/>
              <a:gd name="connsiteY23" fmla="*/ 1953770 h 6858000"/>
              <a:gd name="connsiteX24" fmla="*/ 5252592 w 6115796"/>
              <a:gd name="connsiteY24" fmla="*/ 2092210 h 6858000"/>
              <a:gd name="connsiteX25" fmla="*/ 5257248 w 6115796"/>
              <a:gd name="connsiteY25" fmla="*/ 2203922 h 6858000"/>
              <a:gd name="connsiteX26" fmla="*/ 5262551 w 6115796"/>
              <a:gd name="connsiteY26" fmla="*/ 2288050 h 6858000"/>
              <a:gd name="connsiteX27" fmla="*/ 5293877 w 6115796"/>
              <a:gd name="connsiteY27" fmla="*/ 2368649 h 6858000"/>
              <a:gd name="connsiteX28" fmla="*/ 5311338 w 6115796"/>
              <a:gd name="connsiteY28" fmla="*/ 2404034 h 6858000"/>
              <a:gd name="connsiteX29" fmla="*/ 5338366 w 6115796"/>
              <a:gd name="connsiteY29" fmla="*/ 2465052 h 6858000"/>
              <a:gd name="connsiteX30" fmla="*/ 5371263 w 6115796"/>
              <a:gd name="connsiteY30" fmla="*/ 2586413 h 6858000"/>
              <a:gd name="connsiteX31" fmla="*/ 5407503 w 6115796"/>
              <a:gd name="connsiteY31" fmla="*/ 2786290 h 6858000"/>
              <a:gd name="connsiteX32" fmla="*/ 5407356 w 6115796"/>
              <a:gd name="connsiteY32" fmla="*/ 2787545 h 6858000"/>
              <a:gd name="connsiteX33" fmla="*/ 5457023 w 6115796"/>
              <a:gd name="connsiteY33" fmla="*/ 2858292 h 6858000"/>
              <a:gd name="connsiteX34" fmla="*/ 5484061 w 6115796"/>
              <a:gd name="connsiteY34" fmla="*/ 2919216 h 6858000"/>
              <a:gd name="connsiteX35" fmla="*/ 5491940 w 6115796"/>
              <a:gd name="connsiteY35" fmla="*/ 3015985 h 6858000"/>
              <a:gd name="connsiteX36" fmla="*/ 5503944 w 6115796"/>
              <a:gd name="connsiteY36" fmla="*/ 3123335 h 6858000"/>
              <a:gd name="connsiteX37" fmla="*/ 5516007 w 6115796"/>
              <a:gd name="connsiteY37" fmla="*/ 3258473 h 6858000"/>
              <a:gd name="connsiteX38" fmla="*/ 5589758 w 6115796"/>
              <a:gd name="connsiteY38" fmla="*/ 3453699 h 6858000"/>
              <a:gd name="connsiteX39" fmla="*/ 5596144 w 6115796"/>
              <a:gd name="connsiteY39" fmla="*/ 3534624 h 6858000"/>
              <a:gd name="connsiteX40" fmla="*/ 5597750 w 6115796"/>
              <a:gd name="connsiteY40" fmla="*/ 3534129 h 6858000"/>
              <a:gd name="connsiteX41" fmla="*/ 5618377 w 6115796"/>
              <a:gd name="connsiteY41" fmla="*/ 3588431 h 6858000"/>
              <a:gd name="connsiteX42" fmla="*/ 5655472 w 6115796"/>
              <a:gd name="connsiteY42" fmla="*/ 3678877 h 6858000"/>
              <a:gd name="connsiteX43" fmla="*/ 5683015 w 6115796"/>
              <a:gd name="connsiteY43" fmla="*/ 3762025 h 6858000"/>
              <a:gd name="connsiteX44" fmla="*/ 5696643 w 6115796"/>
              <a:gd name="connsiteY44" fmla="*/ 3773888 h 6858000"/>
              <a:gd name="connsiteX45" fmla="*/ 5768491 w 6115796"/>
              <a:gd name="connsiteY45" fmla="*/ 3914399 h 6858000"/>
              <a:gd name="connsiteX46" fmla="*/ 5793123 w 6115796"/>
              <a:gd name="connsiteY46" fmla="*/ 3969952 h 6858000"/>
              <a:gd name="connsiteX47" fmla="*/ 5808321 w 6115796"/>
              <a:gd name="connsiteY47" fmla="*/ 3988153 h 6858000"/>
              <a:gd name="connsiteX48" fmla="*/ 5825621 w 6115796"/>
              <a:gd name="connsiteY48" fmla="*/ 4015525 h 6858000"/>
              <a:gd name="connsiteX49" fmla="*/ 5860672 w 6115796"/>
              <a:gd name="connsiteY49" fmla="*/ 4061579 h 6858000"/>
              <a:gd name="connsiteX50" fmla="*/ 5894095 w 6115796"/>
              <a:gd name="connsiteY50" fmla="*/ 4128857 h 6858000"/>
              <a:gd name="connsiteX51" fmla="*/ 5903513 w 6115796"/>
              <a:gd name="connsiteY51" fmla="*/ 4187661 h 6858000"/>
              <a:gd name="connsiteX52" fmla="*/ 5946705 w 6115796"/>
              <a:gd name="connsiteY52" fmla="*/ 4428051 h 6858000"/>
              <a:gd name="connsiteX53" fmla="*/ 5949261 w 6115796"/>
              <a:gd name="connsiteY53" fmla="*/ 4449185 h 6858000"/>
              <a:gd name="connsiteX54" fmla="*/ 5968960 w 6115796"/>
              <a:gd name="connsiteY54" fmla="*/ 4482655 h 6858000"/>
              <a:gd name="connsiteX55" fmla="*/ 5998138 w 6115796"/>
              <a:gd name="connsiteY55" fmla="*/ 4697518 h 6858000"/>
              <a:gd name="connsiteX56" fmla="*/ 6007819 w 6115796"/>
              <a:gd name="connsiteY56" fmla="*/ 4858148 h 6858000"/>
              <a:gd name="connsiteX57" fmla="*/ 6007749 w 6115796"/>
              <a:gd name="connsiteY57" fmla="*/ 4964715 h 6858000"/>
              <a:gd name="connsiteX58" fmla="*/ 6005269 w 6115796"/>
              <a:gd name="connsiteY58" fmla="*/ 5150567 h 6858000"/>
              <a:gd name="connsiteX59" fmla="*/ 6001127 w 6115796"/>
              <a:gd name="connsiteY59" fmla="*/ 5164609 h 6858000"/>
              <a:gd name="connsiteX60" fmla="*/ 5998514 w 6115796"/>
              <a:gd name="connsiteY60" fmla="*/ 5189673 h 6858000"/>
              <a:gd name="connsiteX61" fmla="*/ 6018409 w 6115796"/>
              <a:gd name="connsiteY61" fmla="*/ 5227157 h 6858000"/>
              <a:gd name="connsiteX62" fmla="*/ 6036748 w 6115796"/>
              <a:gd name="connsiteY62" fmla="*/ 5322752 h 6858000"/>
              <a:gd name="connsiteX63" fmla="*/ 6037677 w 6115796"/>
              <a:gd name="connsiteY63" fmla="*/ 5354807 h 6858000"/>
              <a:gd name="connsiteX64" fmla="*/ 6053435 w 6115796"/>
              <a:gd name="connsiteY64" fmla="*/ 5387547 h 6858000"/>
              <a:gd name="connsiteX65" fmla="*/ 6068640 w 6115796"/>
              <a:gd name="connsiteY65" fmla="*/ 5474503 h 6858000"/>
              <a:gd name="connsiteX66" fmla="*/ 6080922 w 6115796"/>
              <a:gd name="connsiteY66" fmla="*/ 5561070 h 6858000"/>
              <a:gd name="connsiteX67" fmla="*/ 6096949 w 6115796"/>
              <a:gd name="connsiteY67" fmla="*/ 5648179 h 6858000"/>
              <a:gd name="connsiteX68" fmla="*/ 6115796 w 6115796"/>
              <a:gd name="connsiteY68" fmla="*/ 5862844 h 6858000"/>
              <a:gd name="connsiteX69" fmla="*/ 6045436 w 6115796"/>
              <a:gd name="connsiteY69" fmla="*/ 6124480 h 6858000"/>
              <a:gd name="connsiteX70" fmla="*/ 6030489 w 6115796"/>
              <a:gd name="connsiteY70" fmla="*/ 6317666 h 6858000"/>
              <a:gd name="connsiteX71" fmla="*/ 6007492 w 6115796"/>
              <a:gd name="connsiteY71" fmla="*/ 6440818 h 6858000"/>
              <a:gd name="connsiteX72" fmla="*/ 6009467 w 6115796"/>
              <a:gd name="connsiteY72" fmla="*/ 6487076 h 6858000"/>
              <a:gd name="connsiteX73" fmla="*/ 5995064 w 6115796"/>
              <a:gd name="connsiteY73" fmla="*/ 6540791 h 6858000"/>
              <a:gd name="connsiteX74" fmla="*/ 5986207 w 6115796"/>
              <a:gd name="connsiteY74" fmla="*/ 6695855 h 6858000"/>
              <a:gd name="connsiteX75" fmla="*/ 5979428 w 6115796"/>
              <a:gd name="connsiteY75" fmla="*/ 6754678 h 6858000"/>
              <a:gd name="connsiteX76" fmla="*/ 5984543 w 6115796"/>
              <a:gd name="connsiteY76" fmla="*/ 6811016 h 6858000"/>
              <a:gd name="connsiteX77" fmla="*/ 5979671 w 6115796"/>
              <a:gd name="connsiteY77" fmla="*/ 6858000 h 6858000"/>
              <a:gd name="connsiteX78" fmla="*/ 0 w 6115796"/>
              <a:gd name="connsiteY78" fmla="*/ 6858000 h 6858000"/>
              <a:gd name="connsiteX79" fmla="*/ 0 w 6115796"/>
              <a:gd name="connsiteY79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75458 w 6115796"/>
              <a:gd name="connsiteY4" fmla="*/ 264355 h 6858000"/>
              <a:gd name="connsiteX5" fmla="*/ 5081175 w 6115796"/>
              <a:gd name="connsiteY5" fmla="*/ 277448 h 6858000"/>
              <a:gd name="connsiteX6" fmla="*/ 5097011 w 6115796"/>
              <a:gd name="connsiteY6" fmla="*/ 355616 h 6858000"/>
              <a:gd name="connsiteX7" fmla="*/ 5153000 w 6115796"/>
              <a:gd name="connsiteY7" fmla="*/ 507134 h 6858000"/>
              <a:gd name="connsiteX8" fmla="*/ 5171282 w 6115796"/>
              <a:gd name="connsiteY8" fmla="*/ 602071 h 6858000"/>
              <a:gd name="connsiteX9" fmla="*/ 5176196 w 6115796"/>
              <a:gd name="connsiteY9" fmla="*/ 636822 h 6858000"/>
              <a:gd name="connsiteX10" fmla="*/ 5189051 w 6115796"/>
              <a:gd name="connsiteY10" fmla="*/ 782518 h 6858000"/>
              <a:gd name="connsiteX11" fmla="*/ 5218707 w 6115796"/>
              <a:gd name="connsiteY11" fmla="*/ 886387 h 6858000"/>
              <a:gd name="connsiteX12" fmla="*/ 5221281 w 6115796"/>
              <a:gd name="connsiteY12" fmla="*/ 920873 h 6858000"/>
              <a:gd name="connsiteX13" fmla="*/ 5201018 w 6115796"/>
              <a:gd name="connsiteY13" fmla="*/ 1095027 h 6858000"/>
              <a:gd name="connsiteX14" fmla="*/ 5189234 w 6115796"/>
              <a:gd name="connsiteY14" fmla="*/ 1217308 h 6858000"/>
              <a:gd name="connsiteX15" fmla="*/ 5202769 w 6115796"/>
              <a:gd name="connsiteY15" fmla="*/ 1269450 h 6858000"/>
              <a:gd name="connsiteX16" fmla="*/ 5225968 w 6115796"/>
              <a:gd name="connsiteY16" fmla="*/ 1357994 h 6858000"/>
              <a:gd name="connsiteX17" fmla="*/ 5226675 w 6115796"/>
              <a:gd name="connsiteY17" fmla="*/ 1385685 h 6858000"/>
              <a:gd name="connsiteX18" fmla="*/ 5237226 w 6115796"/>
              <a:gd name="connsiteY18" fmla="*/ 1441327 h 6858000"/>
              <a:gd name="connsiteX19" fmla="*/ 5255653 w 6115796"/>
              <a:gd name="connsiteY19" fmla="*/ 1524712 h 6858000"/>
              <a:gd name="connsiteX20" fmla="*/ 5263491 w 6115796"/>
              <a:gd name="connsiteY20" fmla="*/ 1642938 h 6858000"/>
              <a:gd name="connsiteX21" fmla="*/ 5256552 w 6115796"/>
              <a:gd name="connsiteY21" fmla="*/ 1672509 h 6858000"/>
              <a:gd name="connsiteX22" fmla="*/ 5264549 w 6115796"/>
              <a:gd name="connsiteY22" fmla="*/ 1837572 h 6858000"/>
              <a:gd name="connsiteX23" fmla="*/ 5255696 w 6115796"/>
              <a:gd name="connsiteY23" fmla="*/ 1953770 h 6858000"/>
              <a:gd name="connsiteX24" fmla="*/ 5252592 w 6115796"/>
              <a:gd name="connsiteY24" fmla="*/ 2092210 h 6858000"/>
              <a:gd name="connsiteX25" fmla="*/ 5257248 w 6115796"/>
              <a:gd name="connsiteY25" fmla="*/ 2203922 h 6858000"/>
              <a:gd name="connsiteX26" fmla="*/ 5262551 w 6115796"/>
              <a:gd name="connsiteY26" fmla="*/ 2288050 h 6858000"/>
              <a:gd name="connsiteX27" fmla="*/ 5293877 w 6115796"/>
              <a:gd name="connsiteY27" fmla="*/ 2368649 h 6858000"/>
              <a:gd name="connsiteX28" fmla="*/ 5311338 w 6115796"/>
              <a:gd name="connsiteY28" fmla="*/ 2404034 h 6858000"/>
              <a:gd name="connsiteX29" fmla="*/ 5338366 w 6115796"/>
              <a:gd name="connsiteY29" fmla="*/ 2465052 h 6858000"/>
              <a:gd name="connsiteX30" fmla="*/ 5371263 w 6115796"/>
              <a:gd name="connsiteY30" fmla="*/ 2586413 h 6858000"/>
              <a:gd name="connsiteX31" fmla="*/ 5407503 w 6115796"/>
              <a:gd name="connsiteY31" fmla="*/ 2786290 h 6858000"/>
              <a:gd name="connsiteX32" fmla="*/ 5407356 w 6115796"/>
              <a:gd name="connsiteY32" fmla="*/ 2787545 h 6858000"/>
              <a:gd name="connsiteX33" fmla="*/ 5457023 w 6115796"/>
              <a:gd name="connsiteY33" fmla="*/ 2858292 h 6858000"/>
              <a:gd name="connsiteX34" fmla="*/ 5484061 w 6115796"/>
              <a:gd name="connsiteY34" fmla="*/ 2919216 h 6858000"/>
              <a:gd name="connsiteX35" fmla="*/ 5491940 w 6115796"/>
              <a:gd name="connsiteY35" fmla="*/ 3015985 h 6858000"/>
              <a:gd name="connsiteX36" fmla="*/ 5503944 w 6115796"/>
              <a:gd name="connsiteY36" fmla="*/ 3123335 h 6858000"/>
              <a:gd name="connsiteX37" fmla="*/ 5516007 w 6115796"/>
              <a:gd name="connsiteY37" fmla="*/ 3258473 h 6858000"/>
              <a:gd name="connsiteX38" fmla="*/ 5589758 w 6115796"/>
              <a:gd name="connsiteY38" fmla="*/ 3453699 h 6858000"/>
              <a:gd name="connsiteX39" fmla="*/ 5596144 w 6115796"/>
              <a:gd name="connsiteY39" fmla="*/ 3534624 h 6858000"/>
              <a:gd name="connsiteX40" fmla="*/ 5597750 w 6115796"/>
              <a:gd name="connsiteY40" fmla="*/ 3534129 h 6858000"/>
              <a:gd name="connsiteX41" fmla="*/ 5618377 w 6115796"/>
              <a:gd name="connsiteY41" fmla="*/ 3588431 h 6858000"/>
              <a:gd name="connsiteX42" fmla="*/ 5655472 w 6115796"/>
              <a:gd name="connsiteY42" fmla="*/ 3678877 h 6858000"/>
              <a:gd name="connsiteX43" fmla="*/ 5683015 w 6115796"/>
              <a:gd name="connsiteY43" fmla="*/ 3762025 h 6858000"/>
              <a:gd name="connsiteX44" fmla="*/ 5696643 w 6115796"/>
              <a:gd name="connsiteY44" fmla="*/ 3773888 h 6858000"/>
              <a:gd name="connsiteX45" fmla="*/ 5768491 w 6115796"/>
              <a:gd name="connsiteY45" fmla="*/ 3914399 h 6858000"/>
              <a:gd name="connsiteX46" fmla="*/ 5793123 w 6115796"/>
              <a:gd name="connsiteY46" fmla="*/ 3969952 h 6858000"/>
              <a:gd name="connsiteX47" fmla="*/ 5808321 w 6115796"/>
              <a:gd name="connsiteY47" fmla="*/ 3988153 h 6858000"/>
              <a:gd name="connsiteX48" fmla="*/ 5825621 w 6115796"/>
              <a:gd name="connsiteY48" fmla="*/ 4015525 h 6858000"/>
              <a:gd name="connsiteX49" fmla="*/ 5860672 w 6115796"/>
              <a:gd name="connsiteY49" fmla="*/ 4061579 h 6858000"/>
              <a:gd name="connsiteX50" fmla="*/ 5894095 w 6115796"/>
              <a:gd name="connsiteY50" fmla="*/ 4128857 h 6858000"/>
              <a:gd name="connsiteX51" fmla="*/ 5903513 w 6115796"/>
              <a:gd name="connsiteY51" fmla="*/ 4187661 h 6858000"/>
              <a:gd name="connsiteX52" fmla="*/ 5946705 w 6115796"/>
              <a:gd name="connsiteY52" fmla="*/ 4428051 h 6858000"/>
              <a:gd name="connsiteX53" fmla="*/ 5949261 w 6115796"/>
              <a:gd name="connsiteY53" fmla="*/ 4449185 h 6858000"/>
              <a:gd name="connsiteX54" fmla="*/ 5968960 w 6115796"/>
              <a:gd name="connsiteY54" fmla="*/ 4482655 h 6858000"/>
              <a:gd name="connsiteX55" fmla="*/ 5998138 w 6115796"/>
              <a:gd name="connsiteY55" fmla="*/ 4697518 h 6858000"/>
              <a:gd name="connsiteX56" fmla="*/ 6007819 w 6115796"/>
              <a:gd name="connsiteY56" fmla="*/ 4858148 h 6858000"/>
              <a:gd name="connsiteX57" fmla="*/ 6007749 w 6115796"/>
              <a:gd name="connsiteY57" fmla="*/ 4964715 h 6858000"/>
              <a:gd name="connsiteX58" fmla="*/ 6005269 w 6115796"/>
              <a:gd name="connsiteY58" fmla="*/ 5150567 h 6858000"/>
              <a:gd name="connsiteX59" fmla="*/ 6001127 w 6115796"/>
              <a:gd name="connsiteY59" fmla="*/ 5164609 h 6858000"/>
              <a:gd name="connsiteX60" fmla="*/ 5998514 w 6115796"/>
              <a:gd name="connsiteY60" fmla="*/ 5189673 h 6858000"/>
              <a:gd name="connsiteX61" fmla="*/ 6018409 w 6115796"/>
              <a:gd name="connsiteY61" fmla="*/ 5227157 h 6858000"/>
              <a:gd name="connsiteX62" fmla="*/ 6036748 w 6115796"/>
              <a:gd name="connsiteY62" fmla="*/ 5322752 h 6858000"/>
              <a:gd name="connsiteX63" fmla="*/ 6037677 w 6115796"/>
              <a:gd name="connsiteY63" fmla="*/ 5354807 h 6858000"/>
              <a:gd name="connsiteX64" fmla="*/ 6053435 w 6115796"/>
              <a:gd name="connsiteY64" fmla="*/ 5387547 h 6858000"/>
              <a:gd name="connsiteX65" fmla="*/ 6068640 w 6115796"/>
              <a:gd name="connsiteY65" fmla="*/ 5474503 h 6858000"/>
              <a:gd name="connsiteX66" fmla="*/ 6080922 w 6115796"/>
              <a:gd name="connsiteY66" fmla="*/ 5561070 h 6858000"/>
              <a:gd name="connsiteX67" fmla="*/ 6096949 w 6115796"/>
              <a:gd name="connsiteY67" fmla="*/ 5648179 h 6858000"/>
              <a:gd name="connsiteX68" fmla="*/ 6115796 w 6115796"/>
              <a:gd name="connsiteY68" fmla="*/ 5862844 h 6858000"/>
              <a:gd name="connsiteX69" fmla="*/ 6045436 w 6115796"/>
              <a:gd name="connsiteY69" fmla="*/ 6124480 h 6858000"/>
              <a:gd name="connsiteX70" fmla="*/ 6030489 w 6115796"/>
              <a:gd name="connsiteY70" fmla="*/ 6317666 h 6858000"/>
              <a:gd name="connsiteX71" fmla="*/ 6007492 w 6115796"/>
              <a:gd name="connsiteY71" fmla="*/ 6440818 h 6858000"/>
              <a:gd name="connsiteX72" fmla="*/ 6009467 w 6115796"/>
              <a:gd name="connsiteY72" fmla="*/ 6487076 h 6858000"/>
              <a:gd name="connsiteX73" fmla="*/ 5995064 w 6115796"/>
              <a:gd name="connsiteY73" fmla="*/ 6540791 h 6858000"/>
              <a:gd name="connsiteX74" fmla="*/ 5986207 w 6115796"/>
              <a:gd name="connsiteY74" fmla="*/ 6695855 h 6858000"/>
              <a:gd name="connsiteX75" fmla="*/ 5979428 w 6115796"/>
              <a:gd name="connsiteY75" fmla="*/ 6754678 h 6858000"/>
              <a:gd name="connsiteX76" fmla="*/ 5984543 w 6115796"/>
              <a:gd name="connsiteY76" fmla="*/ 6811016 h 6858000"/>
              <a:gd name="connsiteX77" fmla="*/ 5979671 w 6115796"/>
              <a:gd name="connsiteY77" fmla="*/ 6858000 h 6858000"/>
              <a:gd name="connsiteX78" fmla="*/ 0 w 6115796"/>
              <a:gd name="connsiteY78" fmla="*/ 6858000 h 6858000"/>
              <a:gd name="connsiteX79" fmla="*/ 0 w 6115796"/>
              <a:gd name="connsiteY79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75458 w 6115796"/>
              <a:gd name="connsiteY4" fmla="*/ 264355 h 6858000"/>
              <a:gd name="connsiteX5" fmla="*/ 5081175 w 6115796"/>
              <a:gd name="connsiteY5" fmla="*/ 277448 h 6858000"/>
              <a:gd name="connsiteX6" fmla="*/ 5097011 w 6115796"/>
              <a:gd name="connsiteY6" fmla="*/ 355616 h 6858000"/>
              <a:gd name="connsiteX7" fmla="*/ 5153000 w 6115796"/>
              <a:gd name="connsiteY7" fmla="*/ 507134 h 6858000"/>
              <a:gd name="connsiteX8" fmla="*/ 5171282 w 6115796"/>
              <a:gd name="connsiteY8" fmla="*/ 602071 h 6858000"/>
              <a:gd name="connsiteX9" fmla="*/ 5176196 w 6115796"/>
              <a:gd name="connsiteY9" fmla="*/ 636822 h 6858000"/>
              <a:gd name="connsiteX10" fmla="*/ 5189051 w 6115796"/>
              <a:gd name="connsiteY10" fmla="*/ 782518 h 6858000"/>
              <a:gd name="connsiteX11" fmla="*/ 5218707 w 6115796"/>
              <a:gd name="connsiteY11" fmla="*/ 886387 h 6858000"/>
              <a:gd name="connsiteX12" fmla="*/ 5221281 w 6115796"/>
              <a:gd name="connsiteY12" fmla="*/ 920873 h 6858000"/>
              <a:gd name="connsiteX13" fmla="*/ 5201018 w 6115796"/>
              <a:gd name="connsiteY13" fmla="*/ 1095027 h 6858000"/>
              <a:gd name="connsiteX14" fmla="*/ 5189234 w 6115796"/>
              <a:gd name="connsiteY14" fmla="*/ 1217308 h 6858000"/>
              <a:gd name="connsiteX15" fmla="*/ 5202769 w 6115796"/>
              <a:gd name="connsiteY15" fmla="*/ 1269450 h 6858000"/>
              <a:gd name="connsiteX16" fmla="*/ 5225968 w 6115796"/>
              <a:gd name="connsiteY16" fmla="*/ 1357994 h 6858000"/>
              <a:gd name="connsiteX17" fmla="*/ 5226675 w 6115796"/>
              <a:gd name="connsiteY17" fmla="*/ 1385685 h 6858000"/>
              <a:gd name="connsiteX18" fmla="*/ 5237226 w 6115796"/>
              <a:gd name="connsiteY18" fmla="*/ 1441327 h 6858000"/>
              <a:gd name="connsiteX19" fmla="*/ 5255653 w 6115796"/>
              <a:gd name="connsiteY19" fmla="*/ 1524712 h 6858000"/>
              <a:gd name="connsiteX20" fmla="*/ 5263491 w 6115796"/>
              <a:gd name="connsiteY20" fmla="*/ 1642938 h 6858000"/>
              <a:gd name="connsiteX21" fmla="*/ 5256552 w 6115796"/>
              <a:gd name="connsiteY21" fmla="*/ 1672509 h 6858000"/>
              <a:gd name="connsiteX22" fmla="*/ 5264549 w 6115796"/>
              <a:gd name="connsiteY22" fmla="*/ 1837572 h 6858000"/>
              <a:gd name="connsiteX23" fmla="*/ 5255696 w 6115796"/>
              <a:gd name="connsiteY23" fmla="*/ 1953770 h 6858000"/>
              <a:gd name="connsiteX24" fmla="*/ 5252592 w 6115796"/>
              <a:gd name="connsiteY24" fmla="*/ 2092210 h 6858000"/>
              <a:gd name="connsiteX25" fmla="*/ 5257248 w 6115796"/>
              <a:gd name="connsiteY25" fmla="*/ 2203922 h 6858000"/>
              <a:gd name="connsiteX26" fmla="*/ 5262551 w 6115796"/>
              <a:gd name="connsiteY26" fmla="*/ 2288050 h 6858000"/>
              <a:gd name="connsiteX27" fmla="*/ 5293877 w 6115796"/>
              <a:gd name="connsiteY27" fmla="*/ 2368649 h 6858000"/>
              <a:gd name="connsiteX28" fmla="*/ 5311338 w 6115796"/>
              <a:gd name="connsiteY28" fmla="*/ 2404034 h 6858000"/>
              <a:gd name="connsiteX29" fmla="*/ 5338366 w 6115796"/>
              <a:gd name="connsiteY29" fmla="*/ 2465052 h 6858000"/>
              <a:gd name="connsiteX30" fmla="*/ 5371263 w 6115796"/>
              <a:gd name="connsiteY30" fmla="*/ 2586413 h 6858000"/>
              <a:gd name="connsiteX31" fmla="*/ 5407503 w 6115796"/>
              <a:gd name="connsiteY31" fmla="*/ 2786290 h 6858000"/>
              <a:gd name="connsiteX32" fmla="*/ 5407356 w 6115796"/>
              <a:gd name="connsiteY32" fmla="*/ 2787545 h 6858000"/>
              <a:gd name="connsiteX33" fmla="*/ 5457023 w 6115796"/>
              <a:gd name="connsiteY33" fmla="*/ 2858292 h 6858000"/>
              <a:gd name="connsiteX34" fmla="*/ 5484061 w 6115796"/>
              <a:gd name="connsiteY34" fmla="*/ 2919216 h 6858000"/>
              <a:gd name="connsiteX35" fmla="*/ 5491940 w 6115796"/>
              <a:gd name="connsiteY35" fmla="*/ 3015985 h 6858000"/>
              <a:gd name="connsiteX36" fmla="*/ 5503944 w 6115796"/>
              <a:gd name="connsiteY36" fmla="*/ 3123335 h 6858000"/>
              <a:gd name="connsiteX37" fmla="*/ 5516007 w 6115796"/>
              <a:gd name="connsiteY37" fmla="*/ 3258473 h 6858000"/>
              <a:gd name="connsiteX38" fmla="*/ 5589758 w 6115796"/>
              <a:gd name="connsiteY38" fmla="*/ 3453699 h 6858000"/>
              <a:gd name="connsiteX39" fmla="*/ 5596144 w 6115796"/>
              <a:gd name="connsiteY39" fmla="*/ 3534624 h 6858000"/>
              <a:gd name="connsiteX40" fmla="*/ 5597750 w 6115796"/>
              <a:gd name="connsiteY40" fmla="*/ 3534129 h 6858000"/>
              <a:gd name="connsiteX41" fmla="*/ 5618377 w 6115796"/>
              <a:gd name="connsiteY41" fmla="*/ 3588431 h 6858000"/>
              <a:gd name="connsiteX42" fmla="*/ 5655472 w 6115796"/>
              <a:gd name="connsiteY42" fmla="*/ 3678877 h 6858000"/>
              <a:gd name="connsiteX43" fmla="*/ 5683015 w 6115796"/>
              <a:gd name="connsiteY43" fmla="*/ 3762025 h 6858000"/>
              <a:gd name="connsiteX44" fmla="*/ 5696643 w 6115796"/>
              <a:gd name="connsiteY44" fmla="*/ 3773888 h 6858000"/>
              <a:gd name="connsiteX45" fmla="*/ 5768491 w 6115796"/>
              <a:gd name="connsiteY45" fmla="*/ 3914399 h 6858000"/>
              <a:gd name="connsiteX46" fmla="*/ 5793123 w 6115796"/>
              <a:gd name="connsiteY46" fmla="*/ 3969952 h 6858000"/>
              <a:gd name="connsiteX47" fmla="*/ 5808321 w 6115796"/>
              <a:gd name="connsiteY47" fmla="*/ 3988153 h 6858000"/>
              <a:gd name="connsiteX48" fmla="*/ 5825621 w 6115796"/>
              <a:gd name="connsiteY48" fmla="*/ 4015525 h 6858000"/>
              <a:gd name="connsiteX49" fmla="*/ 5860672 w 6115796"/>
              <a:gd name="connsiteY49" fmla="*/ 4061579 h 6858000"/>
              <a:gd name="connsiteX50" fmla="*/ 5894095 w 6115796"/>
              <a:gd name="connsiteY50" fmla="*/ 4128857 h 6858000"/>
              <a:gd name="connsiteX51" fmla="*/ 5903513 w 6115796"/>
              <a:gd name="connsiteY51" fmla="*/ 4187661 h 6858000"/>
              <a:gd name="connsiteX52" fmla="*/ 5946705 w 6115796"/>
              <a:gd name="connsiteY52" fmla="*/ 4428051 h 6858000"/>
              <a:gd name="connsiteX53" fmla="*/ 5949261 w 6115796"/>
              <a:gd name="connsiteY53" fmla="*/ 4449185 h 6858000"/>
              <a:gd name="connsiteX54" fmla="*/ 5968960 w 6115796"/>
              <a:gd name="connsiteY54" fmla="*/ 4482655 h 6858000"/>
              <a:gd name="connsiteX55" fmla="*/ 5998138 w 6115796"/>
              <a:gd name="connsiteY55" fmla="*/ 4697518 h 6858000"/>
              <a:gd name="connsiteX56" fmla="*/ 6007819 w 6115796"/>
              <a:gd name="connsiteY56" fmla="*/ 4858148 h 6858000"/>
              <a:gd name="connsiteX57" fmla="*/ 6007749 w 6115796"/>
              <a:gd name="connsiteY57" fmla="*/ 4964715 h 6858000"/>
              <a:gd name="connsiteX58" fmla="*/ 6005269 w 6115796"/>
              <a:gd name="connsiteY58" fmla="*/ 5150567 h 6858000"/>
              <a:gd name="connsiteX59" fmla="*/ 6001127 w 6115796"/>
              <a:gd name="connsiteY59" fmla="*/ 5164609 h 6858000"/>
              <a:gd name="connsiteX60" fmla="*/ 5998514 w 6115796"/>
              <a:gd name="connsiteY60" fmla="*/ 5189673 h 6858000"/>
              <a:gd name="connsiteX61" fmla="*/ 6018409 w 6115796"/>
              <a:gd name="connsiteY61" fmla="*/ 5227157 h 6858000"/>
              <a:gd name="connsiteX62" fmla="*/ 6036748 w 6115796"/>
              <a:gd name="connsiteY62" fmla="*/ 5322752 h 6858000"/>
              <a:gd name="connsiteX63" fmla="*/ 6037677 w 6115796"/>
              <a:gd name="connsiteY63" fmla="*/ 5354807 h 6858000"/>
              <a:gd name="connsiteX64" fmla="*/ 6053435 w 6115796"/>
              <a:gd name="connsiteY64" fmla="*/ 5387547 h 6858000"/>
              <a:gd name="connsiteX65" fmla="*/ 6068640 w 6115796"/>
              <a:gd name="connsiteY65" fmla="*/ 5474503 h 6858000"/>
              <a:gd name="connsiteX66" fmla="*/ 6080922 w 6115796"/>
              <a:gd name="connsiteY66" fmla="*/ 5561070 h 6858000"/>
              <a:gd name="connsiteX67" fmla="*/ 6096949 w 6115796"/>
              <a:gd name="connsiteY67" fmla="*/ 5648179 h 6858000"/>
              <a:gd name="connsiteX68" fmla="*/ 6115796 w 6115796"/>
              <a:gd name="connsiteY68" fmla="*/ 5862844 h 6858000"/>
              <a:gd name="connsiteX69" fmla="*/ 6045436 w 6115796"/>
              <a:gd name="connsiteY69" fmla="*/ 6124480 h 6858000"/>
              <a:gd name="connsiteX70" fmla="*/ 6030489 w 6115796"/>
              <a:gd name="connsiteY70" fmla="*/ 6317666 h 6858000"/>
              <a:gd name="connsiteX71" fmla="*/ 6007492 w 6115796"/>
              <a:gd name="connsiteY71" fmla="*/ 6440818 h 6858000"/>
              <a:gd name="connsiteX72" fmla="*/ 6009467 w 6115796"/>
              <a:gd name="connsiteY72" fmla="*/ 6487076 h 6858000"/>
              <a:gd name="connsiteX73" fmla="*/ 5995064 w 6115796"/>
              <a:gd name="connsiteY73" fmla="*/ 6540791 h 6858000"/>
              <a:gd name="connsiteX74" fmla="*/ 5986207 w 6115796"/>
              <a:gd name="connsiteY74" fmla="*/ 6695855 h 6858000"/>
              <a:gd name="connsiteX75" fmla="*/ 5979428 w 6115796"/>
              <a:gd name="connsiteY75" fmla="*/ 6754678 h 6858000"/>
              <a:gd name="connsiteX76" fmla="*/ 5984543 w 6115796"/>
              <a:gd name="connsiteY76" fmla="*/ 6811016 h 6858000"/>
              <a:gd name="connsiteX77" fmla="*/ 5979671 w 6115796"/>
              <a:gd name="connsiteY77" fmla="*/ 6858000 h 6858000"/>
              <a:gd name="connsiteX78" fmla="*/ 0 w 6115796"/>
              <a:gd name="connsiteY78" fmla="*/ 6858000 h 6858000"/>
              <a:gd name="connsiteX79" fmla="*/ 0 w 6115796"/>
              <a:gd name="connsiteY79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75458 w 6115796"/>
              <a:gd name="connsiteY4" fmla="*/ 264355 h 6858000"/>
              <a:gd name="connsiteX5" fmla="*/ 5081175 w 6115796"/>
              <a:gd name="connsiteY5" fmla="*/ 277448 h 6858000"/>
              <a:gd name="connsiteX6" fmla="*/ 5097011 w 6115796"/>
              <a:gd name="connsiteY6" fmla="*/ 355616 h 6858000"/>
              <a:gd name="connsiteX7" fmla="*/ 5153000 w 6115796"/>
              <a:gd name="connsiteY7" fmla="*/ 507134 h 6858000"/>
              <a:gd name="connsiteX8" fmla="*/ 5171282 w 6115796"/>
              <a:gd name="connsiteY8" fmla="*/ 602071 h 6858000"/>
              <a:gd name="connsiteX9" fmla="*/ 5176196 w 6115796"/>
              <a:gd name="connsiteY9" fmla="*/ 636822 h 6858000"/>
              <a:gd name="connsiteX10" fmla="*/ 5189051 w 6115796"/>
              <a:gd name="connsiteY10" fmla="*/ 782518 h 6858000"/>
              <a:gd name="connsiteX11" fmla="*/ 5218707 w 6115796"/>
              <a:gd name="connsiteY11" fmla="*/ 886387 h 6858000"/>
              <a:gd name="connsiteX12" fmla="*/ 5221281 w 6115796"/>
              <a:gd name="connsiteY12" fmla="*/ 920873 h 6858000"/>
              <a:gd name="connsiteX13" fmla="*/ 5201018 w 6115796"/>
              <a:gd name="connsiteY13" fmla="*/ 1095027 h 6858000"/>
              <a:gd name="connsiteX14" fmla="*/ 5189234 w 6115796"/>
              <a:gd name="connsiteY14" fmla="*/ 1217308 h 6858000"/>
              <a:gd name="connsiteX15" fmla="*/ 5202769 w 6115796"/>
              <a:gd name="connsiteY15" fmla="*/ 1269450 h 6858000"/>
              <a:gd name="connsiteX16" fmla="*/ 5225968 w 6115796"/>
              <a:gd name="connsiteY16" fmla="*/ 1357994 h 6858000"/>
              <a:gd name="connsiteX17" fmla="*/ 5226675 w 6115796"/>
              <a:gd name="connsiteY17" fmla="*/ 1385685 h 6858000"/>
              <a:gd name="connsiteX18" fmla="*/ 5237226 w 6115796"/>
              <a:gd name="connsiteY18" fmla="*/ 1441327 h 6858000"/>
              <a:gd name="connsiteX19" fmla="*/ 5255653 w 6115796"/>
              <a:gd name="connsiteY19" fmla="*/ 1524712 h 6858000"/>
              <a:gd name="connsiteX20" fmla="*/ 5263491 w 6115796"/>
              <a:gd name="connsiteY20" fmla="*/ 1642938 h 6858000"/>
              <a:gd name="connsiteX21" fmla="*/ 5256552 w 6115796"/>
              <a:gd name="connsiteY21" fmla="*/ 1672509 h 6858000"/>
              <a:gd name="connsiteX22" fmla="*/ 5264549 w 6115796"/>
              <a:gd name="connsiteY22" fmla="*/ 1837572 h 6858000"/>
              <a:gd name="connsiteX23" fmla="*/ 5255696 w 6115796"/>
              <a:gd name="connsiteY23" fmla="*/ 1953770 h 6858000"/>
              <a:gd name="connsiteX24" fmla="*/ 5252592 w 6115796"/>
              <a:gd name="connsiteY24" fmla="*/ 2092210 h 6858000"/>
              <a:gd name="connsiteX25" fmla="*/ 5257248 w 6115796"/>
              <a:gd name="connsiteY25" fmla="*/ 2203922 h 6858000"/>
              <a:gd name="connsiteX26" fmla="*/ 5262551 w 6115796"/>
              <a:gd name="connsiteY26" fmla="*/ 2288050 h 6858000"/>
              <a:gd name="connsiteX27" fmla="*/ 5293877 w 6115796"/>
              <a:gd name="connsiteY27" fmla="*/ 2368649 h 6858000"/>
              <a:gd name="connsiteX28" fmla="*/ 5311338 w 6115796"/>
              <a:gd name="connsiteY28" fmla="*/ 2404034 h 6858000"/>
              <a:gd name="connsiteX29" fmla="*/ 5338366 w 6115796"/>
              <a:gd name="connsiteY29" fmla="*/ 2465052 h 6858000"/>
              <a:gd name="connsiteX30" fmla="*/ 5371263 w 6115796"/>
              <a:gd name="connsiteY30" fmla="*/ 2586413 h 6858000"/>
              <a:gd name="connsiteX31" fmla="*/ 5407503 w 6115796"/>
              <a:gd name="connsiteY31" fmla="*/ 2786290 h 6858000"/>
              <a:gd name="connsiteX32" fmla="*/ 5407356 w 6115796"/>
              <a:gd name="connsiteY32" fmla="*/ 2787545 h 6858000"/>
              <a:gd name="connsiteX33" fmla="*/ 5457023 w 6115796"/>
              <a:gd name="connsiteY33" fmla="*/ 2858292 h 6858000"/>
              <a:gd name="connsiteX34" fmla="*/ 5491940 w 6115796"/>
              <a:gd name="connsiteY34" fmla="*/ 3015985 h 6858000"/>
              <a:gd name="connsiteX35" fmla="*/ 5503944 w 6115796"/>
              <a:gd name="connsiteY35" fmla="*/ 3123335 h 6858000"/>
              <a:gd name="connsiteX36" fmla="*/ 5516007 w 6115796"/>
              <a:gd name="connsiteY36" fmla="*/ 3258473 h 6858000"/>
              <a:gd name="connsiteX37" fmla="*/ 5589758 w 6115796"/>
              <a:gd name="connsiteY37" fmla="*/ 3453699 h 6858000"/>
              <a:gd name="connsiteX38" fmla="*/ 5596144 w 6115796"/>
              <a:gd name="connsiteY38" fmla="*/ 3534624 h 6858000"/>
              <a:gd name="connsiteX39" fmla="*/ 5597750 w 6115796"/>
              <a:gd name="connsiteY39" fmla="*/ 3534129 h 6858000"/>
              <a:gd name="connsiteX40" fmla="*/ 5618377 w 6115796"/>
              <a:gd name="connsiteY40" fmla="*/ 3588431 h 6858000"/>
              <a:gd name="connsiteX41" fmla="*/ 5655472 w 6115796"/>
              <a:gd name="connsiteY41" fmla="*/ 3678877 h 6858000"/>
              <a:gd name="connsiteX42" fmla="*/ 5683015 w 6115796"/>
              <a:gd name="connsiteY42" fmla="*/ 3762025 h 6858000"/>
              <a:gd name="connsiteX43" fmla="*/ 5696643 w 6115796"/>
              <a:gd name="connsiteY43" fmla="*/ 3773888 h 6858000"/>
              <a:gd name="connsiteX44" fmla="*/ 5768491 w 6115796"/>
              <a:gd name="connsiteY44" fmla="*/ 3914399 h 6858000"/>
              <a:gd name="connsiteX45" fmla="*/ 5793123 w 6115796"/>
              <a:gd name="connsiteY45" fmla="*/ 3969952 h 6858000"/>
              <a:gd name="connsiteX46" fmla="*/ 5808321 w 6115796"/>
              <a:gd name="connsiteY46" fmla="*/ 3988153 h 6858000"/>
              <a:gd name="connsiteX47" fmla="*/ 5825621 w 6115796"/>
              <a:gd name="connsiteY47" fmla="*/ 4015525 h 6858000"/>
              <a:gd name="connsiteX48" fmla="*/ 5860672 w 6115796"/>
              <a:gd name="connsiteY48" fmla="*/ 4061579 h 6858000"/>
              <a:gd name="connsiteX49" fmla="*/ 5894095 w 6115796"/>
              <a:gd name="connsiteY49" fmla="*/ 4128857 h 6858000"/>
              <a:gd name="connsiteX50" fmla="*/ 5903513 w 6115796"/>
              <a:gd name="connsiteY50" fmla="*/ 4187661 h 6858000"/>
              <a:gd name="connsiteX51" fmla="*/ 5946705 w 6115796"/>
              <a:gd name="connsiteY51" fmla="*/ 4428051 h 6858000"/>
              <a:gd name="connsiteX52" fmla="*/ 5949261 w 6115796"/>
              <a:gd name="connsiteY52" fmla="*/ 4449185 h 6858000"/>
              <a:gd name="connsiteX53" fmla="*/ 5968960 w 6115796"/>
              <a:gd name="connsiteY53" fmla="*/ 4482655 h 6858000"/>
              <a:gd name="connsiteX54" fmla="*/ 5998138 w 6115796"/>
              <a:gd name="connsiteY54" fmla="*/ 4697518 h 6858000"/>
              <a:gd name="connsiteX55" fmla="*/ 6007819 w 6115796"/>
              <a:gd name="connsiteY55" fmla="*/ 4858148 h 6858000"/>
              <a:gd name="connsiteX56" fmla="*/ 6007749 w 6115796"/>
              <a:gd name="connsiteY56" fmla="*/ 4964715 h 6858000"/>
              <a:gd name="connsiteX57" fmla="*/ 6005269 w 6115796"/>
              <a:gd name="connsiteY57" fmla="*/ 5150567 h 6858000"/>
              <a:gd name="connsiteX58" fmla="*/ 6001127 w 6115796"/>
              <a:gd name="connsiteY58" fmla="*/ 5164609 h 6858000"/>
              <a:gd name="connsiteX59" fmla="*/ 5998514 w 6115796"/>
              <a:gd name="connsiteY59" fmla="*/ 5189673 h 6858000"/>
              <a:gd name="connsiteX60" fmla="*/ 6018409 w 6115796"/>
              <a:gd name="connsiteY60" fmla="*/ 5227157 h 6858000"/>
              <a:gd name="connsiteX61" fmla="*/ 6036748 w 6115796"/>
              <a:gd name="connsiteY61" fmla="*/ 5322752 h 6858000"/>
              <a:gd name="connsiteX62" fmla="*/ 6037677 w 6115796"/>
              <a:gd name="connsiteY62" fmla="*/ 5354807 h 6858000"/>
              <a:gd name="connsiteX63" fmla="*/ 6053435 w 6115796"/>
              <a:gd name="connsiteY63" fmla="*/ 5387547 h 6858000"/>
              <a:gd name="connsiteX64" fmla="*/ 6068640 w 6115796"/>
              <a:gd name="connsiteY64" fmla="*/ 5474503 h 6858000"/>
              <a:gd name="connsiteX65" fmla="*/ 6080922 w 6115796"/>
              <a:gd name="connsiteY65" fmla="*/ 5561070 h 6858000"/>
              <a:gd name="connsiteX66" fmla="*/ 6096949 w 6115796"/>
              <a:gd name="connsiteY66" fmla="*/ 5648179 h 6858000"/>
              <a:gd name="connsiteX67" fmla="*/ 6115796 w 6115796"/>
              <a:gd name="connsiteY67" fmla="*/ 5862844 h 6858000"/>
              <a:gd name="connsiteX68" fmla="*/ 6045436 w 6115796"/>
              <a:gd name="connsiteY68" fmla="*/ 6124480 h 6858000"/>
              <a:gd name="connsiteX69" fmla="*/ 6030489 w 6115796"/>
              <a:gd name="connsiteY69" fmla="*/ 6317666 h 6858000"/>
              <a:gd name="connsiteX70" fmla="*/ 6007492 w 6115796"/>
              <a:gd name="connsiteY70" fmla="*/ 6440818 h 6858000"/>
              <a:gd name="connsiteX71" fmla="*/ 6009467 w 6115796"/>
              <a:gd name="connsiteY71" fmla="*/ 6487076 h 6858000"/>
              <a:gd name="connsiteX72" fmla="*/ 5995064 w 6115796"/>
              <a:gd name="connsiteY72" fmla="*/ 6540791 h 6858000"/>
              <a:gd name="connsiteX73" fmla="*/ 5986207 w 6115796"/>
              <a:gd name="connsiteY73" fmla="*/ 6695855 h 6858000"/>
              <a:gd name="connsiteX74" fmla="*/ 5979428 w 6115796"/>
              <a:gd name="connsiteY74" fmla="*/ 6754678 h 6858000"/>
              <a:gd name="connsiteX75" fmla="*/ 5984543 w 6115796"/>
              <a:gd name="connsiteY75" fmla="*/ 6811016 h 6858000"/>
              <a:gd name="connsiteX76" fmla="*/ 5979671 w 6115796"/>
              <a:gd name="connsiteY76" fmla="*/ 6858000 h 6858000"/>
              <a:gd name="connsiteX77" fmla="*/ 0 w 6115796"/>
              <a:gd name="connsiteY77" fmla="*/ 6858000 h 6858000"/>
              <a:gd name="connsiteX78" fmla="*/ 0 w 6115796"/>
              <a:gd name="connsiteY78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75458 w 6115796"/>
              <a:gd name="connsiteY4" fmla="*/ 264355 h 6858000"/>
              <a:gd name="connsiteX5" fmla="*/ 5081175 w 6115796"/>
              <a:gd name="connsiteY5" fmla="*/ 277448 h 6858000"/>
              <a:gd name="connsiteX6" fmla="*/ 5097011 w 6115796"/>
              <a:gd name="connsiteY6" fmla="*/ 355616 h 6858000"/>
              <a:gd name="connsiteX7" fmla="*/ 5153000 w 6115796"/>
              <a:gd name="connsiteY7" fmla="*/ 507134 h 6858000"/>
              <a:gd name="connsiteX8" fmla="*/ 5171282 w 6115796"/>
              <a:gd name="connsiteY8" fmla="*/ 602071 h 6858000"/>
              <a:gd name="connsiteX9" fmla="*/ 5176196 w 6115796"/>
              <a:gd name="connsiteY9" fmla="*/ 636822 h 6858000"/>
              <a:gd name="connsiteX10" fmla="*/ 5189051 w 6115796"/>
              <a:gd name="connsiteY10" fmla="*/ 782518 h 6858000"/>
              <a:gd name="connsiteX11" fmla="*/ 5218707 w 6115796"/>
              <a:gd name="connsiteY11" fmla="*/ 886387 h 6858000"/>
              <a:gd name="connsiteX12" fmla="*/ 5221281 w 6115796"/>
              <a:gd name="connsiteY12" fmla="*/ 920873 h 6858000"/>
              <a:gd name="connsiteX13" fmla="*/ 5201018 w 6115796"/>
              <a:gd name="connsiteY13" fmla="*/ 1095027 h 6858000"/>
              <a:gd name="connsiteX14" fmla="*/ 5189234 w 6115796"/>
              <a:gd name="connsiteY14" fmla="*/ 1217308 h 6858000"/>
              <a:gd name="connsiteX15" fmla="*/ 5202769 w 6115796"/>
              <a:gd name="connsiteY15" fmla="*/ 1269450 h 6858000"/>
              <a:gd name="connsiteX16" fmla="*/ 5225968 w 6115796"/>
              <a:gd name="connsiteY16" fmla="*/ 1357994 h 6858000"/>
              <a:gd name="connsiteX17" fmla="*/ 5226675 w 6115796"/>
              <a:gd name="connsiteY17" fmla="*/ 1385685 h 6858000"/>
              <a:gd name="connsiteX18" fmla="*/ 5237226 w 6115796"/>
              <a:gd name="connsiteY18" fmla="*/ 1441327 h 6858000"/>
              <a:gd name="connsiteX19" fmla="*/ 5255653 w 6115796"/>
              <a:gd name="connsiteY19" fmla="*/ 1524712 h 6858000"/>
              <a:gd name="connsiteX20" fmla="*/ 5263491 w 6115796"/>
              <a:gd name="connsiteY20" fmla="*/ 1642938 h 6858000"/>
              <a:gd name="connsiteX21" fmla="*/ 5256552 w 6115796"/>
              <a:gd name="connsiteY21" fmla="*/ 1672509 h 6858000"/>
              <a:gd name="connsiteX22" fmla="*/ 5264549 w 6115796"/>
              <a:gd name="connsiteY22" fmla="*/ 1837572 h 6858000"/>
              <a:gd name="connsiteX23" fmla="*/ 5255696 w 6115796"/>
              <a:gd name="connsiteY23" fmla="*/ 1953770 h 6858000"/>
              <a:gd name="connsiteX24" fmla="*/ 5252592 w 6115796"/>
              <a:gd name="connsiteY24" fmla="*/ 2092210 h 6858000"/>
              <a:gd name="connsiteX25" fmla="*/ 5257248 w 6115796"/>
              <a:gd name="connsiteY25" fmla="*/ 2203922 h 6858000"/>
              <a:gd name="connsiteX26" fmla="*/ 5262551 w 6115796"/>
              <a:gd name="connsiteY26" fmla="*/ 2288050 h 6858000"/>
              <a:gd name="connsiteX27" fmla="*/ 5293877 w 6115796"/>
              <a:gd name="connsiteY27" fmla="*/ 2368649 h 6858000"/>
              <a:gd name="connsiteX28" fmla="*/ 5311338 w 6115796"/>
              <a:gd name="connsiteY28" fmla="*/ 2404034 h 6858000"/>
              <a:gd name="connsiteX29" fmla="*/ 5338366 w 6115796"/>
              <a:gd name="connsiteY29" fmla="*/ 2465052 h 6858000"/>
              <a:gd name="connsiteX30" fmla="*/ 5371263 w 6115796"/>
              <a:gd name="connsiteY30" fmla="*/ 2586413 h 6858000"/>
              <a:gd name="connsiteX31" fmla="*/ 5407503 w 6115796"/>
              <a:gd name="connsiteY31" fmla="*/ 2786290 h 6858000"/>
              <a:gd name="connsiteX32" fmla="*/ 5407356 w 6115796"/>
              <a:gd name="connsiteY32" fmla="*/ 2787545 h 6858000"/>
              <a:gd name="connsiteX33" fmla="*/ 5457023 w 6115796"/>
              <a:gd name="connsiteY33" fmla="*/ 2858292 h 6858000"/>
              <a:gd name="connsiteX34" fmla="*/ 5491940 w 6115796"/>
              <a:gd name="connsiteY34" fmla="*/ 3015985 h 6858000"/>
              <a:gd name="connsiteX35" fmla="*/ 5503944 w 6115796"/>
              <a:gd name="connsiteY35" fmla="*/ 3123335 h 6858000"/>
              <a:gd name="connsiteX36" fmla="*/ 5516007 w 6115796"/>
              <a:gd name="connsiteY36" fmla="*/ 3258473 h 6858000"/>
              <a:gd name="connsiteX37" fmla="*/ 5589758 w 6115796"/>
              <a:gd name="connsiteY37" fmla="*/ 3453699 h 6858000"/>
              <a:gd name="connsiteX38" fmla="*/ 5596144 w 6115796"/>
              <a:gd name="connsiteY38" fmla="*/ 3534624 h 6858000"/>
              <a:gd name="connsiteX39" fmla="*/ 5597750 w 6115796"/>
              <a:gd name="connsiteY39" fmla="*/ 3534129 h 6858000"/>
              <a:gd name="connsiteX40" fmla="*/ 5618377 w 6115796"/>
              <a:gd name="connsiteY40" fmla="*/ 3588431 h 6858000"/>
              <a:gd name="connsiteX41" fmla="*/ 5655472 w 6115796"/>
              <a:gd name="connsiteY41" fmla="*/ 3678877 h 6858000"/>
              <a:gd name="connsiteX42" fmla="*/ 5683015 w 6115796"/>
              <a:gd name="connsiteY42" fmla="*/ 3762025 h 6858000"/>
              <a:gd name="connsiteX43" fmla="*/ 5696643 w 6115796"/>
              <a:gd name="connsiteY43" fmla="*/ 3773888 h 6858000"/>
              <a:gd name="connsiteX44" fmla="*/ 5768491 w 6115796"/>
              <a:gd name="connsiteY44" fmla="*/ 3914399 h 6858000"/>
              <a:gd name="connsiteX45" fmla="*/ 5793123 w 6115796"/>
              <a:gd name="connsiteY45" fmla="*/ 3969952 h 6858000"/>
              <a:gd name="connsiteX46" fmla="*/ 5808321 w 6115796"/>
              <a:gd name="connsiteY46" fmla="*/ 3988153 h 6858000"/>
              <a:gd name="connsiteX47" fmla="*/ 5825621 w 6115796"/>
              <a:gd name="connsiteY47" fmla="*/ 4015525 h 6858000"/>
              <a:gd name="connsiteX48" fmla="*/ 5860672 w 6115796"/>
              <a:gd name="connsiteY48" fmla="*/ 4061579 h 6858000"/>
              <a:gd name="connsiteX49" fmla="*/ 5894095 w 6115796"/>
              <a:gd name="connsiteY49" fmla="*/ 4128857 h 6858000"/>
              <a:gd name="connsiteX50" fmla="*/ 5903513 w 6115796"/>
              <a:gd name="connsiteY50" fmla="*/ 4187661 h 6858000"/>
              <a:gd name="connsiteX51" fmla="*/ 5946705 w 6115796"/>
              <a:gd name="connsiteY51" fmla="*/ 4428051 h 6858000"/>
              <a:gd name="connsiteX52" fmla="*/ 5949261 w 6115796"/>
              <a:gd name="connsiteY52" fmla="*/ 4449185 h 6858000"/>
              <a:gd name="connsiteX53" fmla="*/ 5968960 w 6115796"/>
              <a:gd name="connsiteY53" fmla="*/ 4482655 h 6858000"/>
              <a:gd name="connsiteX54" fmla="*/ 5998138 w 6115796"/>
              <a:gd name="connsiteY54" fmla="*/ 4697518 h 6858000"/>
              <a:gd name="connsiteX55" fmla="*/ 6007819 w 6115796"/>
              <a:gd name="connsiteY55" fmla="*/ 4858148 h 6858000"/>
              <a:gd name="connsiteX56" fmla="*/ 6007749 w 6115796"/>
              <a:gd name="connsiteY56" fmla="*/ 4964715 h 6858000"/>
              <a:gd name="connsiteX57" fmla="*/ 6005269 w 6115796"/>
              <a:gd name="connsiteY57" fmla="*/ 5150567 h 6858000"/>
              <a:gd name="connsiteX58" fmla="*/ 6001127 w 6115796"/>
              <a:gd name="connsiteY58" fmla="*/ 5164609 h 6858000"/>
              <a:gd name="connsiteX59" fmla="*/ 5998514 w 6115796"/>
              <a:gd name="connsiteY59" fmla="*/ 5189673 h 6858000"/>
              <a:gd name="connsiteX60" fmla="*/ 6018409 w 6115796"/>
              <a:gd name="connsiteY60" fmla="*/ 5227157 h 6858000"/>
              <a:gd name="connsiteX61" fmla="*/ 6036748 w 6115796"/>
              <a:gd name="connsiteY61" fmla="*/ 5322752 h 6858000"/>
              <a:gd name="connsiteX62" fmla="*/ 6037677 w 6115796"/>
              <a:gd name="connsiteY62" fmla="*/ 5354807 h 6858000"/>
              <a:gd name="connsiteX63" fmla="*/ 6053435 w 6115796"/>
              <a:gd name="connsiteY63" fmla="*/ 5387547 h 6858000"/>
              <a:gd name="connsiteX64" fmla="*/ 6068640 w 6115796"/>
              <a:gd name="connsiteY64" fmla="*/ 5474503 h 6858000"/>
              <a:gd name="connsiteX65" fmla="*/ 6080922 w 6115796"/>
              <a:gd name="connsiteY65" fmla="*/ 5561070 h 6858000"/>
              <a:gd name="connsiteX66" fmla="*/ 6096949 w 6115796"/>
              <a:gd name="connsiteY66" fmla="*/ 5648179 h 6858000"/>
              <a:gd name="connsiteX67" fmla="*/ 6115796 w 6115796"/>
              <a:gd name="connsiteY67" fmla="*/ 5862844 h 6858000"/>
              <a:gd name="connsiteX68" fmla="*/ 6045436 w 6115796"/>
              <a:gd name="connsiteY68" fmla="*/ 6124480 h 6858000"/>
              <a:gd name="connsiteX69" fmla="*/ 6030489 w 6115796"/>
              <a:gd name="connsiteY69" fmla="*/ 6317666 h 6858000"/>
              <a:gd name="connsiteX70" fmla="*/ 6007492 w 6115796"/>
              <a:gd name="connsiteY70" fmla="*/ 6440818 h 6858000"/>
              <a:gd name="connsiteX71" fmla="*/ 6009467 w 6115796"/>
              <a:gd name="connsiteY71" fmla="*/ 6487076 h 6858000"/>
              <a:gd name="connsiteX72" fmla="*/ 5995064 w 6115796"/>
              <a:gd name="connsiteY72" fmla="*/ 6540791 h 6858000"/>
              <a:gd name="connsiteX73" fmla="*/ 5986207 w 6115796"/>
              <a:gd name="connsiteY73" fmla="*/ 6695855 h 6858000"/>
              <a:gd name="connsiteX74" fmla="*/ 5979428 w 6115796"/>
              <a:gd name="connsiteY74" fmla="*/ 6754678 h 6858000"/>
              <a:gd name="connsiteX75" fmla="*/ 5984543 w 6115796"/>
              <a:gd name="connsiteY75" fmla="*/ 6811016 h 6858000"/>
              <a:gd name="connsiteX76" fmla="*/ 5979671 w 6115796"/>
              <a:gd name="connsiteY76" fmla="*/ 6858000 h 6858000"/>
              <a:gd name="connsiteX77" fmla="*/ 0 w 6115796"/>
              <a:gd name="connsiteY77" fmla="*/ 6858000 h 6858000"/>
              <a:gd name="connsiteX78" fmla="*/ 0 w 6115796"/>
              <a:gd name="connsiteY78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75458 w 6115796"/>
              <a:gd name="connsiteY4" fmla="*/ 264355 h 6858000"/>
              <a:gd name="connsiteX5" fmla="*/ 5081175 w 6115796"/>
              <a:gd name="connsiteY5" fmla="*/ 277448 h 6858000"/>
              <a:gd name="connsiteX6" fmla="*/ 5097011 w 6115796"/>
              <a:gd name="connsiteY6" fmla="*/ 355616 h 6858000"/>
              <a:gd name="connsiteX7" fmla="*/ 5153000 w 6115796"/>
              <a:gd name="connsiteY7" fmla="*/ 507134 h 6858000"/>
              <a:gd name="connsiteX8" fmla="*/ 5171282 w 6115796"/>
              <a:gd name="connsiteY8" fmla="*/ 602071 h 6858000"/>
              <a:gd name="connsiteX9" fmla="*/ 5176196 w 6115796"/>
              <a:gd name="connsiteY9" fmla="*/ 636822 h 6858000"/>
              <a:gd name="connsiteX10" fmla="*/ 5189051 w 6115796"/>
              <a:gd name="connsiteY10" fmla="*/ 782518 h 6858000"/>
              <a:gd name="connsiteX11" fmla="*/ 5218707 w 6115796"/>
              <a:gd name="connsiteY11" fmla="*/ 886387 h 6858000"/>
              <a:gd name="connsiteX12" fmla="*/ 5221281 w 6115796"/>
              <a:gd name="connsiteY12" fmla="*/ 920873 h 6858000"/>
              <a:gd name="connsiteX13" fmla="*/ 5201018 w 6115796"/>
              <a:gd name="connsiteY13" fmla="*/ 1095027 h 6858000"/>
              <a:gd name="connsiteX14" fmla="*/ 5189234 w 6115796"/>
              <a:gd name="connsiteY14" fmla="*/ 1217308 h 6858000"/>
              <a:gd name="connsiteX15" fmla="*/ 5202769 w 6115796"/>
              <a:gd name="connsiteY15" fmla="*/ 1269450 h 6858000"/>
              <a:gd name="connsiteX16" fmla="*/ 5225968 w 6115796"/>
              <a:gd name="connsiteY16" fmla="*/ 1357994 h 6858000"/>
              <a:gd name="connsiteX17" fmla="*/ 5226675 w 6115796"/>
              <a:gd name="connsiteY17" fmla="*/ 1385685 h 6858000"/>
              <a:gd name="connsiteX18" fmla="*/ 5237226 w 6115796"/>
              <a:gd name="connsiteY18" fmla="*/ 1441327 h 6858000"/>
              <a:gd name="connsiteX19" fmla="*/ 5255653 w 6115796"/>
              <a:gd name="connsiteY19" fmla="*/ 1524712 h 6858000"/>
              <a:gd name="connsiteX20" fmla="*/ 5263491 w 6115796"/>
              <a:gd name="connsiteY20" fmla="*/ 1642938 h 6858000"/>
              <a:gd name="connsiteX21" fmla="*/ 5256552 w 6115796"/>
              <a:gd name="connsiteY21" fmla="*/ 1672509 h 6858000"/>
              <a:gd name="connsiteX22" fmla="*/ 5264549 w 6115796"/>
              <a:gd name="connsiteY22" fmla="*/ 1837572 h 6858000"/>
              <a:gd name="connsiteX23" fmla="*/ 5255696 w 6115796"/>
              <a:gd name="connsiteY23" fmla="*/ 1953770 h 6858000"/>
              <a:gd name="connsiteX24" fmla="*/ 5252592 w 6115796"/>
              <a:gd name="connsiteY24" fmla="*/ 2092210 h 6858000"/>
              <a:gd name="connsiteX25" fmla="*/ 5257248 w 6115796"/>
              <a:gd name="connsiteY25" fmla="*/ 2203922 h 6858000"/>
              <a:gd name="connsiteX26" fmla="*/ 5262551 w 6115796"/>
              <a:gd name="connsiteY26" fmla="*/ 2288050 h 6858000"/>
              <a:gd name="connsiteX27" fmla="*/ 5293877 w 6115796"/>
              <a:gd name="connsiteY27" fmla="*/ 2368649 h 6858000"/>
              <a:gd name="connsiteX28" fmla="*/ 5311338 w 6115796"/>
              <a:gd name="connsiteY28" fmla="*/ 2404034 h 6858000"/>
              <a:gd name="connsiteX29" fmla="*/ 5338366 w 6115796"/>
              <a:gd name="connsiteY29" fmla="*/ 2465052 h 6858000"/>
              <a:gd name="connsiteX30" fmla="*/ 5371263 w 6115796"/>
              <a:gd name="connsiteY30" fmla="*/ 2586413 h 6858000"/>
              <a:gd name="connsiteX31" fmla="*/ 5407503 w 6115796"/>
              <a:gd name="connsiteY31" fmla="*/ 2786290 h 6858000"/>
              <a:gd name="connsiteX32" fmla="*/ 5407356 w 6115796"/>
              <a:gd name="connsiteY32" fmla="*/ 2787545 h 6858000"/>
              <a:gd name="connsiteX33" fmla="*/ 5457023 w 6115796"/>
              <a:gd name="connsiteY33" fmla="*/ 2858292 h 6858000"/>
              <a:gd name="connsiteX34" fmla="*/ 5491940 w 6115796"/>
              <a:gd name="connsiteY34" fmla="*/ 3015985 h 6858000"/>
              <a:gd name="connsiteX35" fmla="*/ 5503944 w 6115796"/>
              <a:gd name="connsiteY35" fmla="*/ 3123335 h 6858000"/>
              <a:gd name="connsiteX36" fmla="*/ 5525532 w 6115796"/>
              <a:gd name="connsiteY36" fmla="*/ 3258473 h 6858000"/>
              <a:gd name="connsiteX37" fmla="*/ 5589758 w 6115796"/>
              <a:gd name="connsiteY37" fmla="*/ 3453699 h 6858000"/>
              <a:gd name="connsiteX38" fmla="*/ 5596144 w 6115796"/>
              <a:gd name="connsiteY38" fmla="*/ 3534624 h 6858000"/>
              <a:gd name="connsiteX39" fmla="*/ 5597750 w 6115796"/>
              <a:gd name="connsiteY39" fmla="*/ 3534129 h 6858000"/>
              <a:gd name="connsiteX40" fmla="*/ 5618377 w 6115796"/>
              <a:gd name="connsiteY40" fmla="*/ 3588431 h 6858000"/>
              <a:gd name="connsiteX41" fmla="*/ 5655472 w 6115796"/>
              <a:gd name="connsiteY41" fmla="*/ 3678877 h 6858000"/>
              <a:gd name="connsiteX42" fmla="*/ 5683015 w 6115796"/>
              <a:gd name="connsiteY42" fmla="*/ 3762025 h 6858000"/>
              <a:gd name="connsiteX43" fmla="*/ 5696643 w 6115796"/>
              <a:gd name="connsiteY43" fmla="*/ 3773888 h 6858000"/>
              <a:gd name="connsiteX44" fmla="*/ 5768491 w 6115796"/>
              <a:gd name="connsiteY44" fmla="*/ 3914399 h 6858000"/>
              <a:gd name="connsiteX45" fmla="*/ 5793123 w 6115796"/>
              <a:gd name="connsiteY45" fmla="*/ 3969952 h 6858000"/>
              <a:gd name="connsiteX46" fmla="*/ 5808321 w 6115796"/>
              <a:gd name="connsiteY46" fmla="*/ 3988153 h 6858000"/>
              <a:gd name="connsiteX47" fmla="*/ 5825621 w 6115796"/>
              <a:gd name="connsiteY47" fmla="*/ 4015525 h 6858000"/>
              <a:gd name="connsiteX48" fmla="*/ 5860672 w 6115796"/>
              <a:gd name="connsiteY48" fmla="*/ 4061579 h 6858000"/>
              <a:gd name="connsiteX49" fmla="*/ 5894095 w 6115796"/>
              <a:gd name="connsiteY49" fmla="*/ 4128857 h 6858000"/>
              <a:gd name="connsiteX50" fmla="*/ 5903513 w 6115796"/>
              <a:gd name="connsiteY50" fmla="*/ 4187661 h 6858000"/>
              <a:gd name="connsiteX51" fmla="*/ 5946705 w 6115796"/>
              <a:gd name="connsiteY51" fmla="*/ 4428051 h 6858000"/>
              <a:gd name="connsiteX52" fmla="*/ 5949261 w 6115796"/>
              <a:gd name="connsiteY52" fmla="*/ 4449185 h 6858000"/>
              <a:gd name="connsiteX53" fmla="*/ 5968960 w 6115796"/>
              <a:gd name="connsiteY53" fmla="*/ 4482655 h 6858000"/>
              <a:gd name="connsiteX54" fmla="*/ 5998138 w 6115796"/>
              <a:gd name="connsiteY54" fmla="*/ 4697518 h 6858000"/>
              <a:gd name="connsiteX55" fmla="*/ 6007819 w 6115796"/>
              <a:gd name="connsiteY55" fmla="*/ 4858148 h 6858000"/>
              <a:gd name="connsiteX56" fmla="*/ 6007749 w 6115796"/>
              <a:gd name="connsiteY56" fmla="*/ 4964715 h 6858000"/>
              <a:gd name="connsiteX57" fmla="*/ 6005269 w 6115796"/>
              <a:gd name="connsiteY57" fmla="*/ 5150567 h 6858000"/>
              <a:gd name="connsiteX58" fmla="*/ 6001127 w 6115796"/>
              <a:gd name="connsiteY58" fmla="*/ 5164609 h 6858000"/>
              <a:gd name="connsiteX59" fmla="*/ 5998514 w 6115796"/>
              <a:gd name="connsiteY59" fmla="*/ 5189673 h 6858000"/>
              <a:gd name="connsiteX60" fmla="*/ 6018409 w 6115796"/>
              <a:gd name="connsiteY60" fmla="*/ 5227157 h 6858000"/>
              <a:gd name="connsiteX61" fmla="*/ 6036748 w 6115796"/>
              <a:gd name="connsiteY61" fmla="*/ 5322752 h 6858000"/>
              <a:gd name="connsiteX62" fmla="*/ 6037677 w 6115796"/>
              <a:gd name="connsiteY62" fmla="*/ 5354807 h 6858000"/>
              <a:gd name="connsiteX63" fmla="*/ 6053435 w 6115796"/>
              <a:gd name="connsiteY63" fmla="*/ 5387547 h 6858000"/>
              <a:gd name="connsiteX64" fmla="*/ 6068640 w 6115796"/>
              <a:gd name="connsiteY64" fmla="*/ 5474503 h 6858000"/>
              <a:gd name="connsiteX65" fmla="*/ 6080922 w 6115796"/>
              <a:gd name="connsiteY65" fmla="*/ 5561070 h 6858000"/>
              <a:gd name="connsiteX66" fmla="*/ 6096949 w 6115796"/>
              <a:gd name="connsiteY66" fmla="*/ 5648179 h 6858000"/>
              <a:gd name="connsiteX67" fmla="*/ 6115796 w 6115796"/>
              <a:gd name="connsiteY67" fmla="*/ 5862844 h 6858000"/>
              <a:gd name="connsiteX68" fmla="*/ 6045436 w 6115796"/>
              <a:gd name="connsiteY68" fmla="*/ 6124480 h 6858000"/>
              <a:gd name="connsiteX69" fmla="*/ 6030489 w 6115796"/>
              <a:gd name="connsiteY69" fmla="*/ 6317666 h 6858000"/>
              <a:gd name="connsiteX70" fmla="*/ 6007492 w 6115796"/>
              <a:gd name="connsiteY70" fmla="*/ 6440818 h 6858000"/>
              <a:gd name="connsiteX71" fmla="*/ 6009467 w 6115796"/>
              <a:gd name="connsiteY71" fmla="*/ 6487076 h 6858000"/>
              <a:gd name="connsiteX72" fmla="*/ 5995064 w 6115796"/>
              <a:gd name="connsiteY72" fmla="*/ 6540791 h 6858000"/>
              <a:gd name="connsiteX73" fmla="*/ 5986207 w 6115796"/>
              <a:gd name="connsiteY73" fmla="*/ 6695855 h 6858000"/>
              <a:gd name="connsiteX74" fmla="*/ 5979428 w 6115796"/>
              <a:gd name="connsiteY74" fmla="*/ 6754678 h 6858000"/>
              <a:gd name="connsiteX75" fmla="*/ 5984543 w 6115796"/>
              <a:gd name="connsiteY75" fmla="*/ 6811016 h 6858000"/>
              <a:gd name="connsiteX76" fmla="*/ 5979671 w 6115796"/>
              <a:gd name="connsiteY76" fmla="*/ 6858000 h 6858000"/>
              <a:gd name="connsiteX77" fmla="*/ 0 w 6115796"/>
              <a:gd name="connsiteY77" fmla="*/ 6858000 h 6858000"/>
              <a:gd name="connsiteX78" fmla="*/ 0 w 6115796"/>
              <a:gd name="connsiteY78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75458 w 6115796"/>
              <a:gd name="connsiteY4" fmla="*/ 264355 h 6858000"/>
              <a:gd name="connsiteX5" fmla="*/ 5081175 w 6115796"/>
              <a:gd name="connsiteY5" fmla="*/ 277448 h 6858000"/>
              <a:gd name="connsiteX6" fmla="*/ 5097011 w 6115796"/>
              <a:gd name="connsiteY6" fmla="*/ 355616 h 6858000"/>
              <a:gd name="connsiteX7" fmla="*/ 5153000 w 6115796"/>
              <a:gd name="connsiteY7" fmla="*/ 507134 h 6858000"/>
              <a:gd name="connsiteX8" fmla="*/ 5171282 w 6115796"/>
              <a:gd name="connsiteY8" fmla="*/ 602071 h 6858000"/>
              <a:gd name="connsiteX9" fmla="*/ 5176196 w 6115796"/>
              <a:gd name="connsiteY9" fmla="*/ 636822 h 6858000"/>
              <a:gd name="connsiteX10" fmla="*/ 5189051 w 6115796"/>
              <a:gd name="connsiteY10" fmla="*/ 782518 h 6858000"/>
              <a:gd name="connsiteX11" fmla="*/ 5218707 w 6115796"/>
              <a:gd name="connsiteY11" fmla="*/ 886387 h 6858000"/>
              <a:gd name="connsiteX12" fmla="*/ 5221281 w 6115796"/>
              <a:gd name="connsiteY12" fmla="*/ 920873 h 6858000"/>
              <a:gd name="connsiteX13" fmla="*/ 5201018 w 6115796"/>
              <a:gd name="connsiteY13" fmla="*/ 1095027 h 6858000"/>
              <a:gd name="connsiteX14" fmla="*/ 5189234 w 6115796"/>
              <a:gd name="connsiteY14" fmla="*/ 1217308 h 6858000"/>
              <a:gd name="connsiteX15" fmla="*/ 5202769 w 6115796"/>
              <a:gd name="connsiteY15" fmla="*/ 1269450 h 6858000"/>
              <a:gd name="connsiteX16" fmla="*/ 5225968 w 6115796"/>
              <a:gd name="connsiteY16" fmla="*/ 1357994 h 6858000"/>
              <a:gd name="connsiteX17" fmla="*/ 5226675 w 6115796"/>
              <a:gd name="connsiteY17" fmla="*/ 1385685 h 6858000"/>
              <a:gd name="connsiteX18" fmla="*/ 5237226 w 6115796"/>
              <a:gd name="connsiteY18" fmla="*/ 1441327 h 6858000"/>
              <a:gd name="connsiteX19" fmla="*/ 5255653 w 6115796"/>
              <a:gd name="connsiteY19" fmla="*/ 1524712 h 6858000"/>
              <a:gd name="connsiteX20" fmla="*/ 5263491 w 6115796"/>
              <a:gd name="connsiteY20" fmla="*/ 1642938 h 6858000"/>
              <a:gd name="connsiteX21" fmla="*/ 5256552 w 6115796"/>
              <a:gd name="connsiteY21" fmla="*/ 1672509 h 6858000"/>
              <a:gd name="connsiteX22" fmla="*/ 5264549 w 6115796"/>
              <a:gd name="connsiteY22" fmla="*/ 1837572 h 6858000"/>
              <a:gd name="connsiteX23" fmla="*/ 5255696 w 6115796"/>
              <a:gd name="connsiteY23" fmla="*/ 1953770 h 6858000"/>
              <a:gd name="connsiteX24" fmla="*/ 5252592 w 6115796"/>
              <a:gd name="connsiteY24" fmla="*/ 2092210 h 6858000"/>
              <a:gd name="connsiteX25" fmla="*/ 5257248 w 6115796"/>
              <a:gd name="connsiteY25" fmla="*/ 2203922 h 6858000"/>
              <a:gd name="connsiteX26" fmla="*/ 5262551 w 6115796"/>
              <a:gd name="connsiteY26" fmla="*/ 2288050 h 6858000"/>
              <a:gd name="connsiteX27" fmla="*/ 5293877 w 6115796"/>
              <a:gd name="connsiteY27" fmla="*/ 2368649 h 6858000"/>
              <a:gd name="connsiteX28" fmla="*/ 5311338 w 6115796"/>
              <a:gd name="connsiteY28" fmla="*/ 2404034 h 6858000"/>
              <a:gd name="connsiteX29" fmla="*/ 5338366 w 6115796"/>
              <a:gd name="connsiteY29" fmla="*/ 2465052 h 6858000"/>
              <a:gd name="connsiteX30" fmla="*/ 5371263 w 6115796"/>
              <a:gd name="connsiteY30" fmla="*/ 2586413 h 6858000"/>
              <a:gd name="connsiteX31" fmla="*/ 5407503 w 6115796"/>
              <a:gd name="connsiteY31" fmla="*/ 2786290 h 6858000"/>
              <a:gd name="connsiteX32" fmla="*/ 5407356 w 6115796"/>
              <a:gd name="connsiteY32" fmla="*/ 2787545 h 6858000"/>
              <a:gd name="connsiteX33" fmla="*/ 5457023 w 6115796"/>
              <a:gd name="connsiteY33" fmla="*/ 2858292 h 6858000"/>
              <a:gd name="connsiteX34" fmla="*/ 5491940 w 6115796"/>
              <a:gd name="connsiteY34" fmla="*/ 3015985 h 6858000"/>
              <a:gd name="connsiteX35" fmla="*/ 5503944 w 6115796"/>
              <a:gd name="connsiteY35" fmla="*/ 3123335 h 6858000"/>
              <a:gd name="connsiteX36" fmla="*/ 5525532 w 6115796"/>
              <a:gd name="connsiteY36" fmla="*/ 3258473 h 6858000"/>
              <a:gd name="connsiteX37" fmla="*/ 5589758 w 6115796"/>
              <a:gd name="connsiteY37" fmla="*/ 3453699 h 6858000"/>
              <a:gd name="connsiteX38" fmla="*/ 5596144 w 6115796"/>
              <a:gd name="connsiteY38" fmla="*/ 3534624 h 6858000"/>
              <a:gd name="connsiteX39" fmla="*/ 5597750 w 6115796"/>
              <a:gd name="connsiteY39" fmla="*/ 3534129 h 6858000"/>
              <a:gd name="connsiteX40" fmla="*/ 5618377 w 6115796"/>
              <a:gd name="connsiteY40" fmla="*/ 3588431 h 6858000"/>
              <a:gd name="connsiteX41" fmla="*/ 5655472 w 6115796"/>
              <a:gd name="connsiteY41" fmla="*/ 3678877 h 6858000"/>
              <a:gd name="connsiteX42" fmla="*/ 5683015 w 6115796"/>
              <a:gd name="connsiteY42" fmla="*/ 3762025 h 6858000"/>
              <a:gd name="connsiteX43" fmla="*/ 5696643 w 6115796"/>
              <a:gd name="connsiteY43" fmla="*/ 3773888 h 6858000"/>
              <a:gd name="connsiteX44" fmla="*/ 5768491 w 6115796"/>
              <a:gd name="connsiteY44" fmla="*/ 3914399 h 6858000"/>
              <a:gd name="connsiteX45" fmla="*/ 5793123 w 6115796"/>
              <a:gd name="connsiteY45" fmla="*/ 3969952 h 6858000"/>
              <a:gd name="connsiteX46" fmla="*/ 5808321 w 6115796"/>
              <a:gd name="connsiteY46" fmla="*/ 3988153 h 6858000"/>
              <a:gd name="connsiteX47" fmla="*/ 5825621 w 6115796"/>
              <a:gd name="connsiteY47" fmla="*/ 4015525 h 6858000"/>
              <a:gd name="connsiteX48" fmla="*/ 5860672 w 6115796"/>
              <a:gd name="connsiteY48" fmla="*/ 4061579 h 6858000"/>
              <a:gd name="connsiteX49" fmla="*/ 5894095 w 6115796"/>
              <a:gd name="connsiteY49" fmla="*/ 4128857 h 6858000"/>
              <a:gd name="connsiteX50" fmla="*/ 5903513 w 6115796"/>
              <a:gd name="connsiteY50" fmla="*/ 4187661 h 6858000"/>
              <a:gd name="connsiteX51" fmla="*/ 5946705 w 6115796"/>
              <a:gd name="connsiteY51" fmla="*/ 4428051 h 6858000"/>
              <a:gd name="connsiteX52" fmla="*/ 5949261 w 6115796"/>
              <a:gd name="connsiteY52" fmla="*/ 4449185 h 6858000"/>
              <a:gd name="connsiteX53" fmla="*/ 5961816 w 6115796"/>
              <a:gd name="connsiteY53" fmla="*/ 4494562 h 6858000"/>
              <a:gd name="connsiteX54" fmla="*/ 5998138 w 6115796"/>
              <a:gd name="connsiteY54" fmla="*/ 4697518 h 6858000"/>
              <a:gd name="connsiteX55" fmla="*/ 6007819 w 6115796"/>
              <a:gd name="connsiteY55" fmla="*/ 4858148 h 6858000"/>
              <a:gd name="connsiteX56" fmla="*/ 6007749 w 6115796"/>
              <a:gd name="connsiteY56" fmla="*/ 4964715 h 6858000"/>
              <a:gd name="connsiteX57" fmla="*/ 6005269 w 6115796"/>
              <a:gd name="connsiteY57" fmla="*/ 5150567 h 6858000"/>
              <a:gd name="connsiteX58" fmla="*/ 6001127 w 6115796"/>
              <a:gd name="connsiteY58" fmla="*/ 5164609 h 6858000"/>
              <a:gd name="connsiteX59" fmla="*/ 5998514 w 6115796"/>
              <a:gd name="connsiteY59" fmla="*/ 5189673 h 6858000"/>
              <a:gd name="connsiteX60" fmla="*/ 6018409 w 6115796"/>
              <a:gd name="connsiteY60" fmla="*/ 5227157 h 6858000"/>
              <a:gd name="connsiteX61" fmla="*/ 6036748 w 6115796"/>
              <a:gd name="connsiteY61" fmla="*/ 5322752 h 6858000"/>
              <a:gd name="connsiteX62" fmla="*/ 6037677 w 6115796"/>
              <a:gd name="connsiteY62" fmla="*/ 5354807 h 6858000"/>
              <a:gd name="connsiteX63" fmla="*/ 6053435 w 6115796"/>
              <a:gd name="connsiteY63" fmla="*/ 5387547 h 6858000"/>
              <a:gd name="connsiteX64" fmla="*/ 6068640 w 6115796"/>
              <a:gd name="connsiteY64" fmla="*/ 5474503 h 6858000"/>
              <a:gd name="connsiteX65" fmla="*/ 6080922 w 6115796"/>
              <a:gd name="connsiteY65" fmla="*/ 5561070 h 6858000"/>
              <a:gd name="connsiteX66" fmla="*/ 6096949 w 6115796"/>
              <a:gd name="connsiteY66" fmla="*/ 5648179 h 6858000"/>
              <a:gd name="connsiteX67" fmla="*/ 6115796 w 6115796"/>
              <a:gd name="connsiteY67" fmla="*/ 5862844 h 6858000"/>
              <a:gd name="connsiteX68" fmla="*/ 6045436 w 6115796"/>
              <a:gd name="connsiteY68" fmla="*/ 6124480 h 6858000"/>
              <a:gd name="connsiteX69" fmla="*/ 6030489 w 6115796"/>
              <a:gd name="connsiteY69" fmla="*/ 6317666 h 6858000"/>
              <a:gd name="connsiteX70" fmla="*/ 6007492 w 6115796"/>
              <a:gd name="connsiteY70" fmla="*/ 6440818 h 6858000"/>
              <a:gd name="connsiteX71" fmla="*/ 6009467 w 6115796"/>
              <a:gd name="connsiteY71" fmla="*/ 6487076 h 6858000"/>
              <a:gd name="connsiteX72" fmla="*/ 5995064 w 6115796"/>
              <a:gd name="connsiteY72" fmla="*/ 6540791 h 6858000"/>
              <a:gd name="connsiteX73" fmla="*/ 5986207 w 6115796"/>
              <a:gd name="connsiteY73" fmla="*/ 6695855 h 6858000"/>
              <a:gd name="connsiteX74" fmla="*/ 5979428 w 6115796"/>
              <a:gd name="connsiteY74" fmla="*/ 6754678 h 6858000"/>
              <a:gd name="connsiteX75" fmla="*/ 5984543 w 6115796"/>
              <a:gd name="connsiteY75" fmla="*/ 6811016 h 6858000"/>
              <a:gd name="connsiteX76" fmla="*/ 5979671 w 6115796"/>
              <a:gd name="connsiteY76" fmla="*/ 6858000 h 6858000"/>
              <a:gd name="connsiteX77" fmla="*/ 0 w 6115796"/>
              <a:gd name="connsiteY77" fmla="*/ 6858000 h 6858000"/>
              <a:gd name="connsiteX78" fmla="*/ 0 w 6115796"/>
              <a:gd name="connsiteY78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75458 w 6115796"/>
              <a:gd name="connsiteY4" fmla="*/ 264355 h 6858000"/>
              <a:gd name="connsiteX5" fmla="*/ 5081175 w 6115796"/>
              <a:gd name="connsiteY5" fmla="*/ 277448 h 6858000"/>
              <a:gd name="connsiteX6" fmla="*/ 5097011 w 6115796"/>
              <a:gd name="connsiteY6" fmla="*/ 355616 h 6858000"/>
              <a:gd name="connsiteX7" fmla="*/ 5153000 w 6115796"/>
              <a:gd name="connsiteY7" fmla="*/ 507134 h 6858000"/>
              <a:gd name="connsiteX8" fmla="*/ 5171282 w 6115796"/>
              <a:gd name="connsiteY8" fmla="*/ 602071 h 6858000"/>
              <a:gd name="connsiteX9" fmla="*/ 5176196 w 6115796"/>
              <a:gd name="connsiteY9" fmla="*/ 636822 h 6858000"/>
              <a:gd name="connsiteX10" fmla="*/ 5189051 w 6115796"/>
              <a:gd name="connsiteY10" fmla="*/ 782518 h 6858000"/>
              <a:gd name="connsiteX11" fmla="*/ 5218707 w 6115796"/>
              <a:gd name="connsiteY11" fmla="*/ 886387 h 6858000"/>
              <a:gd name="connsiteX12" fmla="*/ 5221281 w 6115796"/>
              <a:gd name="connsiteY12" fmla="*/ 920873 h 6858000"/>
              <a:gd name="connsiteX13" fmla="*/ 5201018 w 6115796"/>
              <a:gd name="connsiteY13" fmla="*/ 1095027 h 6858000"/>
              <a:gd name="connsiteX14" fmla="*/ 5189234 w 6115796"/>
              <a:gd name="connsiteY14" fmla="*/ 1217308 h 6858000"/>
              <a:gd name="connsiteX15" fmla="*/ 5202769 w 6115796"/>
              <a:gd name="connsiteY15" fmla="*/ 1269450 h 6858000"/>
              <a:gd name="connsiteX16" fmla="*/ 5225968 w 6115796"/>
              <a:gd name="connsiteY16" fmla="*/ 1357994 h 6858000"/>
              <a:gd name="connsiteX17" fmla="*/ 5226675 w 6115796"/>
              <a:gd name="connsiteY17" fmla="*/ 1385685 h 6858000"/>
              <a:gd name="connsiteX18" fmla="*/ 5237226 w 6115796"/>
              <a:gd name="connsiteY18" fmla="*/ 1441327 h 6858000"/>
              <a:gd name="connsiteX19" fmla="*/ 5255653 w 6115796"/>
              <a:gd name="connsiteY19" fmla="*/ 1524712 h 6858000"/>
              <a:gd name="connsiteX20" fmla="*/ 5263491 w 6115796"/>
              <a:gd name="connsiteY20" fmla="*/ 1642938 h 6858000"/>
              <a:gd name="connsiteX21" fmla="*/ 5256552 w 6115796"/>
              <a:gd name="connsiteY21" fmla="*/ 1672509 h 6858000"/>
              <a:gd name="connsiteX22" fmla="*/ 5264549 w 6115796"/>
              <a:gd name="connsiteY22" fmla="*/ 1837572 h 6858000"/>
              <a:gd name="connsiteX23" fmla="*/ 5255696 w 6115796"/>
              <a:gd name="connsiteY23" fmla="*/ 1953770 h 6858000"/>
              <a:gd name="connsiteX24" fmla="*/ 5252592 w 6115796"/>
              <a:gd name="connsiteY24" fmla="*/ 2092210 h 6858000"/>
              <a:gd name="connsiteX25" fmla="*/ 5257248 w 6115796"/>
              <a:gd name="connsiteY25" fmla="*/ 2203922 h 6858000"/>
              <a:gd name="connsiteX26" fmla="*/ 5262551 w 6115796"/>
              <a:gd name="connsiteY26" fmla="*/ 2288050 h 6858000"/>
              <a:gd name="connsiteX27" fmla="*/ 5293877 w 6115796"/>
              <a:gd name="connsiteY27" fmla="*/ 2368649 h 6858000"/>
              <a:gd name="connsiteX28" fmla="*/ 5311338 w 6115796"/>
              <a:gd name="connsiteY28" fmla="*/ 2404034 h 6858000"/>
              <a:gd name="connsiteX29" fmla="*/ 5338366 w 6115796"/>
              <a:gd name="connsiteY29" fmla="*/ 2465052 h 6858000"/>
              <a:gd name="connsiteX30" fmla="*/ 5371263 w 6115796"/>
              <a:gd name="connsiteY30" fmla="*/ 2586413 h 6858000"/>
              <a:gd name="connsiteX31" fmla="*/ 5407503 w 6115796"/>
              <a:gd name="connsiteY31" fmla="*/ 2786290 h 6858000"/>
              <a:gd name="connsiteX32" fmla="*/ 5407356 w 6115796"/>
              <a:gd name="connsiteY32" fmla="*/ 2787545 h 6858000"/>
              <a:gd name="connsiteX33" fmla="*/ 5457023 w 6115796"/>
              <a:gd name="connsiteY33" fmla="*/ 2858292 h 6858000"/>
              <a:gd name="connsiteX34" fmla="*/ 5491940 w 6115796"/>
              <a:gd name="connsiteY34" fmla="*/ 3015985 h 6858000"/>
              <a:gd name="connsiteX35" fmla="*/ 5503944 w 6115796"/>
              <a:gd name="connsiteY35" fmla="*/ 3123335 h 6858000"/>
              <a:gd name="connsiteX36" fmla="*/ 5525532 w 6115796"/>
              <a:gd name="connsiteY36" fmla="*/ 3258473 h 6858000"/>
              <a:gd name="connsiteX37" fmla="*/ 5589758 w 6115796"/>
              <a:gd name="connsiteY37" fmla="*/ 3453699 h 6858000"/>
              <a:gd name="connsiteX38" fmla="*/ 5596144 w 6115796"/>
              <a:gd name="connsiteY38" fmla="*/ 3534624 h 6858000"/>
              <a:gd name="connsiteX39" fmla="*/ 5597750 w 6115796"/>
              <a:gd name="connsiteY39" fmla="*/ 3534129 h 6858000"/>
              <a:gd name="connsiteX40" fmla="*/ 5618377 w 6115796"/>
              <a:gd name="connsiteY40" fmla="*/ 3588431 h 6858000"/>
              <a:gd name="connsiteX41" fmla="*/ 5655472 w 6115796"/>
              <a:gd name="connsiteY41" fmla="*/ 3678877 h 6858000"/>
              <a:gd name="connsiteX42" fmla="*/ 5683015 w 6115796"/>
              <a:gd name="connsiteY42" fmla="*/ 3762025 h 6858000"/>
              <a:gd name="connsiteX43" fmla="*/ 5696643 w 6115796"/>
              <a:gd name="connsiteY43" fmla="*/ 3773888 h 6858000"/>
              <a:gd name="connsiteX44" fmla="*/ 5768491 w 6115796"/>
              <a:gd name="connsiteY44" fmla="*/ 3914399 h 6858000"/>
              <a:gd name="connsiteX45" fmla="*/ 5793123 w 6115796"/>
              <a:gd name="connsiteY45" fmla="*/ 3969952 h 6858000"/>
              <a:gd name="connsiteX46" fmla="*/ 5808321 w 6115796"/>
              <a:gd name="connsiteY46" fmla="*/ 3988153 h 6858000"/>
              <a:gd name="connsiteX47" fmla="*/ 5825621 w 6115796"/>
              <a:gd name="connsiteY47" fmla="*/ 4015525 h 6858000"/>
              <a:gd name="connsiteX48" fmla="*/ 5860672 w 6115796"/>
              <a:gd name="connsiteY48" fmla="*/ 4061579 h 6858000"/>
              <a:gd name="connsiteX49" fmla="*/ 5894095 w 6115796"/>
              <a:gd name="connsiteY49" fmla="*/ 4128857 h 6858000"/>
              <a:gd name="connsiteX50" fmla="*/ 5903513 w 6115796"/>
              <a:gd name="connsiteY50" fmla="*/ 4187661 h 6858000"/>
              <a:gd name="connsiteX51" fmla="*/ 5949086 w 6115796"/>
              <a:gd name="connsiteY51" fmla="*/ 4366139 h 6858000"/>
              <a:gd name="connsiteX52" fmla="*/ 5949261 w 6115796"/>
              <a:gd name="connsiteY52" fmla="*/ 4449185 h 6858000"/>
              <a:gd name="connsiteX53" fmla="*/ 5961816 w 6115796"/>
              <a:gd name="connsiteY53" fmla="*/ 4494562 h 6858000"/>
              <a:gd name="connsiteX54" fmla="*/ 5998138 w 6115796"/>
              <a:gd name="connsiteY54" fmla="*/ 4697518 h 6858000"/>
              <a:gd name="connsiteX55" fmla="*/ 6007819 w 6115796"/>
              <a:gd name="connsiteY55" fmla="*/ 4858148 h 6858000"/>
              <a:gd name="connsiteX56" fmla="*/ 6007749 w 6115796"/>
              <a:gd name="connsiteY56" fmla="*/ 4964715 h 6858000"/>
              <a:gd name="connsiteX57" fmla="*/ 6005269 w 6115796"/>
              <a:gd name="connsiteY57" fmla="*/ 5150567 h 6858000"/>
              <a:gd name="connsiteX58" fmla="*/ 6001127 w 6115796"/>
              <a:gd name="connsiteY58" fmla="*/ 5164609 h 6858000"/>
              <a:gd name="connsiteX59" fmla="*/ 5998514 w 6115796"/>
              <a:gd name="connsiteY59" fmla="*/ 5189673 h 6858000"/>
              <a:gd name="connsiteX60" fmla="*/ 6018409 w 6115796"/>
              <a:gd name="connsiteY60" fmla="*/ 5227157 h 6858000"/>
              <a:gd name="connsiteX61" fmla="*/ 6036748 w 6115796"/>
              <a:gd name="connsiteY61" fmla="*/ 5322752 h 6858000"/>
              <a:gd name="connsiteX62" fmla="*/ 6037677 w 6115796"/>
              <a:gd name="connsiteY62" fmla="*/ 5354807 h 6858000"/>
              <a:gd name="connsiteX63" fmla="*/ 6053435 w 6115796"/>
              <a:gd name="connsiteY63" fmla="*/ 5387547 h 6858000"/>
              <a:gd name="connsiteX64" fmla="*/ 6068640 w 6115796"/>
              <a:gd name="connsiteY64" fmla="*/ 5474503 h 6858000"/>
              <a:gd name="connsiteX65" fmla="*/ 6080922 w 6115796"/>
              <a:gd name="connsiteY65" fmla="*/ 5561070 h 6858000"/>
              <a:gd name="connsiteX66" fmla="*/ 6096949 w 6115796"/>
              <a:gd name="connsiteY66" fmla="*/ 5648179 h 6858000"/>
              <a:gd name="connsiteX67" fmla="*/ 6115796 w 6115796"/>
              <a:gd name="connsiteY67" fmla="*/ 5862844 h 6858000"/>
              <a:gd name="connsiteX68" fmla="*/ 6045436 w 6115796"/>
              <a:gd name="connsiteY68" fmla="*/ 6124480 h 6858000"/>
              <a:gd name="connsiteX69" fmla="*/ 6030489 w 6115796"/>
              <a:gd name="connsiteY69" fmla="*/ 6317666 h 6858000"/>
              <a:gd name="connsiteX70" fmla="*/ 6007492 w 6115796"/>
              <a:gd name="connsiteY70" fmla="*/ 6440818 h 6858000"/>
              <a:gd name="connsiteX71" fmla="*/ 6009467 w 6115796"/>
              <a:gd name="connsiteY71" fmla="*/ 6487076 h 6858000"/>
              <a:gd name="connsiteX72" fmla="*/ 5995064 w 6115796"/>
              <a:gd name="connsiteY72" fmla="*/ 6540791 h 6858000"/>
              <a:gd name="connsiteX73" fmla="*/ 5986207 w 6115796"/>
              <a:gd name="connsiteY73" fmla="*/ 6695855 h 6858000"/>
              <a:gd name="connsiteX74" fmla="*/ 5979428 w 6115796"/>
              <a:gd name="connsiteY74" fmla="*/ 6754678 h 6858000"/>
              <a:gd name="connsiteX75" fmla="*/ 5984543 w 6115796"/>
              <a:gd name="connsiteY75" fmla="*/ 6811016 h 6858000"/>
              <a:gd name="connsiteX76" fmla="*/ 5979671 w 6115796"/>
              <a:gd name="connsiteY76" fmla="*/ 6858000 h 6858000"/>
              <a:gd name="connsiteX77" fmla="*/ 0 w 6115796"/>
              <a:gd name="connsiteY77" fmla="*/ 6858000 h 6858000"/>
              <a:gd name="connsiteX78" fmla="*/ 0 w 6115796"/>
              <a:gd name="connsiteY78" fmla="*/ 0 h 6858000"/>
              <a:gd name="connsiteX0" fmla="*/ 0 w 6115796"/>
              <a:gd name="connsiteY0" fmla="*/ 0 h 6858000"/>
              <a:gd name="connsiteX1" fmla="*/ 4965888 w 6115796"/>
              <a:gd name="connsiteY1" fmla="*/ 0 h 6858000"/>
              <a:gd name="connsiteX2" fmla="*/ 4967767 w 6115796"/>
              <a:gd name="connsiteY2" fmla="*/ 7930 h 6858000"/>
              <a:gd name="connsiteX3" fmla="*/ 4979444 w 6115796"/>
              <a:gd name="connsiteY3" fmla="*/ 43921 h 6858000"/>
              <a:gd name="connsiteX4" fmla="*/ 5075458 w 6115796"/>
              <a:gd name="connsiteY4" fmla="*/ 264355 h 6858000"/>
              <a:gd name="connsiteX5" fmla="*/ 5081175 w 6115796"/>
              <a:gd name="connsiteY5" fmla="*/ 277448 h 6858000"/>
              <a:gd name="connsiteX6" fmla="*/ 5097011 w 6115796"/>
              <a:gd name="connsiteY6" fmla="*/ 355616 h 6858000"/>
              <a:gd name="connsiteX7" fmla="*/ 5153000 w 6115796"/>
              <a:gd name="connsiteY7" fmla="*/ 507134 h 6858000"/>
              <a:gd name="connsiteX8" fmla="*/ 5171282 w 6115796"/>
              <a:gd name="connsiteY8" fmla="*/ 602071 h 6858000"/>
              <a:gd name="connsiteX9" fmla="*/ 5176196 w 6115796"/>
              <a:gd name="connsiteY9" fmla="*/ 636822 h 6858000"/>
              <a:gd name="connsiteX10" fmla="*/ 5189051 w 6115796"/>
              <a:gd name="connsiteY10" fmla="*/ 782518 h 6858000"/>
              <a:gd name="connsiteX11" fmla="*/ 5218707 w 6115796"/>
              <a:gd name="connsiteY11" fmla="*/ 886387 h 6858000"/>
              <a:gd name="connsiteX12" fmla="*/ 5221281 w 6115796"/>
              <a:gd name="connsiteY12" fmla="*/ 920873 h 6858000"/>
              <a:gd name="connsiteX13" fmla="*/ 5201018 w 6115796"/>
              <a:gd name="connsiteY13" fmla="*/ 1095027 h 6858000"/>
              <a:gd name="connsiteX14" fmla="*/ 5189234 w 6115796"/>
              <a:gd name="connsiteY14" fmla="*/ 1217308 h 6858000"/>
              <a:gd name="connsiteX15" fmla="*/ 5202769 w 6115796"/>
              <a:gd name="connsiteY15" fmla="*/ 1269450 h 6858000"/>
              <a:gd name="connsiteX16" fmla="*/ 5225968 w 6115796"/>
              <a:gd name="connsiteY16" fmla="*/ 1357994 h 6858000"/>
              <a:gd name="connsiteX17" fmla="*/ 5226675 w 6115796"/>
              <a:gd name="connsiteY17" fmla="*/ 1385685 h 6858000"/>
              <a:gd name="connsiteX18" fmla="*/ 5237226 w 6115796"/>
              <a:gd name="connsiteY18" fmla="*/ 1441327 h 6858000"/>
              <a:gd name="connsiteX19" fmla="*/ 5255653 w 6115796"/>
              <a:gd name="connsiteY19" fmla="*/ 1524712 h 6858000"/>
              <a:gd name="connsiteX20" fmla="*/ 5263491 w 6115796"/>
              <a:gd name="connsiteY20" fmla="*/ 1642938 h 6858000"/>
              <a:gd name="connsiteX21" fmla="*/ 5256552 w 6115796"/>
              <a:gd name="connsiteY21" fmla="*/ 1672509 h 6858000"/>
              <a:gd name="connsiteX22" fmla="*/ 5264549 w 6115796"/>
              <a:gd name="connsiteY22" fmla="*/ 1837572 h 6858000"/>
              <a:gd name="connsiteX23" fmla="*/ 5255696 w 6115796"/>
              <a:gd name="connsiteY23" fmla="*/ 1953770 h 6858000"/>
              <a:gd name="connsiteX24" fmla="*/ 5252592 w 6115796"/>
              <a:gd name="connsiteY24" fmla="*/ 2092210 h 6858000"/>
              <a:gd name="connsiteX25" fmla="*/ 5257248 w 6115796"/>
              <a:gd name="connsiteY25" fmla="*/ 2203922 h 6858000"/>
              <a:gd name="connsiteX26" fmla="*/ 5262551 w 6115796"/>
              <a:gd name="connsiteY26" fmla="*/ 2288050 h 6858000"/>
              <a:gd name="connsiteX27" fmla="*/ 5293877 w 6115796"/>
              <a:gd name="connsiteY27" fmla="*/ 2368649 h 6858000"/>
              <a:gd name="connsiteX28" fmla="*/ 5311338 w 6115796"/>
              <a:gd name="connsiteY28" fmla="*/ 2404034 h 6858000"/>
              <a:gd name="connsiteX29" fmla="*/ 5338366 w 6115796"/>
              <a:gd name="connsiteY29" fmla="*/ 2465052 h 6858000"/>
              <a:gd name="connsiteX30" fmla="*/ 5371263 w 6115796"/>
              <a:gd name="connsiteY30" fmla="*/ 2586413 h 6858000"/>
              <a:gd name="connsiteX31" fmla="*/ 5407503 w 6115796"/>
              <a:gd name="connsiteY31" fmla="*/ 2786290 h 6858000"/>
              <a:gd name="connsiteX32" fmla="*/ 5407356 w 6115796"/>
              <a:gd name="connsiteY32" fmla="*/ 2787545 h 6858000"/>
              <a:gd name="connsiteX33" fmla="*/ 5457023 w 6115796"/>
              <a:gd name="connsiteY33" fmla="*/ 2858292 h 6858000"/>
              <a:gd name="connsiteX34" fmla="*/ 5491940 w 6115796"/>
              <a:gd name="connsiteY34" fmla="*/ 3015985 h 6858000"/>
              <a:gd name="connsiteX35" fmla="*/ 5503944 w 6115796"/>
              <a:gd name="connsiteY35" fmla="*/ 3123335 h 6858000"/>
              <a:gd name="connsiteX36" fmla="*/ 5525532 w 6115796"/>
              <a:gd name="connsiteY36" fmla="*/ 3258473 h 6858000"/>
              <a:gd name="connsiteX37" fmla="*/ 5589758 w 6115796"/>
              <a:gd name="connsiteY37" fmla="*/ 3453699 h 6858000"/>
              <a:gd name="connsiteX38" fmla="*/ 5596144 w 6115796"/>
              <a:gd name="connsiteY38" fmla="*/ 3534624 h 6858000"/>
              <a:gd name="connsiteX39" fmla="*/ 5597750 w 6115796"/>
              <a:gd name="connsiteY39" fmla="*/ 3534129 h 6858000"/>
              <a:gd name="connsiteX40" fmla="*/ 5618377 w 6115796"/>
              <a:gd name="connsiteY40" fmla="*/ 3588431 h 6858000"/>
              <a:gd name="connsiteX41" fmla="*/ 5655472 w 6115796"/>
              <a:gd name="connsiteY41" fmla="*/ 3678877 h 6858000"/>
              <a:gd name="connsiteX42" fmla="*/ 5683015 w 6115796"/>
              <a:gd name="connsiteY42" fmla="*/ 3762025 h 6858000"/>
              <a:gd name="connsiteX43" fmla="*/ 5696643 w 6115796"/>
              <a:gd name="connsiteY43" fmla="*/ 3773888 h 6858000"/>
              <a:gd name="connsiteX44" fmla="*/ 5768491 w 6115796"/>
              <a:gd name="connsiteY44" fmla="*/ 3914399 h 6858000"/>
              <a:gd name="connsiteX45" fmla="*/ 5793123 w 6115796"/>
              <a:gd name="connsiteY45" fmla="*/ 3969952 h 6858000"/>
              <a:gd name="connsiteX46" fmla="*/ 5808321 w 6115796"/>
              <a:gd name="connsiteY46" fmla="*/ 3988153 h 6858000"/>
              <a:gd name="connsiteX47" fmla="*/ 5825621 w 6115796"/>
              <a:gd name="connsiteY47" fmla="*/ 4015525 h 6858000"/>
              <a:gd name="connsiteX48" fmla="*/ 5860672 w 6115796"/>
              <a:gd name="connsiteY48" fmla="*/ 4061579 h 6858000"/>
              <a:gd name="connsiteX49" fmla="*/ 5894095 w 6115796"/>
              <a:gd name="connsiteY49" fmla="*/ 4128857 h 6858000"/>
              <a:gd name="connsiteX50" fmla="*/ 5903513 w 6115796"/>
              <a:gd name="connsiteY50" fmla="*/ 4187661 h 6858000"/>
              <a:gd name="connsiteX51" fmla="*/ 5949086 w 6115796"/>
              <a:gd name="connsiteY51" fmla="*/ 4366139 h 6858000"/>
              <a:gd name="connsiteX52" fmla="*/ 5949261 w 6115796"/>
              <a:gd name="connsiteY52" fmla="*/ 4449185 h 6858000"/>
              <a:gd name="connsiteX53" fmla="*/ 5961816 w 6115796"/>
              <a:gd name="connsiteY53" fmla="*/ 4494562 h 6858000"/>
              <a:gd name="connsiteX54" fmla="*/ 5998138 w 6115796"/>
              <a:gd name="connsiteY54" fmla="*/ 4697518 h 6858000"/>
              <a:gd name="connsiteX55" fmla="*/ 6007819 w 6115796"/>
              <a:gd name="connsiteY55" fmla="*/ 4858148 h 6858000"/>
              <a:gd name="connsiteX56" fmla="*/ 6007749 w 6115796"/>
              <a:gd name="connsiteY56" fmla="*/ 4964715 h 6858000"/>
              <a:gd name="connsiteX57" fmla="*/ 6005269 w 6115796"/>
              <a:gd name="connsiteY57" fmla="*/ 5150567 h 6858000"/>
              <a:gd name="connsiteX58" fmla="*/ 6001127 w 6115796"/>
              <a:gd name="connsiteY58" fmla="*/ 5164609 h 6858000"/>
              <a:gd name="connsiteX59" fmla="*/ 5998514 w 6115796"/>
              <a:gd name="connsiteY59" fmla="*/ 5189673 h 6858000"/>
              <a:gd name="connsiteX60" fmla="*/ 6018409 w 6115796"/>
              <a:gd name="connsiteY60" fmla="*/ 5227157 h 6858000"/>
              <a:gd name="connsiteX61" fmla="*/ 6036748 w 6115796"/>
              <a:gd name="connsiteY61" fmla="*/ 5322752 h 6858000"/>
              <a:gd name="connsiteX62" fmla="*/ 6037677 w 6115796"/>
              <a:gd name="connsiteY62" fmla="*/ 5354807 h 6858000"/>
              <a:gd name="connsiteX63" fmla="*/ 6053435 w 6115796"/>
              <a:gd name="connsiteY63" fmla="*/ 5387547 h 6858000"/>
              <a:gd name="connsiteX64" fmla="*/ 6068640 w 6115796"/>
              <a:gd name="connsiteY64" fmla="*/ 5474503 h 6858000"/>
              <a:gd name="connsiteX65" fmla="*/ 6080922 w 6115796"/>
              <a:gd name="connsiteY65" fmla="*/ 5561070 h 6858000"/>
              <a:gd name="connsiteX66" fmla="*/ 6096949 w 6115796"/>
              <a:gd name="connsiteY66" fmla="*/ 5648179 h 6858000"/>
              <a:gd name="connsiteX67" fmla="*/ 6115796 w 6115796"/>
              <a:gd name="connsiteY67" fmla="*/ 5862844 h 6858000"/>
              <a:gd name="connsiteX68" fmla="*/ 6045436 w 6115796"/>
              <a:gd name="connsiteY68" fmla="*/ 6124480 h 6858000"/>
              <a:gd name="connsiteX69" fmla="*/ 6030489 w 6115796"/>
              <a:gd name="connsiteY69" fmla="*/ 6317666 h 6858000"/>
              <a:gd name="connsiteX70" fmla="*/ 6007492 w 6115796"/>
              <a:gd name="connsiteY70" fmla="*/ 6440818 h 6858000"/>
              <a:gd name="connsiteX71" fmla="*/ 6009467 w 6115796"/>
              <a:gd name="connsiteY71" fmla="*/ 6487076 h 6858000"/>
              <a:gd name="connsiteX72" fmla="*/ 5995064 w 6115796"/>
              <a:gd name="connsiteY72" fmla="*/ 6540791 h 6858000"/>
              <a:gd name="connsiteX73" fmla="*/ 5986207 w 6115796"/>
              <a:gd name="connsiteY73" fmla="*/ 6695855 h 6858000"/>
              <a:gd name="connsiteX74" fmla="*/ 5979428 w 6115796"/>
              <a:gd name="connsiteY74" fmla="*/ 6754678 h 6858000"/>
              <a:gd name="connsiteX75" fmla="*/ 5984543 w 6115796"/>
              <a:gd name="connsiteY75" fmla="*/ 6811016 h 6858000"/>
              <a:gd name="connsiteX76" fmla="*/ 5979671 w 6115796"/>
              <a:gd name="connsiteY76" fmla="*/ 6858000 h 6858000"/>
              <a:gd name="connsiteX77" fmla="*/ 0 w 6115796"/>
              <a:gd name="connsiteY77" fmla="*/ 6858000 h 6858000"/>
              <a:gd name="connsiteX78" fmla="*/ 0 w 6115796"/>
              <a:gd name="connsiteY78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76196 w 6105267"/>
              <a:gd name="connsiteY9" fmla="*/ 636822 h 6858000"/>
              <a:gd name="connsiteX10" fmla="*/ 5189051 w 6105267"/>
              <a:gd name="connsiteY10" fmla="*/ 782518 h 6858000"/>
              <a:gd name="connsiteX11" fmla="*/ 5218707 w 6105267"/>
              <a:gd name="connsiteY11" fmla="*/ 886387 h 6858000"/>
              <a:gd name="connsiteX12" fmla="*/ 5221281 w 6105267"/>
              <a:gd name="connsiteY12" fmla="*/ 920873 h 6858000"/>
              <a:gd name="connsiteX13" fmla="*/ 5201018 w 6105267"/>
              <a:gd name="connsiteY13" fmla="*/ 1095027 h 6858000"/>
              <a:gd name="connsiteX14" fmla="*/ 5189234 w 6105267"/>
              <a:gd name="connsiteY14" fmla="*/ 1217308 h 6858000"/>
              <a:gd name="connsiteX15" fmla="*/ 5202769 w 6105267"/>
              <a:gd name="connsiteY15" fmla="*/ 1269450 h 6858000"/>
              <a:gd name="connsiteX16" fmla="*/ 5225968 w 6105267"/>
              <a:gd name="connsiteY16" fmla="*/ 1357994 h 6858000"/>
              <a:gd name="connsiteX17" fmla="*/ 5226675 w 6105267"/>
              <a:gd name="connsiteY17" fmla="*/ 1385685 h 6858000"/>
              <a:gd name="connsiteX18" fmla="*/ 5237226 w 6105267"/>
              <a:gd name="connsiteY18" fmla="*/ 1441327 h 6858000"/>
              <a:gd name="connsiteX19" fmla="*/ 5255653 w 6105267"/>
              <a:gd name="connsiteY19" fmla="*/ 1524712 h 6858000"/>
              <a:gd name="connsiteX20" fmla="*/ 5263491 w 6105267"/>
              <a:gd name="connsiteY20" fmla="*/ 1642938 h 6858000"/>
              <a:gd name="connsiteX21" fmla="*/ 5256552 w 6105267"/>
              <a:gd name="connsiteY21" fmla="*/ 1672509 h 6858000"/>
              <a:gd name="connsiteX22" fmla="*/ 5264549 w 6105267"/>
              <a:gd name="connsiteY22" fmla="*/ 1837572 h 6858000"/>
              <a:gd name="connsiteX23" fmla="*/ 5255696 w 6105267"/>
              <a:gd name="connsiteY23" fmla="*/ 1953770 h 6858000"/>
              <a:gd name="connsiteX24" fmla="*/ 5252592 w 6105267"/>
              <a:gd name="connsiteY24" fmla="*/ 2092210 h 6858000"/>
              <a:gd name="connsiteX25" fmla="*/ 5257248 w 6105267"/>
              <a:gd name="connsiteY25" fmla="*/ 2203922 h 6858000"/>
              <a:gd name="connsiteX26" fmla="*/ 5262551 w 6105267"/>
              <a:gd name="connsiteY26" fmla="*/ 2288050 h 6858000"/>
              <a:gd name="connsiteX27" fmla="*/ 5293877 w 6105267"/>
              <a:gd name="connsiteY27" fmla="*/ 2368649 h 6858000"/>
              <a:gd name="connsiteX28" fmla="*/ 5311338 w 6105267"/>
              <a:gd name="connsiteY28" fmla="*/ 2404034 h 6858000"/>
              <a:gd name="connsiteX29" fmla="*/ 5338366 w 6105267"/>
              <a:gd name="connsiteY29" fmla="*/ 2465052 h 6858000"/>
              <a:gd name="connsiteX30" fmla="*/ 5371263 w 6105267"/>
              <a:gd name="connsiteY30" fmla="*/ 2586413 h 6858000"/>
              <a:gd name="connsiteX31" fmla="*/ 5407503 w 6105267"/>
              <a:gd name="connsiteY31" fmla="*/ 2786290 h 6858000"/>
              <a:gd name="connsiteX32" fmla="*/ 5407356 w 6105267"/>
              <a:gd name="connsiteY32" fmla="*/ 2787545 h 6858000"/>
              <a:gd name="connsiteX33" fmla="*/ 5457023 w 6105267"/>
              <a:gd name="connsiteY33" fmla="*/ 2858292 h 6858000"/>
              <a:gd name="connsiteX34" fmla="*/ 5491940 w 6105267"/>
              <a:gd name="connsiteY34" fmla="*/ 3015985 h 6858000"/>
              <a:gd name="connsiteX35" fmla="*/ 5503944 w 6105267"/>
              <a:gd name="connsiteY35" fmla="*/ 3123335 h 6858000"/>
              <a:gd name="connsiteX36" fmla="*/ 5525532 w 6105267"/>
              <a:gd name="connsiteY36" fmla="*/ 3258473 h 6858000"/>
              <a:gd name="connsiteX37" fmla="*/ 5589758 w 6105267"/>
              <a:gd name="connsiteY37" fmla="*/ 3453699 h 6858000"/>
              <a:gd name="connsiteX38" fmla="*/ 5596144 w 6105267"/>
              <a:gd name="connsiteY38" fmla="*/ 3534624 h 6858000"/>
              <a:gd name="connsiteX39" fmla="*/ 5597750 w 6105267"/>
              <a:gd name="connsiteY39" fmla="*/ 3534129 h 6858000"/>
              <a:gd name="connsiteX40" fmla="*/ 5618377 w 6105267"/>
              <a:gd name="connsiteY40" fmla="*/ 3588431 h 6858000"/>
              <a:gd name="connsiteX41" fmla="*/ 5655472 w 6105267"/>
              <a:gd name="connsiteY41" fmla="*/ 3678877 h 6858000"/>
              <a:gd name="connsiteX42" fmla="*/ 5683015 w 6105267"/>
              <a:gd name="connsiteY42" fmla="*/ 3762025 h 6858000"/>
              <a:gd name="connsiteX43" fmla="*/ 5696643 w 6105267"/>
              <a:gd name="connsiteY43" fmla="*/ 3773888 h 6858000"/>
              <a:gd name="connsiteX44" fmla="*/ 5768491 w 6105267"/>
              <a:gd name="connsiteY44" fmla="*/ 3914399 h 6858000"/>
              <a:gd name="connsiteX45" fmla="*/ 5793123 w 6105267"/>
              <a:gd name="connsiteY45" fmla="*/ 3969952 h 6858000"/>
              <a:gd name="connsiteX46" fmla="*/ 5808321 w 6105267"/>
              <a:gd name="connsiteY46" fmla="*/ 3988153 h 6858000"/>
              <a:gd name="connsiteX47" fmla="*/ 5825621 w 6105267"/>
              <a:gd name="connsiteY47" fmla="*/ 4015525 h 6858000"/>
              <a:gd name="connsiteX48" fmla="*/ 5860672 w 6105267"/>
              <a:gd name="connsiteY48" fmla="*/ 4061579 h 6858000"/>
              <a:gd name="connsiteX49" fmla="*/ 5894095 w 6105267"/>
              <a:gd name="connsiteY49" fmla="*/ 4128857 h 6858000"/>
              <a:gd name="connsiteX50" fmla="*/ 5903513 w 6105267"/>
              <a:gd name="connsiteY50" fmla="*/ 4187661 h 6858000"/>
              <a:gd name="connsiteX51" fmla="*/ 5949086 w 6105267"/>
              <a:gd name="connsiteY51" fmla="*/ 4366139 h 6858000"/>
              <a:gd name="connsiteX52" fmla="*/ 5949261 w 6105267"/>
              <a:gd name="connsiteY52" fmla="*/ 4449185 h 6858000"/>
              <a:gd name="connsiteX53" fmla="*/ 5961816 w 6105267"/>
              <a:gd name="connsiteY53" fmla="*/ 4494562 h 6858000"/>
              <a:gd name="connsiteX54" fmla="*/ 5998138 w 6105267"/>
              <a:gd name="connsiteY54" fmla="*/ 4697518 h 6858000"/>
              <a:gd name="connsiteX55" fmla="*/ 6007819 w 6105267"/>
              <a:gd name="connsiteY55" fmla="*/ 4858148 h 6858000"/>
              <a:gd name="connsiteX56" fmla="*/ 6007749 w 6105267"/>
              <a:gd name="connsiteY56" fmla="*/ 4964715 h 6858000"/>
              <a:gd name="connsiteX57" fmla="*/ 6005269 w 6105267"/>
              <a:gd name="connsiteY57" fmla="*/ 5150567 h 6858000"/>
              <a:gd name="connsiteX58" fmla="*/ 6001127 w 6105267"/>
              <a:gd name="connsiteY58" fmla="*/ 5164609 h 6858000"/>
              <a:gd name="connsiteX59" fmla="*/ 5998514 w 6105267"/>
              <a:gd name="connsiteY59" fmla="*/ 5189673 h 6858000"/>
              <a:gd name="connsiteX60" fmla="*/ 6018409 w 6105267"/>
              <a:gd name="connsiteY60" fmla="*/ 5227157 h 6858000"/>
              <a:gd name="connsiteX61" fmla="*/ 6036748 w 6105267"/>
              <a:gd name="connsiteY61" fmla="*/ 5322752 h 6858000"/>
              <a:gd name="connsiteX62" fmla="*/ 6037677 w 6105267"/>
              <a:gd name="connsiteY62" fmla="*/ 5354807 h 6858000"/>
              <a:gd name="connsiteX63" fmla="*/ 6053435 w 6105267"/>
              <a:gd name="connsiteY63" fmla="*/ 5387547 h 6858000"/>
              <a:gd name="connsiteX64" fmla="*/ 6068640 w 6105267"/>
              <a:gd name="connsiteY64" fmla="*/ 5474503 h 6858000"/>
              <a:gd name="connsiteX65" fmla="*/ 6080922 w 6105267"/>
              <a:gd name="connsiteY65" fmla="*/ 5561070 h 6858000"/>
              <a:gd name="connsiteX66" fmla="*/ 6096949 w 6105267"/>
              <a:gd name="connsiteY66" fmla="*/ 5648179 h 6858000"/>
              <a:gd name="connsiteX67" fmla="*/ 6096746 w 6105267"/>
              <a:gd name="connsiteY67" fmla="*/ 5862844 h 6858000"/>
              <a:gd name="connsiteX68" fmla="*/ 6045436 w 6105267"/>
              <a:gd name="connsiteY68" fmla="*/ 6124480 h 6858000"/>
              <a:gd name="connsiteX69" fmla="*/ 6030489 w 6105267"/>
              <a:gd name="connsiteY69" fmla="*/ 6317666 h 6858000"/>
              <a:gd name="connsiteX70" fmla="*/ 6007492 w 6105267"/>
              <a:gd name="connsiteY70" fmla="*/ 6440818 h 6858000"/>
              <a:gd name="connsiteX71" fmla="*/ 6009467 w 6105267"/>
              <a:gd name="connsiteY71" fmla="*/ 6487076 h 6858000"/>
              <a:gd name="connsiteX72" fmla="*/ 5995064 w 6105267"/>
              <a:gd name="connsiteY72" fmla="*/ 6540791 h 6858000"/>
              <a:gd name="connsiteX73" fmla="*/ 5986207 w 6105267"/>
              <a:gd name="connsiteY73" fmla="*/ 6695855 h 6858000"/>
              <a:gd name="connsiteX74" fmla="*/ 5979428 w 6105267"/>
              <a:gd name="connsiteY74" fmla="*/ 6754678 h 6858000"/>
              <a:gd name="connsiteX75" fmla="*/ 5984543 w 6105267"/>
              <a:gd name="connsiteY75" fmla="*/ 6811016 h 6858000"/>
              <a:gd name="connsiteX76" fmla="*/ 5979671 w 6105267"/>
              <a:gd name="connsiteY76" fmla="*/ 6858000 h 6858000"/>
              <a:gd name="connsiteX77" fmla="*/ 0 w 6105267"/>
              <a:gd name="connsiteY77" fmla="*/ 6858000 h 6858000"/>
              <a:gd name="connsiteX78" fmla="*/ 0 w 6105267"/>
              <a:gd name="connsiteY78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189234 w 6105267"/>
              <a:gd name="connsiteY13" fmla="*/ 1217308 h 6858000"/>
              <a:gd name="connsiteX14" fmla="*/ 5202769 w 6105267"/>
              <a:gd name="connsiteY14" fmla="*/ 1269450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491940 w 6105267"/>
              <a:gd name="connsiteY33" fmla="*/ 3015985 h 6858000"/>
              <a:gd name="connsiteX34" fmla="*/ 5503944 w 6105267"/>
              <a:gd name="connsiteY34" fmla="*/ 3123335 h 6858000"/>
              <a:gd name="connsiteX35" fmla="*/ 5525532 w 6105267"/>
              <a:gd name="connsiteY35" fmla="*/ 3258473 h 6858000"/>
              <a:gd name="connsiteX36" fmla="*/ 5589758 w 6105267"/>
              <a:gd name="connsiteY36" fmla="*/ 3453699 h 6858000"/>
              <a:gd name="connsiteX37" fmla="*/ 5596144 w 6105267"/>
              <a:gd name="connsiteY37" fmla="*/ 3534624 h 6858000"/>
              <a:gd name="connsiteX38" fmla="*/ 5597750 w 6105267"/>
              <a:gd name="connsiteY38" fmla="*/ 3534129 h 6858000"/>
              <a:gd name="connsiteX39" fmla="*/ 5618377 w 6105267"/>
              <a:gd name="connsiteY39" fmla="*/ 3588431 h 6858000"/>
              <a:gd name="connsiteX40" fmla="*/ 5655472 w 6105267"/>
              <a:gd name="connsiteY40" fmla="*/ 3678877 h 6858000"/>
              <a:gd name="connsiteX41" fmla="*/ 5683015 w 6105267"/>
              <a:gd name="connsiteY41" fmla="*/ 3762025 h 6858000"/>
              <a:gd name="connsiteX42" fmla="*/ 5696643 w 6105267"/>
              <a:gd name="connsiteY42" fmla="*/ 3773888 h 6858000"/>
              <a:gd name="connsiteX43" fmla="*/ 5768491 w 6105267"/>
              <a:gd name="connsiteY43" fmla="*/ 3914399 h 6858000"/>
              <a:gd name="connsiteX44" fmla="*/ 5793123 w 6105267"/>
              <a:gd name="connsiteY44" fmla="*/ 3969952 h 6858000"/>
              <a:gd name="connsiteX45" fmla="*/ 5808321 w 6105267"/>
              <a:gd name="connsiteY45" fmla="*/ 3988153 h 6858000"/>
              <a:gd name="connsiteX46" fmla="*/ 5825621 w 6105267"/>
              <a:gd name="connsiteY46" fmla="*/ 4015525 h 6858000"/>
              <a:gd name="connsiteX47" fmla="*/ 5860672 w 6105267"/>
              <a:gd name="connsiteY47" fmla="*/ 4061579 h 6858000"/>
              <a:gd name="connsiteX48" fmla="*/ 5894095 w 6105267"/>
              <a:gd name="connsiteY48" fmla="*/ 4128857 h 6858000"/>
              <a:gd name="connsiteX49" fmla="*/ 5903513 w 6105267"/>
              <a:gd name="connsiteY49" fmla="*/ 4187661 h 6858000"/>
              <a:gd name="connsiteX50" fmla="*/ 5949086 w 6105267"/>
              <a:gd name="connsiteY50" fmla="*/ 4366139 h 6858000"/>
              <a:gd name="connsiteX51" fmla="*/ 5949261 w 6105267"/>
              <a:gd name="connsiteY51" fmla="*/ 4449185 h 6858000"/>
              <a:gd name="connsiteX52" fmla="*/ 5961816 w 6105267"/>
              <a:gd name="connsiteY52" fmla="*/ 4494562 h 6858000"/>
              <a:gd name="connsiteX53" fmla="*/ 5998138 w 6105267"/>
              <a:gd name="connsiteY53" fmla="*/ 4697518 h 6858000"/>
              <a:gd name="connsiteX54" fmla="*/ 6007819 w 6105267"/>
              <a:gd name="connsiteY54" fmla="*/ 4858148 h 6858000"/>
              <a:gd name="connsiteX55" fmla="*/ 6007749 w 6105267"/>
              <a:gd name="connsiteY55" fmla="*/ 4964715 h 6858000"/>
              <a:gd name="connsiteX56" fmla="*/ 6005269 w 6105267"/>
              <a:gd name="connsiteY56" fmla="*/ 5150567 h 6858000"/>
              <a:gd name="connsiteX57" fmla="*/ 6001127 w 6105267"/>
              <a:gd name="connsiteY57" fmla="*/ 5164609 h 6858000"/>
              <a:gd name="connsiteX58" fmla="*/ 5998514 w 6105267"/>
              <a:gd name="connsiteY58" fmla="*/ 5189673 h 6858000"/>
              <a:gd name="connsiteX59" fmla="*/ 6018409 w 6105267"/>
              <a:gd name="connsiteY59" fmla="*/ 5227157 h 6858000"/>
              <a:gd name="connsiteX60" fmla="*/ 6036748 w 6105267"/>
              <a:gd name="connsiteY60" fmla="*/ 5322752 h 6858000"/>
              <a:gd name="connsiteX61" fmla="*/ 6037677 w 6105267"/>
              <a:gd name="connsiteY61" fmla="*/ 5354807 h 6858000"/>
              <a:gd name="connsiteX62" fmla="*/ 6053435 w 6105267"/>
              <a:gd name="connsiteY62" fmla="*/ 5387547 h 6858000"/>
              <a:gd name="connsiteX63" fmla="*/ 6068640 w 6105267"/>
              <a:gd name="connsiteY63" fmla="*/ 5474503 h 6858000"/>
              <a:gd name="connsiteX64" fmla="*/ 6080922 w 6105267"/>
              <a:gd name="connsiteY64" fmla="*/ 5561070 h 6858000"/>
              <a:gd name="connsiteX65" fmla="*/ 6096949 w 6105267"/>
              <a:gd name="connsiteY65" fmla="*/ 5648179 h 6858000"/>
              <a:gd name="connsiteX66" fmla="*/ 6096746 w 6105267"/>
              <a:gd name="connsiteY66" fmla="*/ 5862844 h 6858000"/>
              <a:gd name="connsiteX67" fmla="*/ 6045436 w 6105267"/>
              <a:gd name="connsiteY67" fmla="*/ 6124480 h 6858000"/>
              <a:gd name="connsiteX68" fmla="*/ 6030489 w 6105267"/>
              <a:gd name="connsiteY68" fmla="*/ 6317666 h 6858000"/>
              <a:gd name="connsiteX69" fmla="*/ 6007492 w 6105267"/>
              <a:gd name="connsiteY69" fmla="*/ 6440818 h 6858000"/>
              <a:gd name="connsiteX70" fmla="*/ 6009467 w 6105267"/>
              <a:gd name="connsiteY70" fmla="*/ 6487076 h 6858000"/>
              <a:gd name="connsiteX71" fmla="*/ 5995064 w 6105267"/>
              <a:gd name="connsiteY71" fmla="*/ 6540791 h 6858000"/>
              <a:gd name="connsiteX72" fmla="*/ 5986207 w 6105267"/>
              <a:gd name="connsiteY72" fmla="*/ 6695855 h 6858000"/>
              <a:gd name="connsiteX73" fmla="*/ 5979428 w 6105267"/>
              <a:gd name="connsiteY73" fmla="*/ 6754678 h 6858000"/>
              <a:gd name="connsiteX74" fmla="*/ 5984543 w 6105267"/>
              <a:gd name="connsiteY74" fmla="*/ 6811016 h 6858000"/>
              <a:gd name="connsiteX75" fmla="*/ 5979671 w 6105267"/>
              <a:gd name="connsiteY75" fmla="*/ 6858000 h 6858000"/>
              <a:gd name="connsiteX76" fmla="*/ 0 w 6105267"/>
              <a:gd name="connsiteY76" fmla="*/ 6858000 h 6858000"/>
              <a:gd name="connsiteX77" fmla="*/ 0 w 6105267"/>
              <a:gd name="connsiteY77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189234 w 6105267"/>
              <a:gd name="connsiteY13" fmla="*/ 1217308 h 6858000"/>
              <a:gd name="connsiteX14" fmla="*/ 5202769 w 6105267"/>
              <a:gd name="connsiteY14" fmla="*/ 1269450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491940 w 6105267"/>
              <a:gd name="connsiteY33" fmla="*/ 3015985 h 6858000"/>
              <a:gd name="connsiteX34" fmla="*/ 5503944 w 6105267"/>
              <a:gd name="connsiteY34" fmla="*/ 3123335 h 6858000"/>
              <a:gd name="connsiteX35" fmla="*/ 5525532 w 6105267"/>
              <a:gd name="connsiteY35" fmla="*/ 3258473 h 6858000"/>
              <a:gd name="connsiteX36" fmla="*/ 5589758 w 6105267"/>
              <a:gd name="connsiteY36" fmla="*/ 3453699 h 6858000"/>
              <a:gd name="connsiteX37" fmla="*/ 5596144 w 6105267"/>
              <a:gd name="connsiteY37" fmla="*/ 3534624 h 6858000"/>
              <a:gd name="connsiteX38" fmla="*/ 5597750 w 6105267"/>
              <a:gd name="connsiteY38" fmla="*/ 3534129 h 6858000"/>
              <a:gd name="connsiteX39" fmla="*/ 5618377 w 6105267"/>
              <a:gd name="connsiteY39" fmla="*/ 3588431 h 6858000"/>
              <a:gd name="connsiteX40" fmla="*/ 5655472 w 6105267"/>
              <a:gd name="connsiteY40" fmla="*/ 3678877 h 6858000"/>
              <a:gd name="connsiteX41" fmla="*/ 5683015 w 6105267"/>
              <a:gd name="connsiteY41" fmla="*/ 3762025 h 6858000"/>
              <a:gd name="connsiteX42" fmla="*/ 5696643 w 6105267"/>
              <a:gd name="connsiteY42" fmla="*/ 3773888 h 6858000"/>
              <a:gd name="connsiteX43" fmla="*/ 5768491 w 6105267"/>
              <a:gd name="connsiteY43" fmla="*/ 3914399 h 6858000"/>
              <a:gd name="connsiteX44" fmla="*/ 5793123 w 6105267"/>
              <a:gd name="connsiteY44" fmla="*/ 3969952 h 6858000"/>
              <a:gd name="connsiteX45" fmla="*/ 5808321 w 6105267"/>
              <a:gd name="connsiteY45" fmla="*/ 3988153 h 6858000"/>
              <a:gd name="connsiteX46" fmla="*/ 5825621 w 6105267"/>
              <a:gd name="connsiteY46" fmla="*/ 4015525 h 6858000"/>
              <a:gd name="connsiteX47" fmla="*/ 5860672 w 6105267"/>
              <a:gd name="connsiteY47" fmla="*/ 4061579 h 6858000"/>
              <a:gd name="connsiteX48" fmla="*/ 5894095 w 6105267"/>
              <a:gd name="connsiteY48" fmla="*/ 4128857 h 6858000"/>
              <a:gd name="connsiteX49" fmla="*/ 5903513 w 6105267"/>
              <a:gd name="connsiteY49" fmla="*/ 4187661 h 6858000"/>
              <a:gd name="connsiteX50" fmla="*/ 5949086 w 6105267"/>
              <a:gd name="connsiteY50" fmla="*/ 4366139 h 6858000"/>
              <a:gd name="connsiteX51" fmla="*/ 5949261 w 6105267"/>
              <a:gd name="connsiteY51" fmla="*/ 4449185 h 6858000"/>
              <a:gd name="connsiteX52" fmla="*/ 5961816 w 6105267"/>
              <a:gd name="connsiteY52" fmla="*/ 4494562 h 6858000"/>
              <a:gd name="connsiteX53" fmla="*/ 5998138 w 6105267"/>
              <a:gd name="connsiteY53" fmla="*/ 4697518 h 6858000"/>
              <a:gd name="connsiteX54" fmla="*/ 6007819 w 6105267"/>
              <a:gd name="connsiteY54" fmla="*/ 4858148 h 6858000"/>
              <a:gd name="connsiteX55" fmla="*/ 6007749 w 6105267"/>
              <a:gd name="connsiteY55" fmla="*/ 4964715 h 6858000"/>
              <a:gd name="connsiteX56" fmla="*/ 6005269 w 6105267"/>
              <a:gd name="connsiteY56" fmla="*/ 5150567 h 6858000"/>
              <a:gd name="connsiteX57" fmla="*/ 6001127 w 6105267"/>
              <a:gd name="connsiteY57" fmla="*/ 5164609 h 6858000"/>
              <a:gd name="connsiteX58" fmla="*/ 5998514 w 6105267"/>
              <a:gd name="connsiteY58" fmla="*/ 5189673 h 6858000"/>
              <a:gd name="connsiteX59" fmla="*/ 6018409 w 6105267"/>
              <a:gd name="connsiteY59" fmla="*/ 5227157 h 6858000"/>
              <a:gd name="connsiteX60" fmla="*/ 6036748 w 6105267"/>
              <a:gd name="connsiteY60" fmla="*/ 5322752 h 6858000"/>
              <a:gd name="connsiteX61" fmla="*/ 6037677 w 6105267"/>
              <a:gd name="connsiteY61" fmla="*/ 5354807 h 6858000"/>
              <a:gd name="connsiteX62" fmla="*/ 6053435 w 6105267"/>
              <a:gd name="connsiteY62" fmla="*/ 5387547 h 6858000"/>
              <a:gd name="connsiteX63" fmla="*/ 6068640 w 6105267"/>
              <a:gd name="connsiteY63" fmla="*/ 5474503 h 6858000"/>
              <a:gd name="connsiteX64" fmla="*/ 6080922 w 6105267"/>
              <a:gd name="connsiteY64" fmla="*/ 5561070 h 6858000"/>
              <a:gd name="connsiteX65" fmla="*/ 6096949 w 6105267"/>
              <a:gd name="connsiteY65" fmla="*/ 5648179 h 6858000"/>
              <a:gd name="connsiteX66" fmla="*/ 6096746 w 6105267"/>
              <a:gd name="connsiteY66" fmla="*/ 5862844 h 6858000"/>
              <a:gd name="connsiteX67" fmla="*/ 6045436 w 6105267"/>
              <a:gd name="connsiteY67" fmla="*/ 6124480 h 6858000"/>
              <a:gd name="connsiteX68" fmla="*/ 6030489 w 6105267"/>
              <a:gd name="connsiteY68" fmla="*/ 6317666 h 6858000"/>
              <a:gd name="connsiteX69" fmla="*/ 6007492 w 6105267"/>
              <a:gd name="connsiteY69" fmla="*/ 6440818 h 6858000"/>
              <a:gd name="connsiteX70" fmla="*/ 6009467 w 6105267"/>
              <a:gd name="connsiteY70" fmla="*/ 6487076 h 6858000"/>
              <a:gd name="connsiteX71" fmla="*/ 5995064 w 6105267"/>
              <a:gd name="connsiteY71" fmla="*/ 6540791 h 6858000"/>
              <a:gd name="connsiteX72" fmla="*/ 5986207 w 6105267"/>
              <a:gd name="connsiteY72" fmla="*/ 6695855 h 6858000"/>
              <a:gd name="connsiteX73" fmla="*/ 5979428 w 6105267"/>
              <a:gd name="connsiteY73" fmla="*/ 6754678 h 6858000"/>
              <a:gd name="connsiteX74" fmla="*/ 5984543 w 6105267"/>
              <a:gd name="connsiteY74" fmla="*/ 6811016 h 6858000"/>
              <a:gd name="connsiteX75" fmla="*/ 5979671 w 6105267"/>
              <a:gd name="connsiteY75" fmla="*/ 6858000 h 6858000"/>
              <a:gd name="connsiteX76" fmla="*/ 0 w 6105267"/>
              <a:gd name="connsiteY76" fmla="*/ 6858000 h 6858000"/>
              <a:gd name="connsiteX77" fmla="*/ 0 w 6105267"/>
              <a:gd name="connsiteY77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189234 w 6105267"/>
              <a:gd name="connsiteY13" fmla="*/ 1217308 h 6858000"/>
              <a:gd name="connsiteX14" fmla="*/ 5202769 w 6105267"/>
              <a:gd name="connsiteY14" fmla="*/ 1269450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696643 w 6105267"/>
              <a:gd name="connsiteY41" fmla="*/ 3773888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25621 w 6105267"/>
              <a:gd name="connsiteY45" fmla="*/ 4015525 h 6858000"/>
              <a:gd name="connsiteX46" fmla="*/ 5860672 w 6105267"/>
              <a:gd name="connsiteY46" fmla="*/ 4061579 h 6858000"/>
              <a:gd name="connsiteX47" fmla="*/ 5894095 w 6105267"/>
              <a:gd name="connsiteY47" fmla="*/ 4128857 h 6858000"/>
              <a:gd name="connsiteX48" fmla="*/ 5903513 w 6105267"/>
              <a:gd name="connsiteY48" fmla="*/ 4187661 h 6858000"/>
              <a:gd name="connsiteX49" fmla="*/ 5949086 w 6105267"/>
              <a:gd name="connsiteY49" fmla="*/ 4366139 h 6858000"/>
              <a:gd name="connsiteX50" fmla="*/ 5949261 w 6105267"/>
              <a:gd name="connsiteY50" fmla="*/ 4449185 h 6858000"/>
              <a:gd name="connsiteX51" fmla="*/ 5961816 w 6105267"/>
              <a:gd name="connsiteY51" fmla="*/ 4494562 h 6858000"/>
              <a:gd name="connsiteX52" fmla="*/ 5998138 w 6105267"/>
              <a:gd name="connsiteY52" fmla="*/ 4697518 h 6858000"/>
              <a:gd name="connsiteX53" fmla="*/ 6007819 w 6105267"/>
              <a:gd name="connsiteY53" fmla="*/ 4858148 h 6858000"/>
              <a:gd name="connsiteX54" fmla="*/ 6007749 w 6105267"/>
              <a:gd name="connsiteY54" fmla="*/ 4964715 h 6858000"/>
              <a:gd name="connsiteX55" fmla="*/ 6005269 w 6105267"/>
              <a:gd name="connsiteY55" fmla="*/ 5150567 h 6858000"/>
              <a:gd name="connsiteX56" fmla="*/ 6001127 w 6105267"/>
              <a:gd name="connsiteY56" fmla="*/ 5164609 h 6858000"/>
              <a:gd name="connsiteX57" fmla="*/ 5998514 w 6105267"/>
              <a:gd name="connsiteY57" fmla="*/ 5189673 h 6858000"/>
              <a:gd name="connsiteX58" fmla="*/ 6018409 w 6105267"/>
              <a:gd name="connsiteY58" fmla="*/ 5227157 h 6858000"/>
              <a:gd name="connsiteX59" fmla="*/ 6036748 w 6105267"/>
              <a:gd name="connsiteY59" fmla="*/ 5322752 h 6858000"/>
              <a:gd name="connsiteX60" fmla="*/ 6037677 w 6105267"/>
              <a:gd name="connsiteY60" fmla="*/ 5354807 h 6858000"/>
              <a:gd name="connsiteX61" fmla="*/ 6053435 w 6105267"/>
              <a:gd name="connsiteY61" fmla="*/ 5387547 h 6858000"/>
              <a:gd name="connsiteX62" fmla="*/ 6068640 w 6105267"/>
              <a:gd name="connsiteY62" fmla="*/ 5474503 h 6858000"/>
              <a:gd name="connsiteX63" fmla="*/ 6080922 w 6105267"/>
              <a:gd name="connsiteY63" fmla="*/ 5561070 h 6858000"/>
              <a:gd name="connsiteX64" fmla="*/ 6096949 w 6105267"/>
              <a:gd name="connsiteY64" fmla="*/ 5648179 h 6858000"/>
              <a:gd name="connsiteX65" fmla="*/ 6096746 w 6105267"/>
              <a:gd name="connsiteY65" fmla="*/ 5862844 h 6858000"/>
              <a:gd name="connsiteX66" fmla="*/ 6045436 w 6105267"/>
              <a:gd name="connsiteY66" fmla="*/ 6124480 h 6858000"/>
              <a:gd name="connsiteX67" fmla="*/ 6030489 w 6105267"/>
              <a:gd name="connsiteY67" fmla="*/ 6317666 h 6858000"/>
              <a:gd name="connsiteX68" fmla="*/ 6007492 w 6105267"/>
              <a:gd name="connsiteY68" fmla="*/ 6440818 h 6858000"/>
              <a:gd name="connsiteX69" fmla="*/ 6009467 w 6105267"/>
              <a:gd name="connsiteY69" fmla="*/ 6487076 h 6858000"/>
              <a:gd name="connsiteX70" fmla="*/ 5995064 w 6105267"/>
              <a:gd name="connsiteY70" fmla="*/ 6540791 h 6858000"/>
              <a:gd name="connsiteX71" fmla="*/ 5986207 w 6105267"/>
              <a:gd name="connsiteY71" fmla="*/ 6695855 h 6858000"/>
              <a:gd name="connsiteX72" fmla="*/ 5979428 w 6105267"/>
              <a:gd name="connsiteY72" fmla="*/ 6754678 h 6858000"/>
              <a:gd name="connsiteX73" fmla="*/ 5984543 w 6105267"/>
              <a:gd name="connsiteY73" fmla="*/ 6811016 h 6858000"/>
              <a:gd name="connsiteX74" fmla="*/ 5979671 w 6105267"/>
              <a:gd name="connsiteY74" fmla="*/ 6858000 h 6858000"/>
              <a:gd name="connsiteX75" fmla="*/ 0 w 6105267"/>
              <a:gd name="connsiteY75" fmla="*/ 6858000 h 6858000"/>
              <a:gd name="connsiteX76" fmla="*/ 0 w 6105267"/>
              <a:gd name="connsiteY76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189234 w 6105267"/>
              <a:gd name="connsiteY13" fmla="*/ 1217308 h 6858000"/>
              <a:gd name="connsiteX14" fmla="*/ 5202769 w 6105267"/>
              <a:gd name="connsiteY14" fmla="*/ 1269450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696643 w 6105267"/>
              <a:gd name="connsiteY41" fmla="*/ 3773888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25621 w 6105267"/>
              <a:gd name="connsiteY45" fmla="*/ 4015525 h 6858000"/>
              <a:gd name="connsiteX46" fmla="*/ 5860672 w 6105267"/>
              <a:gd name="connsiteY46" fmla="*/ 4061579 h 6858000"/>
              <a:gd name="connsiteX47" fmla="*/ 5894095 w 6105267"/>
              <a:gd name="connsiteY47" fmla="*/ 4128857 h 6858000"/>
              <a:gd name="connsiteX48" fmla="*/ 5903513 w 6105267"/>
              <a:gd name="connsiteY48" fmla="*/ 4187661 h 6858000"/>
              <a:gd name="connsiteX49" fmla="*/ 5949086 w 6105267"/>
              <a:gd name="connsiteY49" fmla="*/ 4366139 h 6858000"/>
              <a:gd name="connsiteX50" fmla="*/ 5949261 w 6105267"/>
              <a:gd name="connsiteY50" fmla="*/ 4449185 h 6858000"/>
              <a:gd name="connsiteX51" fmla="*/ 5961816 w 6105267"/>
              <a:gd name="connsiteY51" fmla="*/ 4494562 h 6858000"/>
              <a:gd name="connsiteX52" fmla="*/ 5998138 w 6105267"/>
              <a:gd name="connsiteY52" fmla="*/ 4697518 h 6858000"/>
              <a:gd name="connsiteX53" fmla="*/ 6007819 w 6105267"/>
              <a:gd name="connsiteY53" fmla="*/ 4858148 h 6858000"/>
              <a:gd name="connsiteX54" fmla="*/ 6007749 w 6105267"/>
              <a:gd name="connsiteY54" fmla="*/ 4964715 h 6858000"/>
              <a:gd name="connsiteX55" fmla="*/ 6005269 w 6105267"/>
              <a:gd name="connsiteY55" fmla="*/ 5150567 h 6858000"/>
              <a:gd name="connsiteX56" fmla="*/ 6001127 w 6105267"/>
              <a:gd name="connsiteY56" fmla="*/ 5164609 h 6858000"/>
              <a:gd name="connsiteX57" fmla="*/ 5998514 w 6105267"/>
              <a:gd name="connsiteY57" fmla="*/ 5189673 h 6858000"/>
              <a:gd name="connsiteX58" fmla="*/ 6018409 w 6105267"/>
              <a:gd name="connsiteY58" fmla="*/ 5227157 h 6858000"/>
              <a:gd name="connsiteX59" fmla="*/ 6036748 w 6105267"/>
              <a:gd name="connsiteY59" fmla="*/ 5322752 h 6858000"/>
              <a:gd name="connsiteX60" fmla="*/ 6037677 w 6105267"/>
              <a:gd name="connsiteY60" fmla="*/ 5354807 h 6858000"/>
              <a:gd name="connsiteX61" fmla="*/ 6053435 w 6105267"/>
              <a:gd name="connsiteY61" fmla="*/ 5387547 h 6858000"/>
              <a:gd name="connsiteX62" fmla="*/ 6068640 w 6105267"/>
              <a:gd name="connsiteY62" fmla="*/ 5474503 h 6858000"/>
              <a:gd name="connsiteX63" fmla="*/ 6080922 w 6105267"/>
              <a:gd name="connsiteY63" fmla="*/ 5561070 h 6858000"/>
              <a:gd name="connsiteX64" fmla="*/ 6096949 w 6105267"/>
              <a:gd name="connsiteY64" fmla="*/ 5648179 h 6858000"/>
              <a:gd name="connsiteX65" fmla="*/ 6096746 w 6105267"/>
              <a:gd name="connsiteY65" fmla="*/ 5862844 h 6858000"/>
              <a:gd name="connsiteX66" fmla="*/ 6045436 w 6105267"/>
              <a:gd name="connsiteY66" fmla="*/ 6124480 h 6858000"/>
              <a:gd name="connsiteX67" fmla="*/ 6030489 w 6105267"/>
              <a:gd name="connsiteY67" fmla="*/ 6317666 h 6858000"/>
              <a:gd name="connsiteX68" fmla="*/ 6007492 w 6105267"/>
              <a:gd name="connsiteY68" fmla="*/ 6440818 h 6858000"/>
              <a:gd name="connsiteX69" fmla="*/ 6009467 w 6105267"/>
              <a:gd name="connsiteY69" fmla="*/ 6487076 h 6858000"/>
              <a:gd name="connsiteX70" fmla="*/ 5995064 w 6105267"/>
              <a:gd name="connsiteY70" fmla="*/ 6540791 h 6858000"/>
              <a:gd name="connsiteX71" fmla="*/ 5986207 w 6105267"/>
              <a:gd name="connsiteY71" fmla="*/ 6695855 h 6858000"/>
              <a:gd name="connsiteX72" fmla="*/ 5979428 w 6105267"/>
              <a:gd name="connsiteY72" fmla="*/ 6754678 h 6858000"/>
              <a:gd name="connsiteX73" fmla="*/ 5984543 w 6105267"/>
              <a:gd name="connsiteY73" fmla="*/ 6811016 h 6858000"/>
              <a:gd name="connsiteX74" fmla="*/ 5979671 w 6105267"/>
              <a:gd name="connsiteY74" fmla="*/ 6858000 h 6858000"/>
              <a:gd name="connsiteX75" fmla="*/ 0 w 6105267"/>
              <a:gd name="connsiteY75" fmla="*/ 6858000 h 6858000"/>
              <a:gd name="connsiteX76" fmla="*/ 0 w 6105267"/>
              <a:gd name="connsiteY76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189234 w 6105267"/>
              <a:gd name="connsiteY13" fmla="*/ 1217308 h 6858000"/>
              <a:gd name="connsiteX14" fmla="*/ 5202769 w 6105267"/>
              <a:gd name="connsiteY14" fmla="*/ 1269450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696643 w 6105267"/>
              <a:gd name="connsiteY41" fmla="*/ 3773888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60672 w 6105267"/>
              <a:gd name="connsiteY45" fmla="*/ 4061579 h 6858000"/>
              <a:gd name="connsiteX46" fmla="*/ 5894095 w 6105267"/>
              <a:gd name="connsiteY46" fmla="*/ 4128857 h 6858000"/>
              <a:gd name="connsiteX47" fmla="*/ 5903513 w 6105267"/>
              <a:gd name="connsiteY47" fmla="*/ 4187661 h 6858000"/>
              <a:gd name="connsiteX48" fmla="*/ 5949086 w 6105267"/>
              <a:gd name="connsiteY48" fmla="*/ 4366139 h 6858000"/>
              <a:gd name="connsiteX49" fmla="*/ 5949261 w 6105267"/>
              <a:gd name="connsiteY49" fmla="*/ 4449185 h 6858000"/>
              <a:gd name="connsiteX50" fmla="*/ 5961816 w 6105267"/>
              <a:gd name="connsiteY50" fmla="*/ 4494562 h 6858000"/>
              <a:gd name="connsiteX51" fmla="*/ 5998138 w 6105267"/>
              <a:gd name="connsiteY51" fmla="*/ 4697518 h 6858000"/>
              <a:gd name="connsiteX52" fmla="*/ 6007819 w 6105267"/>
              <a:gd name="connsiteY52" fmla="*/ 4858148 h 6858000"/>
              <a:gd name="connsiteX53" fmla="*/ 6007749 w 6105267"/>
              <a:gd name="connsiteY53" fmla="*/ 4964715 h 6858000"/>
              <a:gd name="connsiteX54" fmla="*/ 6005269 w 6105267"/>
              <a:gd name="connsiteY54" fmla="*/ 5150567 h 6858000"/>
              <a:gd name="connsiteX55" fmla="*/ 6001127 w 6105267"/>
              <a:gd name="connsiteY55" fmla="*/ 5164609 h 6858000"/>
              <a:gd name="connsiteX56" fmla="*/ 5998514 w 6105267"/>
              <a:gd name="connsiteY56" fmla="*/ 5189673 h 6858000"/>
              <a:gd name="connsiteX57" fmla="*/ 6018409 w 6105267"/>
              <a:gd name="connsiteY57" fmla="*/ 5227157 h 6858000"/>
              <a:gd name="connsiteX58" fmla="*/ 6036748 w 6105267"/>
              <a:gd name="connsiteY58" fmla="*/ 5322752 h 6858000"/>
              <a:gd name="connsiteX59" fmla="*/ 6037677 w 6105267"/>
              <a:gd name="connsiteY59" fmla="*/ 5354807 h 6858000"/>
              <a:gd name="connsiteX60" fmla="*/ 6053435 w 6105267"/>
              <a:gd name="connsiteY60" fmla="*/ 5387547 h 6858000"/>
              <a:gd name="connsiteX61" fmla="*/ 6068640 w 6105267"/>
              <a:gd name="connsiteY61" fmla="*/ 5474503 h 6858000"/>
              <a:gd name="connsiteX62" fmla="*/ 6080922 w 6105267"/>
              <a:gd name="connsiteY62" fmla="*/ 5561070 h 6858000"/>
              <a:gd name="connsiteX63" fmla="*/ 6096949 w 6105267"/>
              <a:gd name="connsiteY63" fmla="*/ 5648179 h 6858000"/>
              <a:gd name="connsiteX64" fmla="*/ 6096746 w 6105267"/>
              <a:gd name="connsiteY64" fmla="*/ 5862844 h 6858000"/>
              <a:gd name="connsiteX65" fmla="*/ 6045436 w 6105267"/>
              <a:gd name="connsiteY65" fmla="*/ 6124480 h 6858000"/>
              <a:gd name="connsiteX66" fmla="*/ 6030489 w 6105267"/>
              <a:gd name="connsiteY66" fmla="*/ 6317666 h 6858000"/>
              <a:gd name="connsiteX67" fmla="*/ 6007492 w 6105267"/>
              <a:gd name="connsiteY67" fmla="*/ 6440818 h 6858000"/>
              <a:gd name="connsiteX68" fmla="*/ 6009467 w 6105267"/>
              <a:gd name="connsiteY68" fmla="*/ 6487076 h 6858000"/>
              <a:gd name="connsiteX69" fmla="*/ 5995064 w 6105267"/>
              <a:gd name="connsiteY69" fmla="*/ 6540791 h 6858000"/>
              <a:gd name="connsiteX70" fmla="*/ 5986207 w 6105267"/>
              <a:gd name="connsiteY70" fmla="*/ 6695855 h 6858000"/>
              <a:gd name="connsiteX71" fmla="*/ 5979428 w 6105267"/>
              <a:gd name="connsiteY71" fmla="*/ 6754678 h 6858000"/>
              <a:gd name="connsiteX72" fmla="*/ 5984543 w 6105267"/>
              <a:gd name="connsiteY72" fmla="*/ 6811016 h 6858000"/>
              <a:gd name="connsiteX73" fmla="*/ 5979671 w 6105267"/>
              <a:gd name="connsiteY73" fmla="*/ 6858000 h 6858000"/>
              <a:gd name="connsiteX74" fmla="*/ 0 w 6105267"/>
              <a:gd name="connsiteY74" fmla="*/ 6858000 h 6858000"/>
              <a:gd name="connsiteX75" fmla="*/ 0 w 6105267"/>
              <a:gd name="connsiteY75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189234 w 6105267"/>
              <a:gd name="connsiteY13" fmla="*/ 1217308 h 6858000"/>
              <a:gd name="connsiteX14" fmla="*/ 5202769 w 6105267"/>
              <a:gd name="connsiteY14" fmla="*/ 1269450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696643 w 6105267"/>
              <a:gd name="connsiteY41" fmla="*/ 3773888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60672 w 6105267"/>
              <a:gd name="connsiteY45" fmla="*/ 4061579 h 6858000"/>
              <a:gd name="connsiteX46" fmla="*/ 5894095 w 6105267"/>
              <a:gd name="connsiteY46" fmla="*/ 4128857 h 6858000"/>
              <a:gd name="connsiteX47" fmla="*/ 5903513 w 6105267"/>
              <a:gd name="connsiteY47" fmla="*/ 4187661 h 6858000"/>
              <a:gd name="connsiteX48" fmla="*/ 5949086 w 6105267"/>
              <a:gd name="connsiteY48" fmla="*/ 4366139 h 6858000"/>
              <a:gd name="connsiteX49" fmla="*/ 5949261 w 6105267"/>
              <a:gd name="connsiteY49" fmla="*/ 4449185 h 6858000"/>
              <a:gd name="connsiteX50" fmla="*/ 5961816 w 6105267"/>
              <a:gd name="connsiteY50" fmla="*/ 4494562 h 6858000"/>
              <a:gd name="connsiteX51" fmla="*/ 5998138 w 6105267"/>
              <a:gd name="connsiteY51" fmla="*/ 4697518 h 6858000"/>
              <a:gd name="connsiteX52" fmla="*/ 6007819 w 6105267"/>
              <a:gd name="connsiteY52" fmla="*/ 4858148 h 6858000"/>
              <a:gd name="connsiteX53" fmla="*/ 6007749 w 6105267"/>
              <a:gd name="connsiteY53" fmla="*/ 4964715 h 6858000"/>
              <a:gd name="connsiteX54" fmla="*/ 6005269 w 6105267"/>
              <a:gd name="connsiteY54" fmla="*/ 5150567 h 6858000"/>
              <a:gd name="connsiteX55" fmla="*/ 6001127 w 6105267"/>
              <a:gd name="connsiteY55" fmla="*/ 5164609 h 6858000"/>
              <a:gd name="connsiteX56" fmla="*/ 5998514 w 6105267"/>
              <a:gd name="connsiteY56" fmla="*/ 5189673 h 6858000"/>
              <a:gd name="connsiteX57" fmla="*/ 6018409 w 6105267"/>
              <a:gd name="connsiteY57" fmla="*/ 5227157 h 6858000"/>
              <a:gd name="connsiteX58" fmla="*/ 6036748 w 6105267"/>
              <a:gd name="connsiteY58" fmla="*/ 5322752 h 6858000"/>
              <a:gd name="connsiteX59" fmla="*/ 6037677 w 6105267"/>
              <a:gd name="connsiteY59" fmla="*/ 5354807 h 6858000"/>
              <a:gd name="connsiteX60" fmla="*/ 6053435 w 6105267"/>
              <a:gd name="connsiteY60" fmla="*/ 5387547 h 6858000"/>
              <a:gd name="connsiteX61" fmla="*/ 6068640 w 6105267"/>
              <a:gd name="connsiteY61" fmla="*/ 5474503 h 6858000"/>
              <a:gd name="connsiteX62" fmla="*/ 6080922 w 6105267"/>
              <a:gd name="connsiteY62" fmla="*/ 5561070 h 6858000"/>
              <a:gd name="connsiteX63" fmla="*/ 6096949 w 6105267"/>
              <a:gd name="connsiteY63" fmla="*/ 5648179 h 6858000"/>
              <a:gd name="connsiteX64" fmla="*/ 6096746 w 6105267"/>
              <a:gd name="connsiteY64" fmla="*/ 5862844 h 6858000"/>
              <a:gd name="connsiteX65" fmla="*/ 6045436 w 6105267"/>
              <a:gd name="connsiteY65" fmla="*/ 6124480 h 6858000"/>
              <a:gd name="connsiteX66" fmla="*/ 6030489 w 6105267"/>
              <a:gd name="connsiteY66" fmla="*/ 6317666 h 6858000"/>
              <a:gd name="connsiteX67" fmla="*/ 6007492 w 6105267"/>
              <a:gd name="connsiteY67" fmla="*/ 6440818 h 6858000"/>
              <a:gd name="connsiteX68" fmla="*/ 6009467 w 6105267"/>
              <a:gd name="connsiteY68" fmla="*/ 6487076 h 6858000"/>
              <a:gd name="connsiteX69" fmla="*/ 5995064 w 6105267"/>
              <a:gd name="connsiteY69" fmla="*/ 6540791 h 6858000"/>
              <a:gd name="connsiteX70" fmla="*/ 5986207 w 6105267"/>
              <a:gd name="connsiteY70" fmla="*/ 6695855 h 6858000"/>
              <a:gd name="connsiteX71" fmla="*/ 5979428 w 6105267"/>
              <a:gd name="connsiteY71" fmla="*/ 6754678 h 6858000"/>
              <a:gd name="connsiteX72" fmla="*/ 5984543 w 6105267"/>
              <a:gd name="connsiteY72" fmla="*/ 6811016 h 6858000"/>
              <a:gd name="connsiteX73" fmla="*/ 5979671 w 6105267"/>
              <a:gd name="connsiteY73" fmla="*/ 6858000 h 6858000"/>
              <a:gd name="connsiteX74" fmla="*/ 0 w 6105267"/>
              <a:gd name="connsiteY74" fmla="*/ 6858000 h 6858000"/>
              <a:gd name="connsiteX75" fmla="*/ 0 w 6105267"/>
              <a:gd name="connsiteY75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189234 w 6105267"/>
              <a:gd name="connsiteY13" fmla="*/ 1217308 h 6858000"/>
              <a:gd name="connsiteX14" fmla="*/ 5202769 w 6105267"/>
              <a:gd name="connsiteY14" fmla="*/ 1269450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696643 w 6105267"/>
              <a:gd name="connsiteY41" fmla="*/ 3773888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60672 w 6105267"/>
              <a:gd name="connsiteY45" fmla="*/ 4061579 h 6858000"/>
              <a:gd name="connsiteX46" fmla="*/ 5894095 w 6105267"/>
              <a:gd name="connsiteY46" fmla="*/ 4128857 h 6858000"/>
              <a:gd name="connsiteX47" fmla="*/ 5903513 w 6105267"/>
              <a:gd name="connsiteY47" fmla="*/ 4187661 h 6858000"/>
              <a:gd name="connsiteX48" fmla="*/ 5949086 w 6105267"/>
              <a:gd name="connsiteY48" fmla="*/ 4366139 h 6858000"/>
              <a:gd name="connsiteX49" fmla="*/ 5949261 w 6105267"/>
              <a:gd name="connsiteY49" fmla="*/ 4449185 h 6858000"/>
              <a:gd name="connsiteX50" fmla="*/ 5961816 w 6105267"/>
              <a:gd name="connsiteY50" fmla="*/ 4494562 h 6858000"/>
              <a:gd name="connsiteX51" fmla="*/ 5998138 w 6105267"/>
              <a:gd name="connsiteY51" fmla="*/ 4697518 h 6858000"/>
              <a:gd name="connsiteX52" fmla="*/ 6007819 w 6105267"/>
              <a:gd name="connsiteY52" fmla="*/ 4858148 h 6858000"/>
              <a:gd name="connsiteX53" fmla="*/ 6007749 w 6105267"/>
              <a:gd name="connsiteY53" fmla="*/ 4964715 h 6858000"/>
              <a:gd name="connsiteX54" fmla="*/ 6005269 w 6105267"/>
              <a:gd name="connsiteY54" fmla="*/ 5150567 h 6858000"/>
              <a:gd name="connsiteX55" fmla="*/ 6001127 w 6105267"/>
              <a:gd name="connsiteY55" fmla="*/ 5164609 h 6858000"/>
              <a:gd name="connsiteX56" fmla="*/ 5998514 w 6105267"/>
              <a:gd name="connsiteY56" fmla="*/ 5189673 h 6858000"/>
              <a:gd name="connsiteX57" fmla="*/ 6036748 w 6105267"/>
              <a:gd name="connsiteY57" fmla="*/ 5322752 h 6858000"/>
              <a:gd name="connsiteX58" fmla="*/ 6037677 w 6105267"/>
              <a:gd name="connsiteY58" fmla="*/ 5354807 h 6858000"/>
              <a:gd name="connsiteX59" fmla="*/ 6053435 w 6105267"/>
              <a:gd name="connsiteY59" fmla="*/ 5387547 h 6858000"/>
              <a:gd name="connsiteX60" fmla="*/ 6068640 w 6105267"/>
              <a:gd name="connsiteY60" fmla="*/ 5474503 h 6858000"/>
              <a:gd name="connsiteX61" fmla="*/ 6080922 w 6105267"/>
              <a:gd name="connsiteY61" fmla="*/ 5561070 h 6858000"/>
              <a:gd name="connsiteX62" fmla="*/ 6096949 w 6105267"/>
              <a:gd name="connsiteY62" fmla="*/ 5648179 h 6858000"/>
              <a:gd name="connsiteX63" fmla="*/ 6096746 w 6105267"/>
              <a:gd name="connsiteY63" fmla="*/ 5862844 h 6858000"/>
              <a:gd name="connsiteX64" fmla="*/ 6045436 w 6105267"/>
              <a:gd name="connsiteY64" fmla="*/ 6124480 h 6858000"/>
              <a:gd name="connsiteX65" fmla="*/ 6030489 w 6105267"/>
              <a:gd name="connsiteY65" fmla="*/ 6317666 h 6858000"/>
              <a:gd name="connsiteX66" fmla="*/ 6007492 w 6105267"/>
              <a:gd name="connsiteY66" fmla="*/ 6440818 h 6858000"/>
              <a:gd name="connsiteX67" fmla="*/ 6009467 w 6105267"/>
              <a:gd name="connsiteY67" fmla="*/ 6487076 h 6858000"/>
              <a:gd name="connsiteX68" fmla="*/ 5995064 w 6105267"/>
              <a:gd name="connsiteY68" fmla="*/ 6540791 h 6858000"/>
              <a:gd name="connsiteX69" fmla="*/ 5986207 w 6105267"/>
              <a:gd name="connsiteY69" fmla="*/ 6695855 h 6858000"/>
              <a:gd name="connsiteX70" fmla="*/ 5979428 w 6105267"/>
              <a:gd name="connsiteY70" fmla="*/ 6754678 h 6858000"/>
              <a:gd name="connsiteX71" fmla="*/ 5984543 w 6105267"/>
              <a:gd name="connsiteY71" fmla="*/ 6811016 h 6858000"/>
              <a:gd name="connsiteX72" fmla="*/ 5979671 w 6105267"/>
              <a:gd name="connsiteY72" fmla="*/ 6858000 h 6858000"/>
              <a:gd name="connsiteX73" fmla="*/ 0 w 6105267"/>
              <a:gd name="connsiteY73" fmla="*/ 6858000 h 6858000"/>
              <a:gd name="connsiteX74" fmla="*/ 0 w 6105267"/>
              <a:gd name="connsiteY74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189234 w 6105267"/>
              <a:gd name="connsiteY13" fmla="*/ 1186352 h 6858000"/>
              <a:gd name="connsiteX14" fmla="*/ 5202769 w 6105267"/>
              <a:gd name="connsiteY14" fmla="*/ 1269450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696643 w 6105267"/>
              <a:gd name="connsiteY41" fmla="*/ 3773888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60672 w 6105267"/>
              <a:gd name="connsiteY45" fmla="*/ 4061579 h 6858000"/>
              <a:gd name="connsiteX46" fmla="*/ 5894095 w 6105267"/>
              <a:gd name="connsiteY46" fmla="*/ 4128857 h 6858000"/>
              <a:gd name="connsiteX47" fmla="*/ 5903513 w 6105267"/>
              <a:gd name="connsiteY47" fmla="*/ 4187661 h 6858000"/>
              <a:gd name="connsiteX48" fmla="*/ 5949086 w 6105267"/>
              <a:gd name="connsiteY48" fmla="*/ 4366139 h 6858000"/>
              <a:gd name="connsiteX49" fmla="*/ 5949261 w 6105267"/>
              <a:gd name="connsiteY49" fmla="*/ 4449185 h 6858000"/>
              <a:gd name="connsiteX50" fmla="*/ 5961816 w 6105267"/>
              <a:gd name="connsiteY50" fmla="*/ 4494562 h 6858000"/>
              <a:gd name="connsiteX51" fmla="*/ 5998138 w 6105267"/>
              <a:gd name="connsiteY51" fmla="*/ 4697518 h 6858000"/>
              <a:gd name="connsiteX52" fmla="*/ 6007819 w 6105267"/>
              <a:gd name="connsiteY52" fmla="*/ 4858148 h 6858000"/>
              <a:gd name="connsiteX53" fmla="*/ 6007749 w 6105267"/>
              <a:gd name="connsiteY53" fmla="*/ 4964715 h 6858000"/>
              <a:gd name="connsiteX54" fmla="*/ 6005269 w 6105267"/>
              <a:gd name="connsiteY54" fmla="*/ 5150567 h 6858000"/>
              <a:gd name="connsiteX55" fmla="*/ 6001127 w 6105267"/>
              <a:gd name="connsiteY55" fmla="*/ 5164609 h 6858000"/>
              <a:gd name="connsiteX56" fmla="*/ 5998514 w 6105267"/>
              <a:gd name="connsiteY56" fmla="*/ 5189673 h 6858000"/>
              <a:gd name="connsiteX57" fmla="*/ 6036748 w 6105267"/>
              <a:gd name="connsiteY57" fmla="*/ 5322752 h 6858000"/>
              <a:gd name="connsiteX58" fmla="*/ 6037677 w 6105267"/>
              <a:gd name="connsiteY58" fmla="*/ 5354807 h 6858000"/>
              <a:gd name="connsiteX59" fmla="*/ 6053435 w 6105267"/>
              <a:gd name="connsiteY59" fmla="*/ 5387547 h 6858000"/>
              <a:gd name="connsiteX60" fmla="*/ 6068640 w 6105267"/>
              <a:gd name="connsiteY60" fmla="*/ 5474503 h 6858000"/>
              <a:gd name="connsiteX61" fmla="*/ 6080922 w 6105267"/>
              <a:gd name="connsiteY61" fmla="*/ 5561070 h 6858000"/>
              <a:gd name="connsiteX62" fmla="*/ 6096949 w 6105267"/>
              <a:gd name="connsiteY62" fmla="*/ 5648179 h 6858000"/>
              <a:gd name="connsiteX63" fmla="*/ 6096746 w 6105267"/>
              <a:gd name="connsiteY63" fmla="*/ 5862844 h 6858000"/>
              <a:gd name="connsiteX64" fmla="*/ 6045436 w 6105267"/>
              <a:gd name="connsiteY64" fmla="*/ 6124480 h 6858000"/>
              <a:gd name="connsiteX65" fmla="*/ 6030489 w 6105267"/>
              <a:gd name="connsiteY65" fmla="*/ 6317666 h 6858000"/>
              <a:gd name="connsiteX66" fmla="*/ 6007492 w 6105267"/>
              <a:gd name="connsiteY66" fmla="*/ 6440818 h 6858000"/>
              <a:gd name="connsiteX67" fmla="*/ 6009467 w 6105267"/>
              <a:gd name="connsiteY67" fmla="*/ 6487076 h 6858000"/>
              <a:gd name="connsiteX68" fmla="*/ 5995064 w 6105267"/>
              <a:gd name="connsiteY68" fmla="*/ 6540791 h 6858000"/>
              <a:gd name="connsiteX69" fmla="*/ 5986207 w 6105267"/>
              <a:gd name="connsiteY69" fmla="*/ 6695855 h 6858000"/>
              <a:gd name="connsiteX70" fmla="*/ 5979428 w 6105267"/>
              <a:gd name="connsiteY70" fmla="*/ 6754678 h 6858000"/>
              <a:gd name="connsiteX71" fmla="*/ 5984543 w 6105267"/>
              <a:gd name="connsiteY71" fmla="*/ 6811016 h 6858000"/>
              <a:gd name="connsiteX72" fmla="*/ 5979671 w 6105267"/>
              <a:gd name="connsiteY72" fmla="*/ 6858000 h 6858000"/>
              <a:gd name="connsiteX73" fmla="*/ 0 w 6105267"/>
              <a:gd name="connsiteY73" fmla="*/ 6858000 h 6858000"/>
              <a:gd name="connsiteX74" fmla="*/ 0 w 6105267"/>
              <a:gd name="connsiteY74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189234 w 6105267"/>
              <a:gd name="connsiteY13" fmla="*/ 1186352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696643 w 6105267"/>
              <a:gd name="connsiteY41" fmla="*/ 3773888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60672 w 6105267"/>
              <a:gd name="connsiteY45" fmla="*/ 4061579 h 6858000"/>
              <a:gd name="connsiteX46" fmla="*/ 5894095 w 6105267"/>
              <a:gd name="connsiteY46" fmla="*/ 4128857 h 6858000"/>
              <a:gd name="connsiteX47" fmla="*/ 5903513 w 6105267"/>
              <a:gd name="connsiteY47" fmla="*/ 4187661 h 6858000"/>
              <a:gd name="connsiteX48" fmla="*/ 5949086 w 6105267"/>
              <a:gd name="connsiteY48" fmla="*/ 4366139 h 6858000"/>
              <a:gd name="connsiteX49" fmla="*/ 5949261 w 6105267"/>
              <a:gd name="connsiteY49" fmla="*/ 4449185 h 6858000"/>
              <a:gd name="connsiteX50" fmla="*/ 5961816 w 6105267"/>
              <a:gd name="connsiteY50" fmla="*/ 4494562 h 6858000"/>
              <a:gd name="connsiteX51" fmla="*/ 5998138 w 6105267"/>
              <a:gd name="connsiteY51" fmla="*/ 4697518 h 6858000"/>
              <a:gd name="connsiteX52" fmla="*/ 6007819 w 6105267"/>
              <a:gd name="connsiteY52" fmla="*/ 4858148 h 6858000"/>
              <a:gd name="connsiteX53" fmla="*/ 6007749 w 6105267"/>
              <a:gd name="connsiteY53" fmla="*/ 4964715 h 6858000"/>
              <a:gd name="connsiteX54" fmla="*/ 6005269 w 6105267"/>
              <a:gd name="connsiteY54" fmla="*/ 5150567 h 6858000"/>
              <a:gd name="connsiteX55" fmla="*/ 6001127 w 6105267"/>
              <a:gd name="connsiteY55" fmla="*/ 5164609 h 6858000"/>
              <a:gd name="connsiteX56" fmla="*/ 5998514 w 6105267"/>
              <a:gd name="connsiteY56" fmla="*/ 5189673 h 6858000"/>
              <a:gd name="connsiteX57" fmla="*/ 6036748 w 6105267"/>
              <a:gd name="connsiteY57" fmla="*/ 5322752 h 6858000"/>
              <a:gd name="connsiteX58" fmla="*/ 6037677 w 6105267"/>
              <a:gd name="connsiteY58" fmla="*/ 5354807 h 6858000"/>
              <a:gd name="connsiteX59" fmla="*/ 6053435 w 6105267"/>
              <a:gd name="connsiteY59" fmla="*/ 5387547 h 6858000"/>
              <a:gd name="connsiteX60" fmla="*/ 6068640 w 6105267"/>
              <a:gd name="connsiteY60" fmla="*/ 5474503 h 6858000"/>
              <a:gd name="connsiteX61" fmla="*/ 6080922 w 6105267"/>
              <a:gd name="connsiteY61" fmla="*/ 5561070 h 6858000"/>
              <a:gd name="connsiteX62" fmla="*/ 6096949 w 6105267"/>
              <a:gd name="connsiteY62" fmla="*/ 5648179 h 6858000"/>
              <a:gd name="connsiteX63" fmla="*/ 6096746 w 6105267"/>
              <a:gd name="connsiteY63" fmla="*/ 5862844 h 6858000"/>
              <a:gd name="connsiteX64" fmla="*/ 6045436 w 6105267"/>
              <a:gd name="connsiteY64" fmla="*/ 6124480 h 6858000"/>
              <a:gd name="connsiteX65" fmla="*/ 6030489 w 6105267"/>
              <a:gd name="connsiteY65" fmla="*/ 6317666 h 6858000"/>
              <a:gd name="connsiteX66" fmla="*/ 6007492 w 6105267"/>
              <a:gd name="connsiteY66" fmla="*/ 6440818 h 6858000"/>
              <a:gd name="connsiteX67" fmla="*/ 6009467 w 6105267"/>
              <a:gd name="connsiteY67" fmla="*/ 6487076 h 6858000"/>
              <a:gd name="connsiteX68" fmla="*/ 5995064 w 6105267"/>
              <a:gd name="connsiteY68" fmla="*/ 6540791 h 6858000"/>
              <a:gd name="connsiteX69" fmla="*/ 5986207 w 6105267"/>
              <a:gd name="connsiteY69" fmla="*/ 6695855 h 6858000"/>
              <a:gd name="connsiteX70" fmla="*/ 5979428 w 6105267"/>
              <a:gd name="connsiteY70" fmla="*/ 6754678 h 6858000"/>
              <a:gd name="connsiteX71" fmla="*/ 5984543 w 6105267"/>
              <a:gd name="connsiteY71" fmla="*/ 6811016 h 6858000"/>
              <a:gd name="connsiteX72" fmla="*/ 5979671 w 6105267"/>
              <a:gd name="connsiteY72" fmla="*/ 6858000 h 6858000"/>
              <a:gd name="connsiteX73" fmla="*/ 0 w 6105267"/>
              <a:gd name="connsiteY73" fmla="*/ 6858000 h 6858000"/>
              <a:gd name="connsiteX74" fmla="*/ 0 w 6105267"/>
              <a:gd name="connsiteY74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696643 w 6105267"/>
              <a:gd name="connsiteY41" fmla="*/ 3773888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60672 w 6105267"/>
              <a:gd name="connsiteY45" fmla="*/ 4061579 h 6858000"/>
              <a:gd name="connsiteX46" fmla="*/ 5894095 w 6105267"/>
              <a:gd name="connsiteY46" fmla="*/ 4128857 h 6858000"/>
              <a:gd name="connsiteX47" fmla="*/ 5903513 w 6105267"/>
              <a:gd name="connsiteY47" fmla="*/ 4187661 h 6858000"/>
              <a:gd name="connsiteX48" fmla="*/ 5949086 w 6105267"/>
              <a:gd name="connsiteY48" fmla="*/ 4366139 h 6858000"/>
              <a:gd name="connsiteX49" fmla="*/ 5949261 w 6105267"/>
              <a:gd name="connsiteY49" fmla="*/ 4449185 h 6858000"/>
              <a:gd name="connsiteX50" fmla="*/ 5961816 w 6105267"/>
              <a:gd name="connsiteY50" fmla="*/ 4494562 h 6858000"/>
              <a:gd name="connsiteX51" fmla="*/ 5998138 w 6105267"/>
              <a:gd name="connsiteY51" fmla="*/ 4697518 h 6858000"/>
              <a:gd name="connsiteX52" fmla="*/ 6007819 w 6105267"/>
              <a:gd name="connsiteY52" fmla="*/ 4858148 h 6858000"/>
              <a:gd name="connsiteX53" fmla="*/ 6007749 w 6105267"/>
              <a:gd name="connsiteY53" fmla="*/ 4964715 h 6858000"/>
              <a:gd name="connsiteX54" fmla="*/ 6005269 w 6105267"/>
              <a:gd name="connsiteY54" fmla="*/ 5150567 h 6858000"/>
              <a:gd name="connsiteX55" fmla="*/ 6001127 w 6105267"/>
              <a:gd name="connsiteY55" fmla="*/ 5164609 h 6858000"/>
              <a:gd name="connsiteX56" fmla="*/ 5998514 w 6105267"/>
              <a:gd name="connsiteY56" fmla="*/ 5189673 h 6858000"/>
              <a:gd name="connsiteX57" fmla="*/ 6036748 w 6105267"/>
              <a:gd name="connsiteY57" fmla="*/ 5322752 h 6858000"/>
              <a:gd name="connsiteX58" fmla="*/ 6037677 w 6105267"/>
              <a:gd name="connsiteY58" fmla="*/ 5354807 h 6858000"/>
              <a:gd name="connsiteX59" fmla="*/ 6053435 w 6105267"/>
              <a:gd name="connsiteY59" fmla="*/ 5387547 h 6858000"/>
              <a:gd name="connsiteX60" fmla="*/ 6068640 w 6105267"/>
              <a:gd name="connsiteY60" fmla="*/ 5474503 h 6858000"/>
              <a:gd name="connsiteX61" fmla="*/ 6080922 w 6105267"/>
              <a:gd name="connsiteY61" fmla="*/ 5561070 h 6858000"/>
              <a:gd name="connsiteX62" fmla="*/ 6096949 w 6105267"/>
              <a:gd name="connsiteY62" fmla="*/ 5648179 h 6858000"/>
              <a:gd name="connsiteX63" fmla="*/ 6096746 w 6105267"/>
              <a:gd name="connsiteY63" fmla="*/ 5862844 h 6858000"/>
              <a:gd name="connsiteX64" fmla="*/ 6045436 w 6105267"/>
              <a:gd name="connsiteY64" fmla="*/ 6124480 h 6858000"/>
              <a:gd name="connsiteX65" fmla="*/ 6030489 w 6105267"/>
              <a:gd name="connsiteY65" fmla="*/ 6317666 h 6858000"/>
              <a:gd name="connsiteX66" fmla="*/ 6007492 w 6105267"/>
              <a:gd name="connsiteY66" fmla="*/ 6440818 h 6858000"/>
              <a:gd name="connsiteX67" fmla="*/ 6009467 w 6105267"/>
              <a:gd name="connsiteY67" fmla="*/ 6487076 h 6858000"/>
              <a:gd name="connsiteX68" fmla="*/ 5995064 w 6105267"/>
              <a:gd name="connsiteY68" fmla="*/ 6540791 h 6858000"/>
              <a:gd name="connsiteX69" fmla="*/ 5986207 w 6105267"/>
              <a:gd name="connsiteY69" fmla="*/ 6695855 h 6858000"/>
              <a:gd name="connsiteX70" fmla="*/ 5979428 w 6105267"/>
              <a:gd name="connsiteY70" fmla="*/ 6754678 h 6858000"/>
              <a:gd name="connsiteX71" fmla="*/ 5984543 w 6105267"/>
              <a:gd name="connsiteY71" fmla="*/ 6811016 h 6858000"/>
              <a:gd name="connsiteX72" fmla="*/ 5979671 w 6105267"/>
              <a:gd name="connsiteY72" fmla="*/ 6858000 h 6858000"/>
              <a:gd name="connsiteX73" fmla="*/ 0 w 6105267"/>
              <a:gd name="connsiteY73" fmla="*/ 6858000 h 6858000"/>
              <a:gd name="connsiteX74" fmla="*/ 0 w 6105267"/>
              <a:gd name="connsiteY74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696643 w 6105267"/>
              <a:gd name="connsiteY41" fmla="*/ 3773888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60672 w 6105267"/>
              <a:gd name="connsiteY45" fmla="*/ 4061579 h 6858000"/>
              <a:gd name="connsiteX46" fmla="*/ 5894095 w 6105267"/>
              <a:gd name="connsiteY46" fmla="*/ 4128857 h 6858000"/>
              <a:gd name="connsiteX47" fmla="*/ 5903513 w 6105267"/>
              <a:gd name="connsiteY47" fmla="*/ 4187661 h 6858000"/>
              <a:gd name="connsiteX48" fmla="*/ 5949086 w 6105267"/>
              <a:gd name="connsiteY48" fmla="*/ 4366139 h 6858000"/>
              <a:gd name="connsiteX49" fmla="*/ 5949261 w 6105267"/>
              <a:gd name="connsiteY49" fmla="*/ 4449185 h 6858000"/>
              <a:gd name="connsiteX50" fmla="*/ 5961816 w 6105267"/>
              <a:gd name="connsiteY50" fmla="*/ 4494562 h 6858000"/>
              <a:gd name="connsiteX51" fmla="*/ 5998138 w 6105267"/>
              <a:gd name="connsiteY51" fmla="*/ 4697518 h 6858000"/>
              <a:gd name="connsiteX52" fmla="*/ 6007819 w 6105267"/>
              <a:gd name="connsiteY52" fmla="*/ 4858148 h 6858000"/>
              <a:gd name="connsiteX53" fmla="*/ 6007749 w 6105267"/>
              <a:gd name="connsiteY53" fmla="*/ 4964715 h 6858000"/>
              <a:gd name="connsiteX54" fmla="*/ 6005269 w 6105267"/>
              <a:gd name="connsiteY54" fmla="*/ 5150567 h 6858000"/>
              <a:gd name="connsiteX55" fmla="*/ 6001127 w 6105267"/>
              <a:gd name="connsiteY55" fmla="*/ 5164609 h 6858000"/>
              <a:gd name="connsiteX56" fmla="*/ 5998514 w 6105267"/>
              <a:gd name="connsiteY56" fmla="*/ 5189673 h 6858000"/>
              <a:gd name="connsiteX57" fmla="*/ 6036748 w 6105267"/>
              <a:gd name="connsiteY57" fmla="*/ 5322752 h 6858000"/>
              <a:gd name="connsiteX58" fmla="*/ 6037677 w 6105267"/>
              <a:gd name="connsiteY58" fmla="*/ 5354807 h 6858000"/>
              <a:gd name="connsiteX59" fmla="*/ 6053435 w 6105267"/>
              <a:gd name="connsiteY59" fmla="*/ 5387547 h 6858000"/>
              <a:gd name="connsiteX60" fmla="*/ 6068640 w 6105267"/>
              <a:gd name="connsiteY60" fmla="*/ 5474503 h 6858000"/>
              <a:gd name="connsiteX61" fmla="*/ 6080922 w 6105267"/>
              <a:gd name="connsiteY61" fmla="*/ 5561070 h 6858000"/>
              <a:gd name="connsiteX62" fmla="*/ 6096949 w 6105267"/>
              <a:gd name="connsiteY62" fmla="*/ 5648179 h 6858000"/>
              <a:gd name="connsiteX63" fmla="*/ 6096746 w 6105267"/>
              <a:gd name="connsiteY63" fmla="*/ 5862844 h 6858000"/>
              <a:gd name="connsiteX64" fmla="*/ 6045436 w 6105267"/>
              <a:gd name="connsiteY64" fmla="*/ 6124480 h 6858000"/>
              <a:gd name="connsiteX65" fmla="*/ 6030489 w 6105267"/>
              <a:gd name="connsiteY65" fmla="*/ 6317666 h 6858000"/>
              <a:gd name="connsiteX66" fmla="*/ 6007492 w 6105267"/>
              <a:gd name="connsiteY66" fmla="*/ 6440818 h 6858000"/>
              <a:gd name="connsiteX67" fmla="*/ 6009467 w 6105267"/>
              <a:gd name="connsiteY67" fmla="*/ 6487076 h 6858000"/>
              <a:gd name="connsiteX68" fmla="*/ 5995064 w 6105267"/>
              <a:gd name="connsiteY68" fmla="*/ 6540791 h 6858000"/>
              <a:gd name="connsiteX69" fmla="*/ 5986207 w 6105267"/>
              <a:gd name="connsiteY69" fmla="*/ 6695855 h 6858000"/>
              <a:gd name="connsiteX70" fmla="*/ 5979428 w 6105267"/>
              <a:gd name="connsiteY70" fmla="*/ 6754678 h 6858000"/>
              <a:gd name="connsiteX71" fmla="*/ 5984543 w 6105267"/>
              <a:gd name="connsiteY71" fmla="*/ 6811016 h 6858000"/>
              <a:gd name="connsiteX72" fmla="*/ 5979671 w 6105267"/>
              <a:gd name="connsiteY72" fmla="*/ 6858000 h 6858000"/>
              <a:gd name="connsiteX73" fmla="*/ 0 w 6105267"/>
              <a:gd name="connsiteY73" fmla="*/ 6858000 h 6858000"/>
              <a:gd name="connsiteX74" fmla="*/ 0 w 6105267"/>
              <a:gd name="connsiteY74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696643 w 6105267"/>
              <a:gd name="connsiteY41" fmla="*/ 3773888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60672 w 6105267"/>
              <a:gd name="connsiteY45" fmla="*/ 4061579 h 6858000"/>
              <a:gd name="connsiteX46" fmla="*/ 5894095 w 6105267"/>
              <a:gd name="connsiteY46" fmla="*/ 4128857 h 6858000"/>
              <a:gd name="connsiteX47" fmla="*/ 5903513 w 6105267"/>
              <a:gd name="connsiteY47" fmla="*/ 4187661 h 6858000"/>
              <a:gd name="connsiteX48" fmla="*/ 5949086 w 6105267"/>
              <a:gd name="connsiteY48" fmla="*/ 4366139 h 6858000"/>
              <a:gd name="connsiteX49" fmla="*/ 5949261 w 6105267"/>
              <a:gd name="connsiteY49" fmla="*/ 4449185 h 6858000"/>
              <a:gd name="connsiteX50" fmla="*/ 5961816 w 6105267"/>
              <a:gd name="connsiteY50" fmla="*/ 4494562 h 6858000"/>
              <a:gd name="connsiteX51" fmla="*/ 5998138 w 6105267"/>
              <a:gd name="connsiteY51" fmla="*/ 4697518 h 6858000"/>
              <a:gd name="connsiteX52" fmla="*/ 6007819 w 6105267"/>
              <a:gd name="connsiteY52" fmla="*/ 4858148 h 6858000"/>
              <a:gd name="connsiteX53" fmla="*/ 6007749 w 6105267"/>
              <a:gd name="connsiteY53" fmla="*/ 4964715 h 6858000"/>
              <a:gd name="connsiteX54" fmla="*/ 6005269 w 6105267"/>
              <a:gd name="connsiteY54" fmla="*/ 5150567 h 6858000"/>
              <a:gd name="connsiteX55" fmla="*/ 6001127 w 6105267"/>
              <a:gd name="connsiteY55" fmla="*/ 5164609 h 6858000"/>
              <a:gd name="connsiteX56" fmla="*/ 5998514 w 6105267"/>
              <a:gd name="connsiteY56" fmla="*/ 5189673 h 6858000"/>
              <a:gd name="connsiteX57" fmla="*/ 6036748 w 6105267"/>
              <a:gd name="connsiteY57" fmla="*/ 5322752 h 6858000"/>
              <a:gd name="connsiteX58" fmla="*/ 6037677 w 6105267"/>
              <a:gd name="connsiteY58" fmla="*/ 5354807 h 6858000"/>
              <a:gd name="connsiteX59" fmla="*/ 6053435 w 6105267"/>
              <a:gd name="connsiteY59" fmla="*/ 5387547 h 6858000"/>
              <a:gd name="connsiteX60" fmla="*/ 6068640 w 6105267"/>
              <a:gd name="connsiteY60" fmla="*/ 5474503 h 6858000"/>
              <a:gd name="connsiteX61" fmla="*/ 6080922 w 6105267"/>
              <a:gd name="connsiteY61" fmla="*/ 5561070 h 6858000"/>
              <a:gd name="connsiteX62" fmla="*/ 6096949 w 6105267"/>
              <a:gd name="connsiteY62" fmla="*/ 5648179 h 6858000"/>
              <a:gd name="connsiteX63" fmla="*/ 6096746 w 6105267"/>
              <a:gd name="connsiteY63" fmla="*/ 5862844 h 6858000"/>
              <a:gd name="connsiteX64" fmla="*/ 6045436 w 6105267"/>
              <a:gd name="connsiteY64" fmla="*/ 6124480 h 6858000"/>
              <a:gd name="connsiteX65" fmla="*/ 6030489 w 6105267"/>
              <a:gd name="connsiteY65" fmla="*/ 6317666 h 6858000"/>
              <a:gd name="connsiteX66" fmla="*/ 6007492 w 6105267"/>
              <a:gd name="connsiteY66" fmla="*/ 6440818 h 6858000"/>
              <a:gd name="connsiteX67" fmla="*/ 6009467 w 6105267"/>
              <a:gd name="connsiteY67" fmla="*/ 6487076 h 6858000"/>
              <a:gd name="connsiteX68" fmla="*/ 5995064 w 6105267"/>
              <a:gd name="connsiteY68" fmla="*/ 6540791 h 6858000"/>
              <a:gd name="connsiteX69" fmla="*/ 5986207 w 6105267"/>
              <a:gd name="connsiteY69" fmla="*/ 6695855 h 6858000"/>
              <a:gd name="connsiteX70" fmla="*/ 5979428 w 6105267"/>
              <a:gd name="connsiteY70" fmla="*/ 6754678 h 6858000"/>
              <a:gd name="connsiteX71" fmla="*/ 5984543 w 6105267"/>
              <a:gd name="connsiteY71" fmla="*/ 6811016 h 6858000"/>
              <a:gd name="connsiteX72" fmla="*/ 5979671 w 6105267"/>
              <a:gd name="connsiteY72" fmla="*/ 6858000 h 6858000"/>
              <a:gd name="connsiteX73" fmla="*/ 0 w 6105267"/>
              <a:gd name="connsiteY73" fmla="*/ 6858000 h 6858000"/>
              <a:gd name="connsiteX74" fmla="*/ 0 w 6105267"/>
              <a:gd name="connsiteY74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696643 w 6105267"/>
              <a:gd name="connsiteY41" fmla="*/ 3773888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60672 w 6105267"/>
              <a:gd name="connsiteY45" fmla="*/ 4061579 h 6858000"/>
              <a:gd name="connsiteX46" fmla="*/ 5894095 w 6105267"/>
              <a:gd name="connsiteY46" fmla="*/ 4128857 h 6858000"/>
              <a:gd name="connsiteX47" fmla="*/ 5903513 w 6105267"/>
              <a:gd name="connsiteY47" fmla="*/ 4187661 h 6858000"/>
              <a:gd name="connsiteX48" fmla="*/ 5949086 w 6105267"/>
              <a:gd name="connsiteY48" fmla="*/ 4366139 h 6858000"/>
              <a:gd name="connsiteX49" fmla="*/ 5949261 w 6105267"/>
              <a:gd name="connsiteY49" fmla="*/ 4449185 h 6858000"/>
              <a:gd name="connsiteX50" fmla="*/ 5961816 w 6105267"/>
              <a:gd name="connsiteY50" fmla="*/ 4494562 h 6858000"/>
              <a:gd name="connsiteX51" fmla="*/ 5998138 w 6105267"/>
              <a:gd name="connsiteY51" fmla="*/ 4697518 h 6858000"/>
              <a:gd name="connsiteX52" fmla="*/ 6007819 w 6105267"/>
              <a:gd name="connsiteY52" fmla="*/ 4858148 h 6858000"/>
              <a:gd name="connsiteX53" fmla="*/ 6007749 w 6105267"/>
              <a:gd name="connsiteY53" fmla="*/ 4964715 h 6858000"/>
              <a:gd name="connsiteX54" fmla="*/ 6005269 w 6105267"/>
              <a:gd name="connsiteY54" fmla="*/ 5150567 h 6858000"/>
              <a:gd name="connsiteX55" fmla="*/ 6001127 w 6105267"/>
              <a:gd name="connsiteY55" fmla="*/ 5164609 h 6858000"/>
              <a:gd name="connsiteX56" fmla="*/ 5998514 w 6105267"/>
              <a:gd name="connsiteY56" fmla="*/ 5189673 h 6858000"/>
              <a:gd name="connsiteX57" fmla="*/ 6036748 w 6105267"/>
              <a:gd name="connsiteY57" fmla="*/ 5322752 h 6858000"/>
              <a:gd name="connsiteX58" fmla="*/ 6037677 w 6105267"/>
              <a:gd name="connsiteY58" fmla="*/ 5354807 h 6858000"/>
              <a:gd name="connsiteX59" fmla="*/ 6053435 w 6105267"/>
              <a:gd name="connsiteY59" fmla="*/ 5387547 h 6858000"/>
              <a:gd name="connsiteX60" fmla="*/ 6068640 w 6105267"/>
              <a:gd name="connsiteY60" fmla="*/ 5474503 h 6858000"/>
              <a:gd name="connsiteX61" fmla="*/ 6080922 w 6105267"/>
              <a:gd name="connsiteY61" fmla="*/ 5561070 h 6858000"/>
              <a:gd name="connsiteX62" fmla="*/ 6096949 w 6105267"/>
              <a:gd name="connsiteY62" fmla="*/ 5648179 h 6858000"/>
              <a:gd name="connsiteX63" fmla="*/ 6096746 w 6105267"/>
              <a:gd name="connsiteY63" fmla="*/ 5862844 h 6858000"/>
              <a:gd name="connsiteX64" fmla="*/ 6045436 w 6105267"/>
              <a:gd name="connsiteY64" fmla="*/ 6124480 h 6858000"/>
              <a:gd name="connsiteX65" fmla="*/ 6030489 w 6105267"/>
              <a:gd name="connsiteY65" fmla="*/ 6317666 h 6858000"/>
              <a:gd name="connsiteX66" fmla="*/ 6007492 w 6105267"/>
              <a:gd name="connsiteY66" fmla="*/ 6440818 h 6858000"/>
              <a:gd name="connsiteX67" fmla="*/ 6009467 w 6105267"/>
              <a:gd name="connsiteY67" fmla="*/ 6487076 h 6858000"/>
              <a:gd name="connsiteX68" fmla="*/ 5995064 w 6105267"/>
              <a:gd name="connsiteY68" fmla="*/ 6540791 h 6858000"/>
              <a:gd name="connsiteX69" fmla="*/ 5986207 w 6105267"/>
              <a:gd name="connsiteY69" fmla="*/ 6695855 h 6858000"/>
              <a:gd name="connsiteX70" fmla="*/ 5979428 w 6105267"/>
              <a:gd name="connsiteY70" fmla="*/ 6754678 h 6858000"/>
              <a:gd name="connsiteX71" fmla="*/ 5984543 w 6105267"/>
              <a:gd name="connsiteY71" fmla="*/ 6811016 h 6858000"/>
              <a:gd name="connsiteX72" fmla="*/ 5979671 w 6105267"/>
              <a:gd name="connsiteY72" fmla="*/ 6858000 h 6858000"/>
              <a:gd name="connsiteX73" fmla="*/ 0 w 6105267"/>
              <a:gd name="connsiteY73" fmla="*/ 6858000 h 6858000"/>
              <a:gd name="connsiteX74" fmla="*/ 0 w 6105267"/>
              <a:gd name="connsiteY74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706168 w 6105267"/>
              <a:gd name="connsiteY41" fmla="*/ 3797701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60672 w 6105267"/>
              <a:gd name="connsiteY45" fmla="*/ 4061579 h 6858000"/>
              <a:gd name="connsiteX46" fmla="*/ 5894095 w 6105267"/>
              <a:gd name="connsiteY46" fmla="*/ 4128857 h 6858000"/>
              <a:gd name="connsiteX47" fmla="*/ 5903513 w 6105267"/>
              <a:gd name="connsiteY47" fmla="*/ 4187661 h 6858000"/>
              <a:gd name="connsiteX48" fmla="*/ 5949086 w 6105267"/>
              <a:gd name="connsiteY48" fmla="*/ 4366139 h 6858000"/>
              <a:gd name="connsiteX49" fmla="*/ 5949261 w 6105267"/>
              <a:gd name="connsiteY49" fmla="*/ 4449185 h 6858000"/>
              <a:gd name="connsiteX50" fmla="*/ 5961816 w 6105267"/>
              <a:gd name="connsiteY50" fmla="*/ 4494562 h 6858000"/>
              <a:gd name="connsiteX51" fmla="*/ 5998138 w 6105267"/>
              <a:gd name="connsiteY51" fmla="*/ 4697518 h 6858000"/>
              <a:gd name="connsiteX52" fmla="*/ 6007819 w 6105267"/>
              <a:gd name="connsiteY52" fmla="*/ 4858148 h 6858000"/>
              <a:gd name="connsiteX53" fmla="*/ 6007749 w 6105267"/>
              <a:gd name="connsiteY53" fmla="*/ 4964715 h 6858000"/>
              <a:gd name="connsiteX54" fmla="*/ 6005269 w 6105267"/>
              <a:gd name="connsiteY54" fmla="*/ 5150567 h 6858000"/>
              <a:gd name="connsiteX55" fmla="*/ 6001127 w 6105267"/>
              <a:gd name="connsiteY55" fmla="*/ 5164609 h 6858000"/>
              <a:gd name="connsiteX56" fmla="*/ 5998514 w 6105267"/>
              <a:gd name="connsiteY56" fmla="*/ 5189673 h 6858000"/>
              <a:gd name="connsiteX57" fmla="*/ 6036748 w 6105267"/>
              <a:gd name="connsiteY57" fmla="*/ 5322752 h 6858000"/>
              <a:gd name="connsiteX58" fmla="*/ 6037677 w 6105267"/>
              <a:gd name="connsiteY58" fmla="*/ 5354807 h 6858000"/>
              <a:gd name="connsiteX59" fmla="*/ 6053435 w 6105267"/>
              <a:gd name="connsiteY59" fmla="*/ 5387547 h 6858000"/>
              <a:gd name="connsiteX60" fmla="*/ 6068640 w 6105267"/>
              <a:gd name="connsiteY60" fmla="*/ 5474503 h 6858000"/>
              <a:gd name="connsiteX61" fmla="*/ 6080922 w 6105267"/>
              <a:gd name="connsiteY61" fmla="*/ 5561070 h 6858000"/>
              <a:gd name="connsiteX62" fmla="*/ 6096949 w 6105267"/>
              <a:gd name="connsiteY62" fmla="*/ 5648179 h 6858000"/>
              <a:gd name="connsiteX63" fmla="*/ 6096746 w 6105267"/>
              <a:gd name="connsiteY63" fmla="*/ 5862844 h 6858000"/>
              <a:gd name="connsiteX64" fmla="*/ 6045436 w 6105267"/>
              <a:gd name="connsiteY64" fmla="*/ 6124480 h 6858000"/>
              <a:gd name="connsiteX65" fmla="*/ 6030489 w 6105267"/>
              <a:gd name="connsiteY65" fmla="*/ 6317666 h 6858000"/>
              <a:gd name="connsiteX66" fmla="*/ 6007492 w 6105267"/>
              <a:gd name="connsiteY66" fmla="*/ 6440818 h 6858000"/>
              <a:gd name="connsiteX67" fmla="*/ 6009467 w 6105267"/>
              <a:gd name="connsiteY67" fmla="*/ 6487076 h 6858000"/>
              <a:gd name="connsiteX68" fmla="*/ 5995064 w 6105267"/>
              <a:gd name="connsiteY68" fmla="*/ 6540791 h 6858000"/>
              <a:gd name="connsiteX69" fmla="*/ 5986207 w 6105267"/>
              <a:gd name="connsiteY69" fmla="*/ 6695855 h 6858000"/>
              <a:gd name="connsiteX70" fmla="*/ 5979428 w 6105267"/>
              <a:gd name="connsiteY70" fmla="*/ 6754678 h 6858000"/>
              <a:gd name="connsiteX71" fmla="*/ 5984543 w 6105267"/>
              <a:gd name="connsiteY71" fmla="*/ 6811016 h 6858000"/>
              <a:gd name="connsiteX72" fmla="*/ 5979671 w 6105267"/>
              <a:gd name="connsiteY72" fmla="*/ 6858000 h 6858000"/>
              <a:gd name="connsiteX73" fmla="*/ 0 w 6105267"/>
              <a:gd name="connsiteY73" fmla="*/ 6858000 h 6858000"/>
              <a:gd name="connsiteX74" fmla="*/ 0 w 6105267"/>
              <a:gd name="connsiteY74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57023 w 6105267"/>
              <a:gd name="connsiteY32" fmla="*/ 2858292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722836 w 6105267"/>
              <a:gd name="connsiteY41" fmla="*/ 3814370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60672 w 6105267"/>
              <a:gd name="connsiteY45" fmla="*/ 4061579 h 6858000"/>
              <a:gd name="connsiteX46" fmla="*/ 5894095 w 6105267"/>
              <a:gd name="connsiteY46" fmla="*/ 4128857 h 6858000"/>
              <a:gd name="connsiteX47" fmla="*/ 5903513 w 6105267"/>
              <a:gd name="connsiteY47" fmla="*/ 4187661 h 6858000"/>
              <a:gd name="connsiteX48" fmla="*/ 5949086 w 6105267"/>
              <a:gd name="connsiteY48" fmla="*/ 4366139 h 6858000"/>
              <a:gd name="connsiteX49" fmla="*/ 5949261 w 6105267"/>
              <a:gd name="connsiteY49" fmla="*/ 4449185 h 6858000"/>
              <a:gd name="connsiteX50" fmla="*/ 5961816 w 6105267"/>
              <a:gd name="connsiteY50" fmla="*/ 4494562 h 6858000"/>
              <a:gd name="connsiteX51" fmla="*/ 5998138 w 6105267"/>
              <a:gd name="connsiteY51" fmla="*/ 4697518 h 6858000"/>
              <a:gd name="connsiteX52" fmla="*/ 6007819 w 6105267"/>
              <a:gd name="connsiteY52" fmla="*/ 4858148 h 6858000"/>
              <a:gd name="connsiteX53" fmla="*/ 6007749 w 6105267"/>
              <a:gd name="connsiteY53" fmla="*/ 4964715 h 6858000"/>
              <a:gd name="connsiteX54" fmla="*/ 6005269 w 6105267"/>
              <a:gd name="connsiteY54" fmla="*/ 5150567 h 6858000"/>
              <a:gd name="connsiteX55" fmla="*/ 6001127 w 6105267"/>
              <a:gd name="connsiteY55" fmla="*/ 5164609 h 6858000"/>
              <a:gd name="connsiteX56" fmla="*/ 5998514 w 6105267"/>
              <a:gd name="connsiteY56" fmla="*/ 5189673 h 6858000"/>
              <a:gd name="connsiteX57" fmla="*/ 6036748 w 6105267"/>
              <a:gd name="connsiteY57" fmla="*/ 5322752 h 6858000"/>
              <a:gd name="connsiteX58" fmla="*/ 6037677 w 6105267"/>
              <a:gd name="connsiteY58" fmla="*/ 5354807 h 6858000"/>
              <a:gd name="connsiteX59" fmla="*/ 6053435 w 6105267"/>
              <a:gd name="connsiteY59" fmla="*/ 5387547 h 6858000"/>
              <a:gd name="connsiteX60" fmla="*/ 6068640 w 6105267"/>
              <a:gd name="connsiteY60" fmla="*/ 5474503 h 6858000"/>
              <a:gd name="connsiteX61" fmla="*/ 6080922 w 6105267"/>
              <a:gd name="connsiteY61" fmla="*/ 5561070 h 6858000"/>
              <a:gd name="connsiteX62" fmla="*/ 6096949 w 6105267"/>
              <a:gd name="connsiteY62" fmla="*/ 5648179 h 6858000"/>
              <a:gd name="connsiteX63" fmla="*/ 6096746 w 6105267"/>
              <a:gd name="connsiteY63" fmla="*/ 5862844 h 6858000"/>
              <a:gd name="connsiteX64" fmla="*/ 6045436 w 6105267"/>
              <a:gd name="connsiteY64" fmla="*/ 6124480 h 6858000"/>
              <a:gd name="connsiteX65" fmla="*/ 6030489 w 6105267"/>
              <a:gd name="connsiteY65" fmla="*/ 6317666 h 6858000"/>
              <a:gd name="connsiteX66" fmla="*/ 6007492 w 6105267"/>
              <a:gd name="connsiteY66" fmla="*/ 6440818 h 6858000"/>
              <a:gd name="connsiteX67" fmla="*/ 6009467 w 6105267"/>
              <a:gd name="connsiteY67" fmla="*/ 6487076 h 6858000"/>
              <a:gd name="connsiteX68" fmla="*/ 5995064 w 6105267"/>
              <a:gd name="connsiteY68" fmla="*/ 6540791 h 6858000"/>
              <a:gd name="connsiteX69" fmla="*/ 5986207 w 6105267"/>
              <a:gd name="connsiteY69" fmla="*/ 6695855 h 6858000"/>
              <a:gd name="connsiteX70" fmla="*/ 5979428 w 6105267"/>
              <a:gd name="connsiteY70" fmla="*/ 6754678 h 6858000"/>
              <a:gd name="connsiteX71" fmla="*/ 5984543 w 6105267"/>
              <a:gd name="connsiteY71" fmla="*/ 6811016 h 6858000"/>
              <a:gd name="connsiteX72" fmla="*/ 5979671 w 6105267"/>
              <a:gd name="connsiteY72" fmla="*/ 6858000 h 6858000"/>
              <a:gd name="connsiteX73" fmla="*/ 0 w 6105267"/>
              <a:gd name="connsiteY73" fmla="*/ 6858000 h 6858000"/>
              <a:gd name="connsiteX74" fmla="*/ 0 w 6105267"/>
              <a:gd name="connsiteY74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48870 w 6105267"/>
              <a:gd name="connsiteY32" fmla="*/ 2838305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18377 w 6105267"/>
              <a:gd name="connsiteY38" fmla="*/ 3588431 h 6858000"/>
              <a:gd name="connsiteX39" fmla="*/ 5655472 w 6105267"/>
              <a:gd name="connsiteY39" fmla="*/ 3678877 h 6858000"/>
              <a:gd name="connsiteX40" fmla="*/ 5683015 w 6105267"/>
              <a:gd name="connsiteY40" fmla="*/ 3762025 h 6858000"/>
              <a:gd name="connsiteX41" fmla="*/ 5722836 w 6105267"/>
              <a:gd name="connsiteY41" fmla="*/ 3814370 h 6858000"/>
              <a:gd name="connsiteX42" fmla="*/ 5768491 w 6105267"/>
              <a:gd name="connsiteY42" fmla="*/ 3914399 h 6858000"/>
              <a:gd name="connsiteX43" fmla="*/ 5793123 w 6105267"/>
              <a:gd name="connsiteY43" fmla="*/ 3969952 h 6858000"/>
              <a:gd name="connsiteX44" fmla="*/ 5808321 w 6105267"/>
              <a:gd name="connsiteY44" fmla="*/ 3988153 h 6858000"/>
              <a:gd name="connsiteX45" fmla="*/ 5860672 w 6105267"/>
              <a:gd name="connsiteY45" fmla="*/ 4061579 h 6858000"/>
              <a:gd name="connsiteX46" fmla="*/ 5894095 w 6105267"/>
              <a:gd name="connsiteY46" fmla="*/ 4128857 h 6858000"/>
              <a:gd name="connsiteX47" fmla="*/ 5903513 w 6105267"/>
              <a:gd name="connsiteY47" fmla="*/ 4187661 h 6858000"/>
              <a:gd name="connsiteX48" fmla="*/ 5949086 w 6105267"/>
              <a:gd name="connsiteY48" fmla="*/ 4366139 h 6858000"/>
              <a:gd name="connsiteX49" fmla="*/ 5949261 w 6105267"/>
              <a:gd name="connsiteY49" fmla="*/ 4449185 h 6858000"/>
              <a:gd name="connsiteX50" fmla="*/ 5961816 w 6105267"/>
              <a:gd name="connsiteY50" fmla="*/ 4494562 h 6858000"/>
              <a:gd name="connsiteX51" fmla="*/ 5998138 w 6105267"/>
              <a:gd name="connsiteY51" fmla="*/ 4697518 h 6858000"/>
              <a:gd name="connsiteX52" fmla="*/ 6007819 w 6105267"/>
              <a:gd name="connsiteY52" fmla="*/ 4858148 h 6858000"/>
              <a:gd name="connsiteX53" fmla="*/ 6007749 w 6105267"/>
              <a:gd name="connsiteY53" fmla="*/ 4964715 h 6858000"/>
              <a:gd name="connsiteX54" fmla="*/ 6005269 w 6105267"/>
              <a:gd name="connsiteY54" fmla="*/ 5150567 h 6858000"/>
              <a:gd name="connsiteX55" fmla="*/ 6001127 w 6105267"/>
              <a:gd name="connsiteY55" fmla="*/ 5164609 h 6858000"/>
              <a:gd name="connsiteX56" fmla="*/ 5998514 w 6105267"/>
              <a:gd name="connsiteY56" fmla="*/ 5189673 h 6858000"/>
              <a:gd name="connsiteX57" fmla="*/ 6036748 w 6105267"/>
              <a:gd name="connsiteY57" fmla="*/ 5322752 h 6858000"/>
              <a:gd name="connsiteX58" fmla="*/ 6037677 w 6105267"/>
              <a:gd name="connsiteY58" fmla="*/ 5354807 h 6858000"/>
              <a:gd name="connsiteX59" fmla="*/ 6053435 w 6105267"/>
              <a:gd name="connsiteY59" fmla="*/ 5387547 h 6858000"/>
              <a:gd name="connsiteX60" fmla="*/ 6068640 w 6105267"/>
              <a:gd name="connsiteY60" fmla="*/ 5474503 h 6858000"/>
              <a:gd name="connsiteX61" fmla="*/ 6080922 w 6105267"/>
              <a:gd name="connsiteY61" fmla="*/ 5561070 h 6858000"/>
              <a:gd name="connsiteX62" fmla="*/ 6096949 w 6105267"/>
              <a:gd name="connsiteY62" fmla="*/ 5648179 h 6858000"/>
              <a:gd name="connsiteX63" fmla="*/ 6096746 w 6105267"/>
              <a:gd name="connsiteY63" fmla="*/ 5862844 h 6858000"/>
              <a:gd name="connsiteX64" fmla="*/ 6045436 w 6105267"/>
              <a:gd name="connsiteY64" fmla="*/ 6124480 h 6858000"/>
              <a:gd name="connsiteX65" fmla="*/ 6030489 w 6105267"/>
              <a:gd name="connsiteY65" fmla="*/ 6317666 h 6858000"/>
              <a:gd name="connsiteX66" fmla="*/ 6007492 w 6105267"/>
              <a:gd name="connsiteY66" fmla="*/ 6440818 h 6858000"/>
              <a:gd name="connsiteX67" fmla="*/ 6009467 w 6105267"/>
              <a:gd name="connsiteY67" fmla="*/ 6487076 h 6858000"/>
              <a:gd name="connsiteX68" fmla="*/ 5995064 w 6105267"/>
              <a:gd name="connsiteY68" fmla="*/ 6540791 h 6858000"/>
              <a:gd name="connsiteX69" fmla="*/ 5986207 w 6105267"/>
              <a:gd name="connsiteY69" fmla="*/ 6695855 h 6858000"/>
              <a:gd name="connsiteX70" fmla="*/ 5979428 w 6105267"/>
              <a:gd name="connsiteY70" fmla="*/ 6754678 h 6858000"/>
              <a:gd name="connsiteX71" fmla="*/ 5984543 w 6105267"/>
              <a:gd name="connsiteY71" fmla="*/ 6811016 h 6858000"/>
              <a:gd name="connsiteX72" fmla="*/ 5979671 w 6105267"/>
              <a:gd name="connsiteY72" fmla="*/ 6858000 h 6858000"/>
              <a:gd name="connsiteX73" fmla="*/ 0 w 6105267"/>
              <a:gd name="connsiteY73" fmla="*/ 6858000 h 6858000"/>
              <a:gd name="connsiteX74" fmla="*/ 0 w 6105267"/>
              <a:gd name="connsiteY74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48870 w 6105267"/>
              <a:gd name="connsiteY32" fmla="*/ 2838305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55472 w 6105267"/>
              <a:gd name="connsiteY38" fmla="*/ 3678877 h 6858000"/>
              <a:gd name="connsiteX39" fmla="*/ 5683015 w 6105267"/>
              <a:gd name="connsiteY39" fmla="*/ 3762025 h 6858000"/>
              <a:gd name="connsiteX40" fmla="*/ 5722836 w 6105267"/>
              <a:gd name="connsiteY40" fmla="*/ 3814370 h 6858000"/>
              <a:gd name="connsiteX41" fmla="*/ 5768491 w 6105267"/>
              <a:gd name="connsiteY41" fmla="*/ 3914399 h 6858000"/>
              <a:gd name="connsiteX42" fmla="*/ 5793123 w 6105267"/>
              <a:gd name="connsiteY42" fmla="*/ 3969952 h 6858000"/>
              <a:gd name="connsiteX43" fmla="*/ 5808321 w 6105267"/>
              <a:gd name="connsiteY43" fmla="*/ 3988153 h 6858000"/>
              <a:gd name="connsiteX44" fmla="*/ 5860672 w 6105267"/>
              <a:gd name="connsiteY44" fmla="*/ 4061579 h 6858000"/>
              <a:gd name="connsiteX45" fmla="*/ 5894095 w 6105267"/>
              <a:gd name="connsiteY45" fmla="*/ 4128857 h 6858000"/>
              <a:gd name="connsiteX46" fmla="*/ 5903513 w 6105267"/>
              <a:gd name="connsiteY46" fmla="*/ 4187661 h 6858000"/>
              <a:gd name="connsiteX47" fmla="*/ 5949086 w 6105267"/>
              <a:gd name="connsiteY47" fmla="*/ 4366139 h 6858000"/>
              <a:gd name="connsiteX48" fmla="*/ 5949261 w 6105267"/>
              <a:gd name="connsiteY48" fmla="*/ 4449185 h 6858000"/>
              <a:gd name="connsiteX49" fmla="*/ 5961816 w 6105267"/>
              <a:gd name="connsiteY49" fmla="*/ 4494562 h 6858000"/>
              <a:gd name="connsiteX50" fmla="*/ 5998138 w 6105267"/>
              <a:gd name="connsiteY50" fmla="*/ 4697518 h 6858000"/>
              <a:gd name="connsiteX51" fmla="*/ 6007819 w 6105267"/>
              <a:gd name="connsiteY51" fmla="*/ 4858148 h 6858000"/>
              <a:gd name="connsiteX52" fmla="*/ 6007749 w 6105267"/>
              <a:gd name="connsiteY52" fmla="*/ 4964715 h 6858000"/>
              <a:gd name="connsiteX53" fmla="*/ 6005269 w 6105267"/>
              <a:gd name="connsiteY53" fmla="*/ 5150567 h 6858000"/>
              <a:gd name="connsiteX54" fmla="*/ 6001127 w 6105267"/>
              <a:gd name="connsiteY54" fmla="*/ 5164609 h 6858000"/>
              <a:gd name="connsiteX55" fmla="*/ 5998514 w 6105267"/>
              <a:gd name="connsiteY55" fmla="*/ 5189673 h 6858000"/>
              <a:gd name="connsiteX56" fmla="*/ 6036748 w 6105267"/>
              <a:gd name="connsiteY56" fmla="*/ 5322752 h 6858000"/>
              <a:gd name="connsiteX57" fmla="*/ 6037677 w 6105267"/>
              <a:gd name="connsiteY57" fmla="*/ 5354807 h 6858000"/>
              <a:gd name="connsiteX58" fmla="*/ 6053435 w 6105267"/>
              <a:gd name="connsiteY58" fmla="*/ 5387547 h 6858000"/>
              <a:gd name="connsiteX59" fmla="*/ 6068640 w 6105267"/>
              <a:gd name="connsiteY59" fmla="*/ 5474503 h 6858000"/>
              <a:gd name="connsiteX60" fmla="*/ 6080922 w 6105267"/>
              <a:gd name="connsiteY60" fmla="*/ 5561070 h 6858000"/>
              <a:gd name="connsiteX61" fmla="*/ 6096949 w 6105267"/>
              <a:gd name="connsiteY61" fmla="*/ 5648179 h 6858000"/>
              <a:gd name="connsiteX62" fmla="*/ 6096746 w 6105267"/>
              <a:gd name="connsiteY62" fmla="*/ 5862844 h 6858000"/>
              <a:gd name="connsiteX63" fmla="*/ 6045436 w 6105267"/>
              <a:gd name="connsiteY63" fmla="*/ 6124480 h 6858000"/>
              <a:gd name="connsiteX64" fmla="*/ 6030489 w 6105267"/>
              <a:gd name="connsiteY64" fmla="*/ 6317666 h 6858000"/>
              <a:gd name="connsiteX65" fmla="*/ 6007492 w 6105267"/>
              <a:gd name="connsiteY65" fmla="*/ 6440818 h 6858000"/>
              <a:gd name="connsiteX66" fmla="*/ 6009467 w 6105267"/>
              <a:gd name="connsiteY66" fmla="*/ 6487076 h 6858000"/>
              <a:gd name="connsiteX67" fmla="*/ 5995064 w 6105267"/>
              <a:gd name="connsiteY67" fmla="*/ 6540791 h 6858000"/>
              <a:gd name="connsiteX68" fmla="*/ 5986207 w 6105267"/>
              <a:gd name="connsiteY68" fmla="*/ 6695855 h 6858000"/>
              <a:gd name="connsiteX69" fmla="*/ 5979428 w 6105267"/>
              <a:gd name="connsiteY69" fmla="*/ 6754678 h 6858000"/>
              <a:gd name="connsiteX70" fmla="*/ 5984543 w 6105267"/>
              <a:gd name="connsiteY70" fmla="*/ 6811016 h 6858000"/>
              <a:gd name="connsiteX71" fmla="*/ 5979671 w 6105267"/>
              <a:gd name="connsiteY71" fmla="*/ 6858000 h 6858000"/>
              <a:gd name="connsiteX72" fmla="*/ 0 w 6105267"/>
              <a:gd name="connsiteY72" fmla="*/ 6858000 h 6858000"/>
              <a:gd name="connsiteX73" fmla="*/ 0 w 6105267"/>
              <a:gd name="connsiteY73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48870 w 6105267"/>
              <a:gd name="connsiteY32" fmla="*/ 2838305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83015 w 6105267"/>
              <a:gd name="connsiteY38" fmla="*/ 3762025 h 6858000"/>
              <a:gd name="connsiteX39" fmla="*/ 5722836 w 6105267"/>
              <a:gd name="connsiteY39" fmla="*/ 3814370 h 6858000"/>
              <a:gd name="connsiteX40" fmla="*/ 5768491 w 6105267"/>
              <a:gd name="connsiteY40" fmla="*/ 3914399 h 6858000"/>
              <a:gd name="connsiteX41" fmla="*/ 5793123 w 6105267"/>
              <a:gd name="connsiteY41" fmla="*/ 3969952 h 6858000"/>
              <a:gd name="connsiteX42" fmla="*/ 5808321 w 6105267"/>
              <a:gd name="connsiteY42" fmla="*/ 3988153 h 6858000"/>
              <a:gd name="connsiteX43" fmla="*/ 5860672 w 6105267"/>
              <a:gd name="connsiteY43" fmla="*/ 4061579 h 6858000"/>
              <a:gd name="connsiteX44" fmla="*/ 5894095 w 6105267"/>
              <a:gd name="connsiteY44" fmla="*/ 4128857 h 6858000"/>
              <a:gd name="connsiteX45" fmla="*/ 5903513 w 6105267"/>
              <a:gd name="connsiteY45" fmla="*/ 4187661 h 6858000"/>
              <a:gd name="connsiteX46" fmla="*/ 5949086 w 6105267"/>
              <a:gd name="connsiteY46" fmla="*/ 4366139 h 6858000"/>
              <a:gd name="connsiteX47" fmla="*/ 5949261 w 6105267"/>
              <a:gd name="connsiteY47" fmla="*/ 4449185 h 6858000"/>
              <a:gd name="connsiteX48" fmla="*/ 5961816 w 6105267"/>
              <a:gd name="connsiteY48" fmla="*/ 4494562 h 6858000"/>
              <a:gd name="connsiteX49" fmla="*/ 5998138 w 6105267"/>
              <a:gd name="connsiteY49" fmla="*/ 4697518 h 6858000"/>
              <a:gd name="connsiteX50" fmla="*/ 6007819 w 6105267"/>
              <a:gd name="connsiteY50" fmla="*/ 4858148 h 6858000"/>
              <a:gd name="connsiteX51" fmla="*/ 6007749 w 6105267"/>
              <a:gd name="connsiteY51" fmla="*/ 4964715 h 6858000"/>
              <a:gd name="connsiteX52" fmla="*/ 6005269 w 6105267"/>
              <a:gd name="connsiteY52" fmla="*/ 5150567 h 6858000"/>
              <a:gd name="connsiteX53" fmla="*/ 6001127 w 6105267"/>
              <a:gd name="connsiteY53" fmla="*/ 5164609 h 6858000"/>
              <a:gd name="connsiteX54" fmla="*/ 5998514 w 6105267"/>
              <a:gd name="connsiteY54" fmla="*/ 5189673 h 6858000"/>
              <a:gd name="connsiteX55" fmla="*/ 6036748 w 6105267"/>
              <a:gd name="connsiteY55" fmla="*/ 5322752 h 6858000"/>
              <a:gd name="connsiteX56" fmla="*/ 6037677 w 6105267"/>
              <a:gd name="connsiteY56" fmla="*/ 5354807 h 6858000"/>
              <a:gd name="connsiteX57" fmla="*/ 6053435 w 6105267"/>
              <a:gd name="connsiteY57" fmla="*/ 5387547 h 6858000"/>
              <a:gd name="connsiteX58" fmla="*/ 6068640 w 6105267"/>
              <a:gd name="connsiteY58" fmla="*/ 5474503 h 6858000"/>
              <a:gd name="connsiteX59" fmla="*/ 6080922 w 6105267"/>
              <a:gd name="connsiteY59" fmla="*/ 5561070 h 6858000"/>
              <a:gd name="connsiteX60" fmla="*/ 6096949 w 6105267"/>
              <a:gd name="connsiteY60" fmla="*/ 5648179 h 6858000"/>
              <a:gd name="connsiteX61" fmla="*/ 6096746 w 6105267"/>
              <a:gd name="connsiteY61" fmla="*/ 5862844 h 6858000"/>
              <a:gd name="connsiteX62" fmla="*/ 6045436 w 6105267"/>
              <a:gd name="connsiteY62" fmla="*/ 6124480 h 6858000"/>
              <a:gd name="connsiteX63" fmla="*/ 6030489 w 6105267"/>
              <a:gd name="connsiteY63" fmla="*/ 6317666 h 6858000"/>
              <a:gd name="connsiteX64" fmla="*/ 6007492 w 6105267"/>
              <a:gd name="connsiteY64" fmla="*/ 6440818 h 6858000"/>
              <a:gd name="connsiteX65" fmla="*/ 6009467 w 6105267"/>
              <a:gd name="connsiteY65" fmla="*/ 6487076 h 6858000"/>
              <a:gd name="connsiteX66" fmla="*/ 5995064 w 6105267"/>
              <a:gd name="connsiteY66" fmla="*/ 6540791 h 6858000"/>
              <a:gd name="connsiteX67" fmla="*/ 5986207 w 6105267"/>
              <a:gd name="connsiteY67" fmla="*/ 6695855 h 6858000"/>
              <a:gd name="connsiteX68" fmla="*/ 5979428 w 6105267"/>
              <a:gd name="connsiteY68" fmla="*/ 6754678 h 6858000"/>
              <a:gd name="connsiteX69" fmla="*/ 5984543 w 6105267"/>
              <a:gd name="connsiteY69" fmla="*/ 6811016 h 6858000"/>
              <a:gd name="connsiteX70" fmla="*/ 5979671 w 6105267"/>
              <a:gd name="connsiteY70" fmla="*/ 6858000 h 6858000"/>
              <a:gd name="connsiteX71" fmla="*/ 0 w 6105267"/>
              <a:gd name="connsiteY71" fmla="*/ 6858000 h 6858000"/>
              <a:gd name="connsiteX72" fmla="*/ 0 w 6105267"/>
              <a:gd name="connsiteY72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48870 w 6105267"/>
              <a:gd name="connsiteY32" fmla="*/ 2838305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34129 h 6858000"/>
              <a:gd name="connsiteX38" fmla="*/ 5683015 w 6105267"/>
              <a:gd name="connsiteY38" fmla="*/ 3762025 h 6858000"/>
              <a:gd name="connsiteX39" fmla="*/ 5722836 w 6105267"/>
              <a:gd name="connsiteY39" fmla="*/ 3814370 h 6858000"/>
              <a:gd name="connsiteX40" fmla="*/ 5768491 w 6105267"/>
              <a:gd name="connsiteY40" fmla="*/ 3914399 h 6858000"/>
              <a:gd name="connsiteX41" fmla="*/ 5793123 w 6105267"/>
              <a:gd name="connsiteY41" fmla="*/ 3969952 h 6858000"/>
              <a:gd name="connsiteX42" fmla="*/ 5808321 w 6105267"/>
              <a:gd name="connsiteY42" fmla="*/ 3988153 h 6858000"/>
              <a:gd name="connsiteX43" fmla="*/ 5860672 w 6105267"/>
              <a:gd name="connsiteY43" fmla="*/ 4061579 h 6858000"/>
              <a:gd name="connsiteX44" fmla="*/ 5894095 w 6105267"/>
              <a:gd name="connsiteY44" fmla="*/ 4128857 h 6858000"/>
              <a:gd name="connsiteX45" fmla="*/ 5903513 w 6105267"/>
              <a:gd name="connsiteY45" fmla="*/ 4187661 h 6858000"/>
              <a:gd name="connsiteX46" fmla="*/ 5949086 w 6105267"/>
              <a:gd name="connsiteY46" fmla="*/ 4366139 h 6858000"/>
              <a:gd name="connsiteX47" fmla="*/ 5949261 w 6105267"/>
              <a:gd name="connsiteY47" fmla="*/ 4449185 h 6858000"/>
              <a:gd name="connsiteX48" fmla="*/ 5961816 w 6105267"/>
              <a:gd name="connsiteY48" fmla="*/ 4494562 h 6858000"/>
              <a:gd name="connsiteX49" fmla="*/ 5998138 w 6105267"/>
              <a:gd name="connsiteY49" fmla="*/ 4697518 h 6858000"/>
              <a:gd name="connsiteX50" fmla="*/ 6007819 w 6105267"/>
              <a:gd name="connsiteY50" fmla="*/ 4858148 h 6858000"/>
              <a:gd name="connsiteX51" fmla="*/ 6007749 w 6105267"/>
              <a:gd name="connsiteY51" fmla="*/ 4964715 h 6858000"/>
              <a:gd name="connsiteX52" fmla="*/ 6005269 w 6105267"/>
              <a:gd name="connsiteY52" fmla="*/ 5150567 h 6858000"/>
              <a:gd name="connsiteX53" fmla="*/ 6001127 w 6105267"/>
              <a:gd name="connsiteY53" fmla="*/ 5164609 h 6858000"/>
              <a:gd name="connsiteX54" fmla="*/ 5998514 w 6105267"/>
              <a:gd name="connsiteY54" fmla="*/ 5189673 h 6858000"/>
              <a:gd name="connsiteX55" fmla="*/ 6036748 w 6105267"/>
              <a:gd name="connsiteY55" fmla="*/ 5322752 h 6858000"/>
              <a:gd name="connsiteX56" fmla="*/ 6037677 w 6105267"/>
              <a:gd name="connsiteY56" fmla="*/ 5354807 h 6858000"/>
              <a:gd name="connsiteX57" fmla="*/ 6053435 w 6105267"/>
              <a:gd name="connsiteY57" fmla="*/ 5387547 h 6858000"/>
              <a:gd name="connsiteX58" fmla="*/ 6068640 w 6105267"/>
              <a:gd name="connsiteY58" fmla="*/ 5474503 h 6858000"/>
              <a:gd name="connsiteX59" fmla="*/ 6080922 w 6105267"/>
              <a:gd name="connsiteY59" fmla="*/ 5561070 h 6858000"/>
              <a:gd name="connsiteX60" fmla="*/ 6096949 w 6105267"/>
              <a:gd name="connsiteY60" fmla="*/ 5648179 h 6858000"/>
              <a:gd name="connsiteX61" fmla="*/ 6096746 w 6105267"/>
              <a:gd name="connsiteY61" fmla="*/ 5862844 h 6858000"/>
              <a:gd name="connsiteX62" fmla="*/ 6045436 w 6105267"/>
              <a:gd name="connsiteY62" fmla="*/ 6124480 h 6858000"/>
              <a:gd name="connsiteX63" fmla="*/ 6030489 w 6105267"/>
              <a:gd name="connsiteY63" fmla="*/ 6317666 h 6858000"/>
              <a:gd name="connsiteX64" fmla="*/ 6007492 w 6105267"/>
              <a:gd name="connsiteY64" fmla="*/ 6440818 h 6858000"/>
              <a:gd name="connsiteX65" fmla="*/ 6009467 w 6105267"/>
              <a:gd name="connsiteY65" fmla="*/ 6487076 h 6858000"/>
              <a:gd name="connsiteX66" fmla="*/ 5995064 w 6105267"/>
              <a:gd name="connsiteY66" fmla="*/ 6540791 h 6858000"/>
              <a:gd name="connsiteX67" fmla="*/ 5986207 w 6105267"/>
              <a:gd name="connsiteY67" fmla="*/ 6695855 h 6858000"/>
              <a:gd name="connsiteX68" fmla="*/ 5979428 w 6105267"/>
              <a:gd name="connsiteY68" fmla="*/ 6754678 h 6858000"/>
              <a:gd name="connsiteX69" fmla="*/ 5984543 w 6105267"/>
              <a:gd name="connsiteY69" fmla="*/ 6811016 h 6858000"/>
              <a:gd name="connsiteX70" fmla="*/ 5979671 w 6105267"/>
              <a:gd name="connsiteY70" fmla="*/ 6858000 h 6858000"/>
              <a:gd name="connsiteX71" fmla="*/ 0 w 6105267"/>
              <a:gd name="connsiteY71" fmla="*/ 6858000 h 6858000"/>
              <a:gd name="connsiteX72" fmla="*/ 0 w 6105267"/>
              <a:gd name="connsiteY72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48870 w 6105267"/>
              <a:gd name="connsiteY32" fmla="*/ 2838305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6144 w 6105267"/>
              <a:gd name="connsiteY36" fmla="*/ 3534624 h 6858000"/>
              <a:gd name="connsiteX37" fmla="*/ 5597750 w 6105267"/>
              <a:gd name="connsiteY37" fmla="*/ 3520805 h 6858000"/>
              <a:gd name="connsiteX38" fmla="*/ 5683015 w 6105267"/>
              <a:gd name="connsiteY38" fmla="*/ 3762025 h 6858000"/>
              <a:gd name="connsiteX39" fmla="*/ 5722836 w 6105267"/>
              <a:gd name="connsiteY39" fmla="*/ 3814370 h 6858000"/>
              <a:gd name="connsiteX40" fmla="*/ 5768491 w 6105267"/>
              <a:gd name="connsiteY40" fmla="*/ 3914399 h 6858000"/>
              <a:gd name="connsiteX41" fmla="*/ 5793123 w 6105267"/>
              <a:gd name="connsiteY41" fmla="*/ 3969952 h 6858000"/>
              <a:gd name="connsiteX42" fmla="*/ 5808321 w 6105267"/>
              <a:gd name="connsiteY42" fmla="*/ 3988153 h 6858000"/>
              <a:gd name="connsiteX43" fmla="*/ 5860672 w 6105267"/>
              <a:gd name="connsiteY43" fmla="*/ 4061579 h 6858000"/>
              <a:gd name="connsiteX44" fmla="*/ 5894095 w 6105267"/>
              <a:gd name="connsiteY44" fmla="*/ 4128857 h 6858000"/>
              <a:gd name="connsiteX45" fmla="*/ 5903513 w 6105267"/>
              <a:gd name="connsiteY45" fmla="*/ 4187661 h 6858000"/>
              <a:gd name="connsiteX46" fmla="*/ 5949086 w 6105267"/>
              <a:gd name="connsiteY46" fmla="*/ 4366139 h 6858000"/>
              <a:gd name="connsiteX47" fmla="*/ 5949261 w 6105267"/>
              <a:gd name="connsiteY47" fmla="*/ 4449185 h 6858000"/>
              <a:gd name="connsiteX48" fmla="*/ 5961816 w 6105267"/>
              <a:gd name="connsiteY48" fmla="*/ 4494562 h 6858000"/>
              <a:gd name="connsiteX49" fmla="*/ 5998138 w 6105267"/>
              <a:gd name="connsiteY49" fmla="*/ 4697518 h 6858000"/>
              <a:gd name="connsiteX50" fmla="*/ 6007819 w 6105267"/>
              <a:gd name="connsiteY50" fmla="*/ 4858148 h 6858000"/>
              <a:gd name="connsiteX51" fmla="*/ 6007749 w 6105267"/>
              <a:gd name="connsiteY51" fmla="*/ 4964715 h 6858000"/>
              <a:gd name="connsiteX52" fmla="*/ 6005269 w 6105267"/>
              <a:gd name="connsiteY52" fmla="*/ 5150567 h 6858000"/>
              <a:gd name="connsiteX53" fmla="*/ 6001127 w 6105267"/>
              <a:gd name="connsiteY53" fmla="*/ 5164609 h 6858000"/>
              <a:gd name="connsiteX54" fmla="*/ 5998514 w 6105267"/>
              <a:gd name="connsiteY54" fmla="*/ 5189673 h 6858000"/>
              <a:gd name="connsiteX55" fmla="*/ 6036748 w 6105267"/>
              <a:gd name="connsiteY55" fmla="*/ 5322752 h 6858000"/>
              <a:gd name="connsiteX56" fmla="*/ 6037677 w 6105267"/>
              <a:gd name="connsiteY56" fmla="*/ 5354807 h 6858000"/>
              <a:gd name="connsiteX57" fmla="*/ 6053435 w 6105267"/>
              <a:gd name="connsiteY57" fmla="*/ 5387547 h 6858000"/>
              <a:gd name="connsiteX58" fmla="*/ 6068640 w 6105267"/>
              <a:gd name="connsiteY58" fmla="*/ 5474503 h 6858000"/>
              <a:gd name="connsiteX59" fmla="*/ 6080922 w 6105267"/>
              <a:gd name="connsiteY59" fmla="*/ 5561070 h 6858000"/>
              <a:gd name="connsiteX60" fmla="*/ 6096949 w 6105267"/>
              <a:gd name="connsiteY60" fmla="*/ 5648179 h 6858000"/>
              <a:gd name="connsiteX61" fmla="*/ 6096746 w 6105267"/>
              <a:gd name="connsiteY61" fmla="*/ 5862844 h 6858000"/>
              <a:gd name="connsiteX62" fmla="*/ 6045436 w 6105267"/>
              <a:gd name="connsiteY62" fmla="*/ 6124480 h 6858000"/>
              <a:gd name="connsiteX63" fmla="*/ 6030489 w 6105267"/>
              <a:gd name="connsiteY63" fmla="*/ 6317666 h 6858000"/>
              <a:gd name="connsiteX64" fmla="*/ 6007492 w 6105267"/>
              <a:gd name="connsiteY64" fmla="*/ 6440818 h 6858000"/>
              <a:gd name="connsiteX65" fmla="*/ 6009467 w 6105267"/>
              <a:gd name="connsiteY65" fmla="*/ 6487076 h 6858000"/>
              <a:gd name="connsiteX66" fmla="*/ 5995064 w 6105267"/>
              <a:gd name="connsiteY66" fmla="*/ 6540791 h 6858000"/>
              <a:gd name="connsiteX67" fmla="*/ 5986207 w 6105267"/>
              <a:gd name="connsiteY67" fmla="*/ 6695855 h 6858000"/>
              <a:gd name="connsiteX68" fmla="*/ 5979428 w 6105267"/>
              <a:gd name="connsiteY68" fmla="*/ 6754678 h 6858000"/>
              <a:gd name="connsiteX69" fmla="*/ 5984543 w 6105267"/>
              <a:gd name="connsiteY69" fmla="*/ 6811016 h 6858000"/>
              <a:gd name="connsiteX70" fmla="*/ 5979671 w 6105267"/>
              <a:gd name="connsiteY70" fmla="*/ 6858000 h 6858000"/>
              <a:gd name="connsiteX71" fmla="*/ 0 w 6105267"/>
              <a:gd name="connsiteY71" fmla="*/ 6858000 h 6858000"/>
              <a:gd name="connsiteX72" fmla="*/ 0 w 6105267"/>
              <a:gd name="connsiteY72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48870 w 6105267"/>
              <a:gd name="connsiteY32" fmla="*/ 2838305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30926 w 6105267"/>
              <a:gd name="connsiteY36" fmla="*/ 3564605 h 6858000"/>
              <a:gd name="connsiteX37" fmla="*/ 5597750 w 6105267"/>
              <a:gd name="connsiteY37" fmla="*/ 3520805 h 6858000"/>
              <a:gd name="connsiteX38" fmla="*/ 5683015 w 6105267"/>
              <a:gd name="connsiteY38" fmla="*/ 3762025 h 6858000"/>
              <a:gd name="connsiteX39" fmla="*/ 5722836 w 6105267"/>
              <a:gd name="connsiteY39" fmla="*/ 3814370 h 6858000"/>
              <a:gd name="connsiteX40" fmla="*/ 5768491 w 6105267"/>
              <a:gd name="connsiteY40" fmla="*/ 3914399 h 6858000"/>
              <a:gd name="connsiteX41" fmla="*/ 5793123 w 6105267"/>
              <a:gd name="connsiteY41" fmla="*/ 3969952 h 6858000"/>
              <a:gd name="connsiteX42" fmla="*/ 5808321 w 6105267"/>
              <a:gd name="connsiteY42" fmla="*/ 3988153 h 6858000"/>
              <a:gd name="connsiteX43" fmla="*/ 5860672 w 6105267"/>
              <a:gd name="connsiteY43" fmla="*/ 4061579 h 6858000"/>
              <a:gd name="connsiteX44" fmla="*/ 5894095 w 6105267"/>
              <a:gd name="connsiteY44" fmla="*/ 4128857 h 6858000"/>
              <a:gd name="connsiteX45" fmla="*/ 5903513 w 6105267"/>
              <a:gd name="connsiteY45" fmla="*/ 4187661 h 6858000"/>
              <a:gd name="connsiteX46" fmla="*/ 5949086 w 6105267"/>
              <a:gd name="connsiteY46" fmla="*/ 4366139 h 6858000"/>
              <a:gd name="connsiteX47" fmla="*/ 5949261 w 6105267"/>
              <a:gd name="connsiteY47" fmla="*/ 4449185 h 6858000"/>
              <a:gd name="connsiteX48" fmla="*/ 5961816 w 6105267"/>
              <a:gd name="connsiteY48" fmla="*/ 4494562 h 6858000"/>
              <a:gd name="connsiteX49" fmla="*/ 5998138 w 6105267"/>
              <a:gd name="connsiteY49" fmla="*/ 4697518 h 6858000"/>
              <a:gd name="connsiteX50" fmla="*/ 6007819 w 6105267"/>
              <a:gd name="connsiteY50" fmla="*/ 4858148 h 6858000"/>
              <a:gd name="connsiteX51" fmla="*/ 6007749 w 6105267"/>
              <a:gd name="connsiteY51" fmla="*/ 4964715 h 6858000"/>
              <a:gd name="connsiteX52" fmla="*/ 6005269 w 6105267"/>
              <a:gd name="connsiteY52" fmla="*/ 5150567 h 6858000"/>
              <a:gd name="connsiteX53" fmla="*/ 6001127 w 6105267"/>
              <a:gd name="connsiteY53" fmla="*/ 5164609 h 6858000"/>
              <a:gd name="connsiteX54" fmla="*/ 5998514 w 6105267"/>
              <a:gd name="connsiteY54" fmla="*/ 5189673 h 6858000"/>
              <a:gd name="connsiteX55" fmla="*/ 6036748 w 6105267"/>
              <a:gd name="connsiteY55" fmla="*/ 5322752 h 6858000"/>
              <a:gd name="connsiteX56" fmla="*/ 6037677 w 6105267"/>
              <a:gd name="connsiteY56" fmla="*/ 5354807 h 6858000"/>
              <a:gd name="connsiteX57" fmla="*/ 6053435 w 6105267"/>
              <a:gd name="connsiteY57" fmla="*/ 5387547 h 6858000"/>
              <a:gd name="connsiteX58" fmla="*/ 6068640 w 6105267"/>
              <a:gd name="connsiteY58" fmla="*/ 5474503 h 6858000"/>
              <a:gd name="connsiteX59" fmla="*/ 6080922 w 6105267"/>
              <a:gd name="connsiteY59" fmla="*/ 5561070 h 6858000"/>
              <a:gd name="connsiteX60" fmla="*/ 6096949 w 6105267"/>
              <a:gd name="connsiteY60" fmla="*/ 5648179 h 6858000"/>
              <a:gd name="connsiteX61" fmla="*/ 6096746 w 6105267"/>
              <a:gd name="connsiteY61" fmla="*/ 5862844 h 6858000"/>
              <a:gd name="connsiteX62" fmla="*/ 6045436 w 6105267"/>
              <a:gd name="connsiteY62" fmla="*/ 6124480 h 6858000"/>
              <a:gd name="connsiteX63" fmla="*/ 6030489 w 6105267"/>
              <a:gd name="connsiteY63" fmla="*/ 6317666 h 6858000"/>
              <a:gd name="connsiteX64" fmla="*/ 6007492 w 6105267"/>
              <a:gd name="connsiteY64" fmla="*/ 6440818 h 6858000"/>
              <a:gd name="connsiteX65" fmla="*/ 6009467 w 6105267"/>
              <a:gd name="connsiteY65" fmla="*/ 6487076 h 6858000"/>
              <a:gd name="connsiteX66" fmla="*/ 5995064 w 6105267"/>
              <a:gd name="connsiteY66" fmla="*/ 6540791 h 6858000"/>
              <a:gd name="connsiteX67" fmla="*/ 5986207 w 6105267"/>
              <a:gd name="connsiteY67" fmla="*/ 6695855 h 6858000"/>
              <a:gd name="connsiteX68" fmla="*/ 5979428 w 6105267"/>
              <a:gd name="connsiteY68" fmla="*/ 6754678 h 6858000"/>
              <a:gd name="connsiteX69" fmla="*/ 5984543 w 6105267"/>
              <a:gd name="connsiteY69" fmla="*/ 6811016 h 6858000"/>
              <a:gd name="connsiteX70" fmla="*/ 5979671 w 6105267"/>
              <a:gd name="connsiteY70" fmla="*/ 6858000 h 6858000"/>
              <a:gd name="connsiteX71" fmla="*/ 0 w 6105267"/>
              <a:gd name="connsiteY71" fmla="*/ 6858000 h 6858000"/>
              <a:gd name="connsiteX72" fmla="*/ 0 w 6105267"/>
              <a:gd name="connsiteY72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48870 w 6105267"/>
              <a:gd name="connsiteY32" fmla="*/ 2838305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30926 w 6105267"/>
              <a:gd name="connsiteY36" fmla="*/ 3564605 h 6858000"/>
              <a:gd name="connsiteX37" fmla="*/ 5614055 w 6105267"/>
              <a:gd name="connsiteY37" fmla="*/ 3560779 h 6858000"/>
              <a:gd name="connsiteX38" fmla="*/ 5683015 w 6105267"/>
              <a:gd name="connsiteY38" fmla="*/ 3762025 h 6858000"/>
              <a:gd name="connsiteX39" fmla="*/ 5722836 w 6105267"/>
              <a:gd name="connsiteY39" fmla="*/ 3814370 h 6858000"/>
              <a:gd name="connsiteX40" fmla="*/ 5768491 w 6105267"/>
              <a:gd name="connsiteY40" fmla="*/ 3914399 h 6858000"/>
              <a:gd name="connsiteX41" fmla="*/ 5793123 w 6105267"/>
              <a:gd name="connsiteY41" fmla="*/ 3969952 h 6858000"/>
              <a:gd name="connsiteX42" fmla="*/ 5808321 w 6105267"/>
              <a:gd name="connsiteY42" fmla="*/ 3988153 h 6858000"/>
              <a:gd name="connsiteX43" fmla="*/ 5860672 w 6105267"/>
              <a:gd name="connsiteY43" fmla="*/ 4061579 h 6858000"/>
              <a:gd name="connsiteX44" fmla="*/ 5894095 w 6105267"/>
              <a:gd name="connsiteY44" fmla="*/ 4128857 h 6858000"/>
              <a:gd name="connsiteX45" fmla="*/ 5903513 w 6105267"/>
              <a:gd name="connsiteY45" fmla="*/ 4187661 h 6858000"/>
              <a:gd name="connsiteX46" fmla="*/ 5949086 w 6105267"/>
              <a:gd name="connsiteY46" fmla="*/ 4366139 h 6858000"/>
              <a:gd name="connsiteX47" fmla="*/ 5949261 w 6105267"/>
              <a:gd name="connsiteY47" fmla="*/ 4449185 h 6858000"/>
              <a:gd name="connsiteX48" fmla="*/ 5961816 w 6105267"/>
              <a:gd name="connsiteY48" fmla="*/ 4494562 h 6858000"/>
              <a:gd name="connsiteX49" fmla="*/ 5998138 w 6105267"/>
              <a:gd name="connsiteY49" fmla="*/ 4697518 h 6858000"/>
              <a:gd name="connsiteX50" fmla="*/ 6007819 w 6105267"/>
              <a:gd name="connsiteY50" fmla="*/ 4858148 h 6858000"/>
              <a:gd name="connsiteX51" fmla="*/ 6007749 w 6105267"/>
              <a:gd name="connsiteY51" fmla="*/ 4964715 h 6858000"/>
              <a:gd name="connsiteX52" fmla="*/ 6005269 w 6105267"/>
              <a:gd name="connsiteY52" fmla="*/ 5150567 h 6858000"/>
              <a:gd name="connsiteX53" fmla="*/ 6001127 w 6105267"/>
              <a:gd name="connsiteY53" fmla="*/ 5164609 h 6858000"/>
              <a:gd name="connsiteX54" fmla="*/ 5998514 w 6105267"/>
              <a:gd name="connsiteY54" fmla="*/ 5189673 h 6858000"/>
              <a:gd name="connsiteX55" fmla="*/ 6036748 w 6105267"/>
              <a:gd name="connsiteY55" fmla="*/ 5322752 h 6858000"/>
              <a:gd name="connsiteX56" fmla="*/ 6037677 w 6105267"/>
              <a:gd name="connsiteY56" fmla="*/ 5354807 h 6858000"/>
              <a:gd name="connsiteX57" fmla="*/ 6053435 w 6105267"/>
              <a:gd name="connsiteY57" fmla="*/ 5387547 h 6858000"/>
              <a:gd name="connsiteX58" fmla="*/ 6068640 w 6105267"/>
              <a:gd name="connsiteY58" fmla="*/ 5474503 h 6858000"/>
              <a:gd name="connsiteX59" fmla="*/ 6080922 w 6105267"/>
              <a:gd name="connsiteY59" fmla="*/ 5561070 h 6858000"/>
              <a:gd name="connsiteX60" fmla="*/ 6096949 w 6105267"/>
              <a:gd name="connsiteY60" fmla="*/ 5648179 h 6858000"/>
              <a:gd name="connsiteX61" fmla="*/ 6096746 w 6105267"/>
              <a:gd name="connsiteY61" fmla="*/ 5862844 h 6858000"/>
              <a:gd name="connsiteX62" fmla="*/ 6045436 w 6105267"/>
              <a:gd name="connsiteY62" fmla="*/ 6124480 h 6858000"/>
              <a:gd name="connsiteX63" fmla="*/ 6030489 w 6105267"/>
              <a:gd name="connsiteY63" fmla="*/ 6317666 h 6858000"/>
              <a:gd name="connsiteX64" fmla="*/ 6007492 w 6105267"/>
              <a:gd name="connsiteY64" fmla="*/ 6440818 h 6858000"/>
              <a:gd name="connsiteX65" fmla="*/ 6009467 w 6105267"/>
              <a:gd name="connsiteY65" fmla="*/ 6487076 h 6858000"/>
              <a:gd name="connsiteX66" fmla="*/ 5995064 w 6105267"/>
              <a:gd name="connsiteY66" fmla="*/ 6540791 h 6858000"/>
              <a:gd name="connsiteX67" fmla="*/ 5986207 w 6105267"/>
              <a:gd name="connsiteY67" fmla="*/ 6695855 h 6858000"/>
              <a:gd name="connsiteX68" fmla="*/ 5979428 w 6105267"/>
              <a:gd name="connsiteY68" fmla="*/ 6754678 h 6858000"/>
              <a:gd name="connsiteX69" fmla="*/ 5984543 w 6105267"/>
              <a:gd name="connsiteY69" fmla="*/ 6811016 h 6858000"/>
              <a:gd name="connsiteX70" fmla="*/ 5979671 w 6105267"/>
              <a:gd name="connsiteY70" fmla="*/ 6858000 h 6858000"/>
              <a:gd name="connsiteX71" fmla="*/ 0 w 6105267"/>
              <a:gd name="connsiteY71" fmla="*/ 6858000 h 6858000"/>
              <a:gd name="connsiteX72" fmla="*/ 0 w 6105267"/>
              <a:gd name="connsiteY72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48870 w 6105267"/>
              <a:gd name="connsiteY32" fmla="*/ 2838305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30926 w 6105267"/>
              <a:gd name="connsiteY36" fmla="*/ 3564605 h 6858000"/>
              <a:gd name="connsiteX37" fmla="*/ 5614055 w 6105267"/>
              <a:gd name="connsiteY37" fmla="*/ 3560779 h 6858000"/>
              <a:gd name="connsiteX38" fmla="*/ 5683015 w 6105267"/>
              <a:gd name="connsiteY38" fmla="*/ 3762025 h 6858000"/>
              <a:gd name="connsiteX39" fmla="*/ 5722836 w 6105267"/>
              <a:gd name="connsiteY39" fmla="*/ 3814370 h 6858000"/>
              <a:gd name="connsiteX40" fmla="*/ 5768491 w 6105267"/>
              <a:gd name="connsiteY40" fmla="*/ 3914399 h 6858000"/>
              <a:gd name="connsiteX41" fmla="*/ 5793123 w 6105267"/>
              <a:gd name="connsiteY41" fmla="*/ 3969952 h 6858000"/>
              <a:gd name="connsiteX42" fmla="*/ 5808321 w 6105267"/>
              <a:gd name="connsiteY42" fmla="*/ 3988153 h 6858000"/>
              <a:gd name="connsiteX43" fmla="*/ 5860672 w 6105267"/>
              <a:gd name="connsiteY43" fmla="*/ 4061579 h 6858000"/>
              <a:gd name="connsiteX44" fmla="*/ 5894095 w 6105267"/>
              <a:gd name="connsiteY44" fmla="*/ 4128857 h 6858000"/>
              <a:gd name="connsiteX45" fmla="*/ 5903513 w 6105267"/>
              <a:gd name="connsiteY45" fmla="*/ 4187661 h 6858000"/>
              <a:gd name="connsiteX46" fmla="*/ 5949086 w 6105267"/>
              <a:gd name="connsiteY46" fmla="*/ 4366139 h 6858000"/>
              <a:gd name="connsiteX47" fmla="*/ 5949261 w 6105267"/>
              <a:gd name="connsiteY47" fmla="*/ 4449185 h 6858000"/>
              <a:gd name="connsiteX48" fmla="*/ 5961816 w 6105267"/>
              <a:gd name="connsiteY48" fmla="*/ 4494562 h 6858000"/>
              <a:gd name="connsiteX49" fmla="*/ 5998138 w 6105267"/>
              <a:gd name="connsiteY49" fmla="*/ 4697518 h 6858000"/>
              <a:gd name="connsiteX50" fmla="*/ 6007819 w 6105267"/>
              <a:gd name="connsiteY50" fmla="*/ 4858148 h 6858000"/>
              <a:gd name="connsiteX51" fmla="*/ 6007749 w 6105267"/>
              <a:gd name="connsiteY51" fmla="*/ 4964715 h 6858000"/>
              <a:gd name="connsiteX52" fmla="*/ 6005269 w 6105267"/>
              <a:gd name="connsiteY52" fmla="*/ 5150567 h 6858000"/>
              <a:gd name="connsiteX53" fmla="*/ 6001127 w 6105267"/>
              <a:gd name="connsiteY53" fmla="*/ 5164609 h 6858000"/>
              <a:gd name="connsiteX54" fmla="*/ 5998514 w 6105267"/>
              <a:gd name="connsiteY54" fmla="*/ 5189673 h 6858000"/>
              <a:gd name="connsiteX55" fmla="*/ 6036748 w 6105267"/>
              <a:gd name="connsiteY55" fmla="*/ 5322752 h 6858000"/>
              <a:gd name="connsiteX56" fmla="*/ 6037677 w 6105267"/>
              <a:gd name="connsiteY56" fmla="*/ 5354807 h 6858000"/>
              <a:gd name="connsiteX57" fmla="*/ 6053435 w 6105267"/>
              <a:gd name="connsiteY57" fmla="*/ 5387547 h 6858000"/>
              <a:gd name="connsiteX58" fmla="*/ 6068640 w 6105267"/>
              <a:gd name="connsiteY58" fmla="*/ 5474503 h 6858000"/>
              <a:gd name="connsiteX59" fmla="*/ 6080922 w 6105267"/>
              <a:gd name="connsiteY59" fmla="*/ 5561070 h 6858000"/>
              <a:gd name="connsiteX60" fmla="*/ 6096949 w 6105267"/>
              <a:gd name="connsiteY60" fmla="*/ 5648179 h 6858000"/>
              <a:gd name="connsiteX61" fmla="*/ 6096746 w 6105267"/>
              <a:gd name="connsiteY61" fmla="*/ 5862844 h 6858000"/>
              <a:gd name="connsiteX62" fmla="*/ 6045436 w 6105267"/>
              <a:gd name="connsiteY62" fmla="*/ 6124480 h 6858000"/>
              <a:gd name="connsiteX63" fmla="*/ 6030489 w 6105267"/>
              <a:gd name="connsiteY63" fmla="*/ 6317666 h 6858000"/>
              <a:gd name="connsiteX64" fmla="*/ 6007492 w 6105267"/>
              <a:gd name="connsiteY64" fmla="*/ 6440818 h 6858000"/>
              <a:gd name="connsiteX65" fmla="*/ 6009467 w 6105267"/>
              <a:gd name="connsiteY65" fmla="*/ 6487076 h 6858000"/>
              <a:gd name="connsiteX66" fmla="*/ 5995064 w 6105267"/>
              <a:gd name="connsiteY66" fmla="*/ 6540791 h 6858000"/>
              <a:gd name="connsiteX67" fmla="*/ 5986207 w 6105267"/>
              <a:gd name="connsiteY67" fmla="*/ 6695855 h 6858000"/>
              <a:gd name="connsiteX68" fmla="*/ 5979428 w 6105267"/>
              <a:gd name="connsiteY68" fmla="*/ 6754678 h 6858000"/>
              <a:gd name="connsiteX69" fmla="*/ 5984543 w 6105267"/>
              <a:gd name="connsiteY69" fmla="*/ 6811016 h 6858000"/>
              <a:gd name="connsiteX70" fmla="*/ 5979671 w 6105267"/>
              <a:gd name="connsiteY70" fmla="*/ 6858000 h 6858000"/>
              <a:gd name="connsiteX71" fmla="*/ 0 w 6105267"/>
              <a:gd name="connsiteY71" fmla="*/ 6858000 h 6858000"/>
              <a:gd name="connsiteX72" fmla="*/ 0 w 6105267"/>
              <a:gd name="connsiteY72" fmla="*/ 0 h 6858000"/>
              <a:gd name="connsiteX0" fmla="*/ 0 w 6105267"/>
              <a:gd name="connsiteY0" fmla="*/ 0 h 6858000"/>
              <a:gd name="connsiteX1" fmla="*/ 4965888 w 6105267"/>
              <a:gd name="connsiteY1" fmla="*/ 0 h 6858000"/>
              <a:gd name="connsiteX2" fmla="*/ 4967767 w 6105267"/>
              <a:gd name="connsiteY2" fmla="*/ 7930 h 6858000"/>
              <a:gd name="connsiteX3" fmla="*/ 4979444 w 6105267"/>
              <a:gd name="connsiteY3" fmla="*/ 43921 h 6858000"/>
              <a:gd name="connsiteX4" fmla="*/ 5075458 w 6105267"/>
              <a:gd name="connsiteY4" fmla="*/ 264355 h 6858000"/>
              <a:gd name="connsiteX5" fmla="*/ 5081175 w 6105267"/>
              <a:gd name="connsiteY5" fmla="*/ 277448 h 6858000"/>
              <a:gd name="connsiteX6" fmla="*/ 5097011 w 6105267"/>
              <a:gd name="connsiteY6" fmla="*/ 355616 h 6858000"/>
              <a:gd name="connsiteX7" fmla="*/ 5153000 w 6105267"/>
              <a:gd name="connsiteY7" fmla="*/ 507134 h 6858000"/>
              <a:gd name="connsiteX8" fmla="*/ 5171282 w 6105267"/>
              <a:gd name="connsiteY8" fmla="*/ 602071 h 6858000"/>
              <a:gd name="connsiteX9" fmla="*/ 5189051 w 6105267"/>
              <a:gd name="connsiteY9" fmla="*/ 782518 h 6858000"/>
              <a:gd name="connsiteX10" fmla="*/ 5218707 w 6105267"/>
              <a:gd name="connsiteY10" fmla="*/ 886387 h 6858000"/>
              <a:gd name="connsiteX11" fmla="*/ 5221281 w 6105267"/>
              <a:gd name="connsiteY11" fmla="*/ 920873 h 6858000"/>
              <a:gd name="connsiteX12" fmla="*/ 5201018 w 6105267"/>
              <a:gd name="connsiteY12" fmla="*/ 1095027 h 6858000"/>
              <a:gd name="connsiteX13" fmla="*/ 5205902 w 6105267"/>
              <a:gd name="connsiteY13" fmla="*/ 1203021 h 6858000"/>
              <a:gd name="connsiteX14" fmla="*/ 5207532 w 6105267"/>
              <a:gd name="connsiteY14" fmla="*/ 1278975 h 6858000"/>
              <a:gd name="connsiteX15" fmla="*/ 5225968 w 6105267"/>
              <a:gd name="connsiteY15" fmla="*/ 1357994 h 6858000"/>
              <a:gd name="connsiteX16" fmla="*/ 5226675 w 6105267"/>
              <a:gd name="connsiteY16" fmla="*/ 1385685 h 6858000"/>
              <a:gd name="connsiteX17" fmla="*/ 5237226 w 6105267"/>
              <a:gd name="connsiteY17" fmla="*/ 1441327 h 6858000"/>
              <a:gd name="connsiteX18" fmla="*/ 5255653 w 6105267"/>
              <a:gd name="connsiteY18" fmla="*/ 1524712 h 6858000"/>
              <a:gd name="connsiteX19" fmla="*/ 5263491 w 6105267"/>
              <a:gd name="connsiteY19" fmla="*/ 1642938 h 6858000"/>
              <a:gd name="connsiteX20" fmla="*/ 5256552 w 6105267"/>
              <a:gd name="connsiteY20" fmla="*/ 1672509 h 6858000"/>
              <a:gd name="connsiteX21" fmla="*/ 5264549 w 6105267"/>
              <a:gd name="connsiteY21" fmla="*/ 1837572 h 6858000"/>
              <a:gd name="connsiteX22" fmla="*/ 5255696 w 6105267"/>
              <a:gd name="connsiteY22" fmla="*/ 1953770 h 6858000"/>
              <a:gd name="connsiteX23" fmla="*/ 5252592 w 6105267"/>
              <a:gd name="connsiteY23" fmla="*/ 2092210 h 6858000"/>
              <a:gd name="connsiteX24" fmla="*/ 5257248 w 6105267"/>
              <a:gd name="connsiteY24" fmla="*/ 2203922 h 6858000"/>
              <a:gd name="connsiteX25" fmla="*/ 5262551 w 6105267"/>
              <a:gd name="connsiteY25" fmla="*/ 2288050 h 6858000"/>
              <a:gd name="connsiteX26" fmla="*/ 5293877 w 6105267"/>
              <a:gd name="connsiteY26" fmla="*/ 2368649 h 6858000"/>
              <a:gd name="connsiteX27" fmla="*/ 5311338 w 6105267"/>
              <a:gd name="connsiteY27" fmla="*/ 2404034 h 6858000"/>
              <a:gd name="connsiteX28" fmla="*/ 5338366 w 6105267"/>
              <a:gd name="connsiteY28" fmla="*/ 2465052 h 6858000"/>
              <a:gd name="connsiteX29" fmla="*/ 5371263 w 6105267"/>
              <a:gd name="connsiteY29" fmla="*/ 2586413 h 6858000"/>
              <a:gd name="connsiteX30" fmla="*/ 5407503 w 6105267"/>
              <a:gd name="connsiteY30" fmla="*/ 2786290 h 6858000"/>
              <a:gd name="connsiteX31" fmla="*/ 5407356 w 6105267"/>
              <a:gd name="connsiteY31" fmla="*/ 2787545 h 6858000"/>
              <a:gd name="connsiteX32" fmla="*/ 5448870 w 6105267"/>
              <a:gd name="connsiteY32" fmla="*/ 2838305 h 6858000"/>
              <a:gd name="connsiteX33" fmla="*/ 5503944 w 6105267"/>
              <a:gd name="connsiteY33" fmla="*/ 3123335 h 6858000"/>
              <a:gd name="connsiteX34" fmla="*/ 5525532 w 6105267"/>
              <a:gd name="connsiteY34" fmla="*/ 3258473 h 6858000"/>
              <a:gd name="connsiteX35" fmla="*/ 5589758 w 6105267"/>
              <a:gd name="connsiteY35" fmla="*/ 3453699 h 6858000"/>
              <a:gd name="connsiteX36" fmla="*/ 5592069 w 6105267"/>
              <a:gd name="connsiteY36" fmla="*/ 3514638 h 6858000"/>
              <a:gd name="connsiteX37" fmla="*/ 5614055 w 6105267"/>
              <a:gd name="connsiteY37" fmla="*/ 3560779 h 6858000"/>
              <a:gd name="connsiteX38" fmla="*/ 5683015 w 6105267"/>
              <a:gd name="connsiteY38" fmla="*/ 3762025 h 6858000"/>
              <a:gd name="connsiteX39" fmla="*/ 5722836 w 6105267"/>
              <a:gd name="connsiteY39" fmla="*/ 3814370 h 6858000"/>
              <a:gd name="connsiteX40" fmla="*/ 5768491 w 6105267"/>
              <a:gd name="connsiteY40" fmla="*/ 3914399 h 6858000"/>
              <a:gd name="connsiteX41" fmla="*/ 5793123 w 6105267"/>
              <a:gd name="connsiteY41" fmla="*/ 3969952 h 6858000"/>
              <a:gd name="connsiteX42" fmla="*/ 5808321 w 6105267"/>
              <a:gd name="connsiteY42" fmla="*/ 3988153 h 6858000"/>
              <a:gd name="connsiteX43" fmla="*/ 5860672 w 6105267"/>
              <a:gd name="connsiteY43" fmla="*/ 4061579 h 6858000"/>
              <a:gd name="connsiteX44" fmla="*/ 5894095 w 6105267"/>
              <a:gd name="connsiteY44" fmla="*/ 4128857 h 6858000"/>
              <a:gd name="connsiteX45" fmla="*/ 5903513 w 6105267"/>
              <a:gd name="connsiteY45" fmla="*/ 4187661 h 6858000"/>
              <a:gd name="connsiteX46" fmla="*/ 5949086 w 6105267"/>
              <a:gd name="connsiteY46" fmla="*/ 4366139 h 6858000"/>
              <a:gd name="connsiteX47" fmla="*/ 5949261 w 6105267"/>
              <a:gd name="connsiteY47" fmla="*/ 4449185 h 6858000"/>
              <a:gd name="connsiteX48" fmla="*/ 5961816 w 6105267"/>
              <a:gd name="connsiteY48" fmla="*/ 4494562 h 6858000"/>
              <a:gd name="connsiteX49" fmla="*/ 5998138 w 6105267"/>
              <a:gd name="connsiteY49" fmla="*/ 4697518 h 6858000"/>
              <a:gd name="connsiteX50" fmla="*/ 6007819 w 6105267"/>
              <a:gd name="connsiteY50" fmla="*/ 4858148 h 6858000"/>
              <a:gd name="connsiteX51" fmla="*/ 6007749 w 6105267"/>
              <a:gd name="connsiteY51" fmla="*/ 4964715 h 6858000"/>
              <a:gd name="connsiteX52" fmla="*/ 6005269 w 6105267"/>
              <a:gd name="connsiteY52" fmla="*/ 5150567 h 6858000"/>
              <a:gd name="connsiteX53" fmla="*/ 6001127 w 6105267"/>
              <a:gd name="connsiteY53" fmla="*/ 5164609 h 6858000"/>
              <a:gd name="connsiteX54" fmla="*/ 5998514 w 6105267"/>
              <a:gd name="connsiteY54" fmla="*/ 5189673 h 6858000"/>
              <a:gd name="connsiteX55" fmla="*/ 6036748 w 6105267"/>
              <a:gd name="connsiteY55" fmla="*/ 5322752 h 6858000"/>
              <a:gd name="connsiteX56" fmla="*/ 6037677 w 6105267"/>
              <a:gd name="connsiteY56" fmla="*/ 5354807 h 6858000"/>
              <a:gd name="connsiteX57" fmla="*/ 6053435 w 6105267"/>
              <a:gd name="connsiteY57" fmla="*/ 5387547 h 6858000"/>
              <a:gd name="connsiteX58" fmla="*/ 6068640 w 6105267"/>
              <a:gd name="connsiteY58" fmla="*/ 5474503 h 6858000"/>
              <a:gd name="connsiteX59" fmla="*/ 6080922 w 6105267"/>
              <a:gd name="connsiteY59" fmla="*/ 5561070 h 6858000"/>
              <a:gd name="connsiteX60" fmla="*/ 6096949 w 6105267"/>
              <a:gd name="connsiteY60" fmla="*/ 5648179 h 6858000"/>
              <a:gd name="connsiteX61" fmla="*/ 6096746 w 6105267"/>
              <a:gd name="connsiteY61" fmla="*/ 5862844 h 6858000"/>
              <a:gd name="connsiteX62" fmla="*/ 6045436 w 6105267"/>
              <a:gd name="connsiteY62" fmla="*/ 6124480 h 6858000"/>
              <a:gd name="connsiteX63" fmla="*/ 6030489 w 6105267"/>
              <a:gd name="connsiteY63" fmla="*/ 6317666 h 6858000"/>
              <a:gd name="connsiteX64" fmla="*/ 6007492 w 6105267"/>
              <a:gd name="connsiteY64" fmla="*/ 6440818 h 6858000"/>
              <a:gd name="connsiteX65" fmla="*/ 6009467 w 6105267"/>
              <a:gd name="connsiteY65" fmla="*/ 6487076 h 6858000"/>
              <a:gd name="connsiteX66" fmla="*/ 5995064 w 6105267"/>
              <a:gd name="connsiteY66" fmla="*/ 6540791 h 6858000"/>
              <a:gd name="connsiteX67" fmla="*/ 5986207 w 6105267"/>
              <a:gd name="connsiteY67" fmla="*/ 6695855 h 6858000"/>
              <a:gd name="connsiteX68" fmla="*/ 5979428 w 6105267"/>
              <a:gd name="connsiteY68" fmla="*/ 6754678 h 6858000"/>
              <a:gd name="connsiteX69" fmla="*/ 5984543 w 6105267"/>
              <a:gd name="connsiteY69" fmla="*/ 6811016 h 6858000"/>
              <a:gd name="connsiteX70" fmla="*/ 5979671 w 6105267"/>
              <a:gd name="connsiteY70" fmla="*/ 6858000 h 6858000"/>
              <a:gd name="connsiteX71" fmla="*/ 0 w 6105267"/>
              <a:gd name="connsiteY71" fmla="*/ 6858000 h 6858000"/>
              <a:gd name="connsiteX72" fmla="*/ 0 w 6105267"/>
              <a:gd name="connsiteY7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105267" h="6858000">
                <a:moveTo>
                  <a:pt x="0" y="0"/>
                </a:moveTo>
                <a:lnTo>
                  <a:pt x="4965888" y="0"/>
                </a:lnTo>
                <a:lnTo>
                  <a:pt x="4967767" y="7930"/>
                </a:lnTo>
                <a:cubicBezTo>
                  <a:pt x="4971201" y="21562"/>
                  <a:pt x="4974810" y="33728"/>
                  <a:pt x="4979444" y="43921"/>
                </a:cubicBezTo>
                <a:cubicBezTo>
                  <a:pt x="5002155" y="108089"/>
                  <a:pt x="5039453" y="125421"/>
                  <a:pt x="5075458" y="264355"/>
                </a:cubicBezTo>
                <a:cubicBezTo>
                  <a:pt x="5080172" y="263373"/>
                  <a:pt x="5084375" y="273006"/>
                  <a:pt x="5081175" y="277448"/>
                </a:cubicBezTo>
                <a:cubicBezTo>
                  <a:pt x="5078869" y="356637"/>
                  <a:pt x="5109899" y="337879"/>
                  <a:pt x="5097011" y="355616"/>
                </a:cubicBezTo>
                <a:cubicBezTo>
                  <a:pt x="5108982" y="393897"/>
                  <a:pt x="5123954" y="442245"/>
                  <a:pt x="5153000" y="507134"/>
                </a:cubicBezTo>
                <a:cubicBezTo>
                  <a:pt x="5159130" y="542272"/>
                  <a:pt x="5172528" y="570912"/>
                  <a:pt x="5171282" y="602071"/>
                </a:cubicBezTo>
                <a:cubicBezTo>
                  <a:pt x="5177290" y="647968"/>
                  <a:pt x="5183528" y="639882"/>
                  <a:pt x="5189051" y="782518"/>
                </a:cubicBezTo>
                <a:cubicBezTo>
                  <a:pt x="5196533" y="819747"/>
                  <a:pt x="5211748" y="856581"/>
                  <a:pt x="5218707" y="886387"/>
                </a:cubicBezTo>
                <a:cubicBezTo>
                  <a:pt x="5222103" y="910651"/>
                  <a:pt x="5224626" y="881734"/>
                  <a:pt x="5221281" y="920873"/>
                </a:cubicBezTo>
                <a:cubicBezTo>
                  <a:pt x="5216226" y="962348"/>
                  <a:pt x="5227328" y="1047212"/>
                  <a:pt x="5201018" y="1095027"/>
                </a:cubicBezTo>
                <a:cubicBezTo>
                  <a:pt x="5195677" y="1140464"/>
                  <a:pt x="5205610" y="1173951"/>
                  <a:pt x="5205902" y="1203021"/>
                </a:cubicBezTo>
                <a:cubicBezTo>
                  <a:pt x="5207939" y="1240877"/>
                  <a:pt x="5220231" y="1264849"/>
                  <a:pt x="5207532" y="1278975"/>
                </a:cubicBezTo>
                <a:cubicBezTo>
                  <a:pt x="5213654" y="1306391"/>
                  <a:pt x="5220794" y="1339415"/>
                  <a:pt x="5225968" y="1357994"/>
                </a:cubicBezTo>
                <a:cubicBezTo>
                  <a:pt x="5235560" y="1363307"/>
                  <a:pt x="5224941" y="1377158"/>
                  <a:pt x="5226675" y="1385685"/>
                </a:cubicBezTo>
                <a:cubicBezTo>
                  <a:pt x="5235522" y="1394562"/>
                  <a:pt x="5242140" y="1429309"/>
                  <a:pt x="5237226" y="1441327"/>
                </a:cubicBezTo>
                <a:lnTo>
                  <a:pt x="5255653" y="1524712"/>
                </a:lnTo>
                <a:lnTo>
                  <a:pt x="5263491" y="1642938"/>
                </a:lnTo>
                <a:cubicBezTo>
                  <a:pt x="5233312" y="1645260"/>
                  <a:pt x="5283758" y="1680689"/>
                  <a:pt x="5256552" y="1672509"/>
                </a:cubicBezTo>
                <a:cubicBezTo>
                  <a:pt x="5263439" y="1704194"/>
                  <a:pt x="5241186" y="1762238"/>
                  <a:pt x="5264549" y="1837572"/>
                </a:cubicBezTo>
                <a:cubicBezTo>
                  <a:pt x="5255047" y="1894025"/>
                  <a:pt x="5279958" y="1903508"/>
                  <a:pt x="5255696" y="1953770"/>
                </a:cubicBezTo>
                <a:cubicBezTo>
                  <a:pt x="5254497" y="2018939"/>
                  <a:pt x="5251158" y="2034824"/>
                  <a:pt x="5252592" y="2092210"/>
                </a:cubicBezTo>
                <a:cubicBezTo>
                  <a:pt x="5251660" y="2141443"/>
                  <a:pt x="5257478" y="2177466"/>
                  <a:pt x="5257248" y="2203922"/>
                </a:cubicBezTo>
                <a:lnTo>
                  <a:pt x="5262551" y="2288050"/>
                </a:lnTo>
                <a:cubicBezTo>
                  <a:pt x="5267437" y="2336348"/>
                  <a:pt x="5279466" y="2334639"/>
                  <a:pt x="5293877" y="2368649"/>
                </a:cubicBezTo>
                <a:lnTo>
                  <a:pt x="5311338" y="2404034"/>
                </a:lnTo>
                <a:cubicBezTo>
                  <a:pt x="5310997" y="2405674"/>
                  <a:pt x="5338704" y="2463412"/>
                  <a:pt x="5338366" y="2465052"/>
                </a:cubicBezTo>
                <a:cubicBezTo>
                  <a:pt x="5342744" y="2497318"/>
                  <a:pt x="5359740" y="2532873"/>
                  <a:pt x="5371263" y="2586413"/>
                </a:cubicBezTo>
                <a:cubicBezTo>
                  <a:pt x="5361911" y="2605414"/>
                  <a:pt x="5395423" y="2719664"/>
                  <a:pt x="5407503" y="2786290"/>
                </a:cubicBezTo>
                <a:cubicBezTo>
                  <a:pt x="5407454" y="2786708"/>
                  <a:pt x="5407404" y="2787125"/>
                  <a:pt x="5407356" y="2787545"/>
                </a:cubicBezTo>
                <a:cubicBezTo>
                  <a:pt x="5433437" y="2813691"/>
                  <a:pt x="5432314" y="2814723"/>
                  <a:pt x="5448870" y="2838305"/>
                </a:cubicBezTo>
                <a:cubicBezTo>
                  <a:pt x="5464968" y="2894270"/>
                  <a:pt x="5454425" y="2918525"/>
                  <a:pt x="5503944" y="3123335"/>
                </a:cubicBezTo>
                <a:cubicBezTo>
                  <a:pt x="5512347" y="3181628"/>
                  <a:pt x="5512245" y="3208390"/>
                  <a:pt x="5525532" y="3258473"/>
                </a:cubicBezTo>
                <a:cubicBezTo>
                  <a:pt x="5539834" y="3322326"/>
                  <a:pt x="5576402" y="3407674"/>
                  <a:pt x="5589758" y="3453699"/>
                </a:cubicBezTo>
                <a:cubicBezTo>
                  <a:pt x="5570147" y="3490668"/>
                  <a:pt x="5591299" y="3454351"/>
                  <a:pt x="5592069" y="3514638"/>
                </a:cubicBezTo>
                <a:lnTo>
                  <a:pt x="5614055" y="3560779"/>
                </a:lnTo>
                <a:cubicBezTo>
                  <a:pt x="5642477" y="3636744"/>
                  <a:pt x="5634212" y="3552814"/>
                  <a:pt x="5683015" y="3762025"/>
                </a:cubicBezTo>
                <a:cubicBezTo>
                  <a:pt x="5687021" y="3766429"/>
                  <a:pt x="5717920" y="3810691"/>
                  <a:pt x="5722836" y="3814370"/>
                </a:cubicBezTo>
                <a:lnTo>
                  <a:pt x="5768491" y="3914399"/>
                </a:lnTo>
                <a:cubicBezTo>
                  <a:pt x="5768399" y="3927909"/>
                  <a:pt x="5782052" y="3965459"/>
                  <a:pt x="5793123" y="3969952"/>
                </a:cubicBezTo>
                <a:cubicBezTo>
                  <a:pt x="5797717" y="3977244"/>
                  <a:pt x="5797864" y="3987352"/>
                  <a:pt x="5808321" y="3988153"/>
                </a:cubicBezTo>
                <a:cubicBezTo>
                  <a:pt x="5819579" y="4003424"/>
                  <a:pt x="5841613" y="4014315"/>
                  <a:pt x="5860672" y="4061579"/>
                </a:cubicBezTo>
                <a:cubicBezTo>
                  <a:pt x="5872084" y="4080468"/>
                  <a:pt x="5865523" y="4095937"/>
                  <a:pt x="5894095" y="4128857"/>
                </a:cubicBezTo>
                <a:lnTo>
                  <a:pt x="5903513" y="4187661"/>
                </a:lnTo>
                <a:cubicBezTo>
                  <a:pt x="5912281" y="4237527"/>
                  <a:pt x="5929555" y="4191583"/>
                  <a:pt x="5949086" y="4366139"/>
                </a:cubicBezTo>
                <a:cubicBezTo>
                  <a:pt x="5948498" y="4373973"/>
                  <a:pt x="5947179" y="4442831"/>
                  <a:pt x="5949261" y="4449185"/>
                </a:cubicBezTo>
                <a:lnTo>
                  <a:pt x="5961816" y="4494562"/>
                </a:lnTo>
                <a:cubicBezTo>
                  <a:pt x="5969962" y="4535951"/>
                  <a:pt x="5978352" y="4666880"/>
                  <a:pt x="5998138" y="4697518"/>
                </a:cubicBezTo>
                <a:cubicBezTo>
                  <a:pt x="6005688" y="4743028"/>
                  <a:pt x="6006217" y="4813615"/>
                  <a:pt x="6007819" y="4858148"/>
                </a:cubicBezTo>
                <a:cubicBezTo>
                  <a:pt x="6006852" y="4913684"/>
                  <a:pt x="6011369" y="4918877"/>
                  <a:pt x="6007749" y="4964715"/>
                </a:cubicBezTo>
                <a:cubicBezTo>
                  <a:pt x="6006922" y="5026666"/>
                  <a:pt x="6006096" y="5088616"/>
                  <a:pt x="6005269" y="5150567"/>
                </a:cubicBezTo>
                <a:lnTo>
                  <a:pt x="6001127" y="5164609"/>
                </a:lnTo>
                <a:lnTo>
                  <a:pt x="5998514" y="5189673"/>
                </a:lnTo>
                <a:lnTo>
                  <a:pt x="6036748" y="5322752"/>
                </a:lnTo>
                <a:cubicBezTo>
                  <a:pt x="6037058" y="5333437"/>
                  <a:pt x="6037367" y="5344122"/>
                  <a:pt x="6037677" y="5354807"/>
                </a:cubicBezTo>
                <a:lnTo>
                  <a:pt x="6053435" y="5387547"/>
                </a:lnTo>
                <a:cubicBezTo>
                  <a:pt x="6058595" y="5407496"/>
                  <a:pt x="6064059" y="5445583"/>
                  <a:pt x="6068640" y="5474503"/>
                </a:cubicBezTo>
                <a:cubicBezTo>
                  <a:pt x="6065387" y="5502156"/>
                  <a:pt x="6077015" y="5529097"/>
                  <a:pt x="6080922" y="5561070"/>
                </a:cubicBezTo>
                <a:cubicBezTo>
                  <a:pt x="6069952" y="5593856"/>
                  <a:pt x="6092872" y="5614018"/>
                  <a:pt x="6096949" y="5648179"/>
                </a:cubicBezTo>
                <a:cubicBezTo>
                  <a:pt x="6121811" y="5715144"/>
                  <a:pt x="6081535" y="5799438"/>
                  <a:pt x="6096746" y="5862844"/>
                </a:cubicBezTo>
                <a:cubicBezTo>
                  <a:pt x="6088161" y="5942227"/>
                  <a:pt x="6066798" y="6084395"/>
                  <a:pt x="6045436" y="6124480"/>
                </a:cubicBezTo>
                <a:cubicBezTo>
                  <a:pt x="6035300" y="6187952"/>
                  <a:pt x="6042671" y="6255420"/>
                  <a:pt x="6030489" y="6317666"/>
                </a:cubicBezTo>
                <a:cubicBezTo>
                  <a:pt x="5997800" y="6359855"/>
                  <a:pt x="6026490" y="6389009"/>
                  <a:pt x="6007492" y="6440818"/>
                </a:cubicBezTo>
                <a:cubicBezTo>
                  <a:pt x="6032870" y="6477306"/>
                  <a:pt x="6007936" y="6454949"/>
                  <a:pt x="6009467" y="6487076"/>
                </a:cubicBezTo>
                <a:cubicBezTo>
                  <a:pt x="6007396" y="6503737"/>
                  <a:pt x="5997257" y="6531311"/>
                  <a:pt x="5995064" y="6540791"/>
                </a:cubicBezTo>
                <a:lnTo>
                  <a:pt x="5986207" y="6695855"/>
                </a:lnTo>
                <a:cubicBezTo>
                  <a:pt x="5979276" y="6706164"/>
                  <a:pt x="5972094" y="6743953"/>
                  <a:pt x="5979428" y="6754678"/>
                </a:cubicBezTo>
                <a:cubicBezTo>
                  <a:pt x="5979151" y="6773871"/>
                  <a:pt x="5984503" y="6793796"/>
                  <a:pt x="5984543" y="6811016"/>
                </a:cubicBezTo>
                <a:cubicBezTo>
                  <a:pt x="5983922" y="6824242"/>
                  <a:pt x="6007010" y="6838446"/>
                  <a:pt x="5979671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tile tx="0" ty="0" sx="70000" sy="7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D1AAAA-F3BA-A8DB-3FC2-4A24AA899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1943100"/>
            <a:ext cx="5410199" cy="3770716"/>
          </a:xfrm>
        </p:spPr>
        <p:txBody>
          <a:bodyPr anchor="b">
            <a:normAutofit/>
          </a:bodyPr>
          <a:lstStyle/>
          <a:p>
            <a:r>
              <a:rPr lang="ru-RU" sz="5400"/>
              <a:t>Показатели социальной мобильности: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ABD825-6350-CB2D-81C0-91E415CE1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6964" y="838199"/>
            <a:ext cx="6417129" cy="5181601"/>
          </a:xfrm>
        </p:spPr>
        <p:txBody>
          <a:bodyPr anchor="t">
            <a:normAutofit/>
          </a:bodyPr>
          <a:lstStyle/>
          <a:p>
            <a:pPr marL="342900" indent="-342900">
              <a:buAutoNum type="arabicPeriod"/>
            </a:pP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страт, которые проходит индивид в его движении вверх или вниз (экономических, политических или профессиональных); </a:t>
            </a:r>
          </a:p>
          <a:p>
            <a:pPr marL="342900" indent="-342900">
              <a:buAutoNum type="arabicPeriod"/>
            </a:pP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Интенсивность: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сколько индивидов поменяли свои социальные позиции за определенный промежуток времени.</a:t>
            </a:r>
          </a:p>
          <a:p>
            <a:pPr marL="342900" indent="-342900">
              <a:buAutoNum type="arabicPeriod"/>
            </a:pP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Совокупный индекс мобильности: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скорость + интенсивность мобильности.</a:t>
            </a: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Возведение социальных барьеров и перегородок, ограничение доступа в другую социальную группу либо замыкание группы называется </a:t>
            </a:r>
            <a:r>
              <a:rPr lang="ru-RU" sz="20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социальной клаузулой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9008726"/>
      </p:ext>
    </p:extLst>
  </p:cSld>
  <p:clrMapOvr>
    <a:masterClrMapping/>
  </p:clrMapOvr>
</p:sld>
</file>

<file path=ppt/theme/theme1.xml><?xml version="1.0" encoding="utf-8"?>
<a:theme xmlns:a="http://schemas.openxmlformats.org/drawingml/2006/main" name="AfterhoursVTI">
  <a:themeElements>
    <a:clrScheme name="Office">
      <a:dk1>
        <a:srgbClr val="000000"/>
      </a:dk1>
      <a:lt1>
        <a:srgbClr val="FFFFFF"/>
      </a:lt1>
      <a:dk2>
        <a:srgbClr val="1D242E"/>
      </a:dk2>
      <a:lt2>
        <a:srgbClr val="F2F1F1"/>
      </a:lt2>
      <a:accent1>
        <a:srgbClr val="4472C4"/>
      </a:accent1>
      <a:accent2>
        <a:srgbClr val="ED7D31"/>
      </a:accent2>
      <a:accent3>
        <a:srgbClr val="A3A3A3"/>
      </a:accent3>
      <a:accent4>
        <a:srgbClr val="CF9B00"/>
      </a:accent4>
      <a:accent5>
        <a:srgbClr val="5B9BD5"/>
      </a:accent5>
      <a:accent6>
        <a:srgbClr val="70AD47"/>
      </a:accent6>
      <a:hlink>
        <a:srgbClr val="D26012"/>
      </a:hlink>
      <a:folHlink>
        <a:srgbClr val="9A5879"/>
      </a:folHlink>
    </a:clrScheme>
    <a:fontScheme name="Street">
      <a:majorFont>
        <a:latin typeface="Franklin Gothic Heavy"/>
        <a:ea typeface=""/>
        <a:cs typeface=""/>
      </a:majorFont>
      <a:minorFont>
        <a:latin typeface="Consola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fterhoursVTI" id="{90A150B1-9C08-42C7-B4E0-C1D732064FA1}" vid="{A6104589-8A83-4A64-B7F1-AAF946A4051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371</Words>
  <Application>Microsoft Office PowerPoint</Application>
  <PresentationFormat>Широкоэкранный</PresentationFormat>
  <Paragraphs>65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Consolas</vt:lpstr>
      <vt:lpstr>Franklin Gothic Heavy</vt:lpstr>
      <vt:lpstr>Times New Roman</vt:lpstr>
      <vt:lpstr>Wingdings</vt:lpstr>
      <vt:lpstr>AfterhoursVTI</vt:lpstr>
      <vt:lpstr>СОЦИАЛЬНАЯ МОБИЛЬНОСТЬ</vt:lpstr>
      <vt:lpstr>СОЦИАЛЬНАЯ МОБИЛЬНОСТЬ</vt:lpstr>
      <vt:lpstr>ВИДЫ СОЦИАЛЬНОЙ МОБИЛЬНОСТИ:</vt:lpstr>
      <vt:lpstr>ОСОБЕННОСТИ ВИДОВ СОЦИАЛЬНОЙ МОБИЛЬНОСТИ:</vt:lpstr>
      <vt:lpstr>ОСОБЕННОСТИ ВИДОВ СОЦИАЛЬНОЙ МОБИЛЬНОСТИ: </vt:lpstr>
      <vt:lpstr>ОСОБЕННОСТИ ВИДОВ СОЦИАЛЬНОЙ МОБИЛЬНОСТИ: </vt:lpstr>
      <vt:lpstr>ОСОБЕННОСТИ ВИДОВ СОЦИАЛЬНОЙ МОБИЛЬНОСТИ: </vt:lpstr>
      <vt:lpstr>ОСОБЕННОСТИ ВИДОВ СОЦИАЛЬНОЙ МОБИЛЬНОСТИ: </vt:lpstr>
      <vt:lpstr>Показатели социальной мобильности:</vt:lpstr>
      <vt:lpstr>Типы обществ по социальной мобильности:</vt:lpstr>
      <vt:lpstr>КАНАЛЫ СОЦИАЛЬНОЙ МОБИЛЬНОСТИ «СОЦИАЛЬНЫЕ ЛИФТЫ».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СОЦИАЛЬНАЯ МОБИЛЬНОСТЬ</dc:title>
  <dc:creator>j077282</dc:creator>
  <cp:lastModifiedBy>j077282</cp:lastModifiedBy>
  <cp:revision>1</cp:revision>
  <dcterms:created xsi:type="dcterms:W3CDTF">2022-11-01T19:22:00Z</dcterms:created>
  <dcterms:modified xsi:type="dcterms:W3CDTF">2022-11-01T20:20:16Z</dcterms:modified>
</cp:coreProperties>
</file>