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61" r:id="rId4"/>
    <p:sldId id="258" r:id="rId5"/>
    <p:sldId id="264" r:id="rId6"/>
    <p:sldId id="262" r:id="rId7"/>
    <p:sldId id="263" r:id="rId8"/>
    <p:sldId id="266" r:id="rId9"/>
    <p:sldId id="267" r:id="rId10"/>
    <p:sldId id="268" r:id="rId11"/>
    <p:sldId id="269" r:id="rId12"/>
    <p:sldId id="270" r:id="rId13"/>
    <p:sldId id="272" r:id="rId14"/>
    <p:sldId id="275" r:id="rId15"/>
    <p:sldId id="282" r:id="rId16"/>
    <p:sldId id="273" r:id="rId17"/>
    <p:sldId id="274" r:id="rId18"/>
    <p:sldId id="278" r:id="rId19"/>
    <p:sldId id="276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EA6B36B-4EBA-45E2-BEC0-80300A7C4B03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B3ADA9F-4524-4ECD-BECC-DE541E7CC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 advClick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23528" y="4857760"/>
            <a:ext cx="8370306" cy="171451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                                                 </a:t>
            </a:r>
            <a:r>
              <a:rPr lang="ru-RU" b="1" dirty="0" smtClean="0">
                <a:solidFill>
                  <a:srgbClr val="FFFF00"/>
                </a:solidFill>
              </a:rPr>
              <a:t>МКДОУ </a:t>
            </a:r>
            <a:r>
              <a:rPr lang="ru-RU" b="1" dirty="0" err="1" smtClean="0">
                <a:solidFill>
                  <a:srgbClr val="FFFF00"/>
                </a:solidFill>
              </a:rPr>
              <a:t>Лизиновский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детский сад</a:t>
            </a:r>
          </a:p>
          <a:p>
            <a:pPr algn="l"/>
            <a:r>
              <a:rPr lang="ru-RU" b="1" dirty="0" smtClean="0">
                <a:solidFill>
                  <a:srgbClr val="FFFF00"/>
                </a:solidFill>
              </a:rPr>
              <a:t>                            </a:t>
            </a:r>
            <a:r>
              <a:rPr lang="ru-RU" b="1" dirty="0" smtClean="0">
                <a:solidFill>
                  <a:srgbClr val="FFFF00"/>
                </a:solidFill>
              </a:rPr>
              <a:t>Воспитатель: </a:t>
            </a:r>
            <a:r>
              <a:rPr lang="ru-RU" b="1" dirty="0" smtClean="0">
                <a:solidFill>
                  <a:srgbClr val="FFFF00"/>
                </a:solidFill>
              </a:rPr>
              <a:t>Тищенко Н.Н.</a:t>
            </a:r>
          </a:p>
          <a:p>
            <a:pPr algn="l"/>
            <a:r>
              <a:rPr lang="ru-RU" b="1" dirty="0" smtClean="0">
                <a:solidFill>
                  <a:srgbClr val="FFFF00"/>
                </a:solidFill>
              </a:rPr>
              <a:t>                                                                           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Обычай «Жаворонки»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357298"/>
            <a:ext cx="87868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22 марта выпекали жаворонков.</a:t>
            </a:r>
          </a:p>
          <a:p>
            <a:pPr indent="457200">
              <a:lnSpc>
                <a:spcPct val="15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Выпекая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жаворонков, крестьяне обращали внимание на полёт птицы: поющий жаворонок то взмывает ввысь, то камнем падает к земле и не разбивается. Как птица смиренна и доверяется Богу, так и сорок святых доверили свои жизни Христу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7470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Мастер –класс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«Жаворонки из соленого теста»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WhatsApp Image 2022-03-28 at 10.43.25 (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285992"/>
            <a:ext cx="3107535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2-03-28 at 10.43.26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285992"/>
            <a:ext cx="3071834" cy="4095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hatsApp Image 2022-03-28 at 15.36.03 (9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00042"/>
            <a:ext cx="2612946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2-03-28 at 15.36.03 (10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571480"/>
            <a:ext cx="2643206" cy="5778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2-03-28 at 15.36.04 (6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571480"/>
            <a:ext cx="2500330" cy="5736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atsApp Image 2022-03-28 at 10.43.2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267890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hatsApp Image 2022-03-28 at 10.43.2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57166"/>
            <a:ext cx="2607469" cy="3476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2-03-28 at 10.43.25 (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57166"/>
            <a:ext cx="2500330" cy="3476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2-03-28 at 15.36.04 (9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3929066"/>
            <a:ext cx="5929354" cy="2679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hatsApp Image 2022-03-28 at 10.43.2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624415" y="-410025"/>
            <a:ext cx="6038034" cy="771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«Разукрашивание жаворонок»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WhatsApp Image 2022-03-28 at 10.39.2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85926"/>
            <a:ext cx="2805108" cy="374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hatsApp Image 2022-03-28 at 10.39.2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3000372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2-03-28 at 10.39.29 (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857364"/>
            <a:ext cx="2428874" cy="3238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8181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Мастер –класс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«Жаворонки из дрожжевого постного теста»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Содержимое 9" descr="WhatsApp Image 2022-03-28 at 10.43.27 (1)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3116"/>
            <a:ext cx="2539601" cy="3386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10" descr="WhatsApp Image 2022-03-28 at 10.43.26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357554" y="3286124"/>
            <a:ext cx="2378871" cy="3171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WhatsApp Image 2022-03-28 at 10.42.5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2071678"/>
            <a:ext cx="273248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WhatsApp Image 2022-03-28 at 10.42.3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143272" cy="4191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WhatsApp Image 2022-03-28 at 10.43.0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928934"/>
            <a:ext cx="2857502" cy="3810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WhatsApp Image 2022-03-28 at 10.43.1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85728"/>
            <a:ext cx="273248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14876" y="1357298"/>
            <a:ext cx="35718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Жаворонки, прилетите,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Студёную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зиму унесите,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Тёплу весну принесите: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Зима нам надоела,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Весь хлеб у нас поела!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WhatsApp Image 2022-03-28 at 10.41.1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4500594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atsApp Image 2022-03-28 at 10.41.3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3929090" cy="5238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2-03-28 at 10.42.1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785794"/>
            <a:ext cx="4071966" cy="52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85729"/>
            <a:ext cx="8429684" cy="611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Зимой 320 года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Севастии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(Армения) стояло 40 воинов-христиан из Рима. Семь лет назад был подписан закон о свободном вероисповедании, но солдаты неоднократно подвергались со стороны своего военачальника принуждению отречься от христианской веры.</a:t>
            </a:r>
          </a:p>
          <a:p>
            <a:pPr indent="457200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тот зимний день воинов раздели, связали и поставили на покрытое льдом озеро. На берегу построили баню, чтобы теплый воздух искушал их. Желающие прекратить свои страдания и согреться должны были лишь сказать сторожу, что отрекаются от Христа. Всю ночь мужчины поддерживали друг друга и не давали пасть духом.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Дети разобрали испеченных жаворонок домой и угостили своим близких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Содержимое 5" descr="WhatsApp Image 2022-03-28 at 15.35.21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39829" b="18486"/>
          <a:stretch>
            <a:fillRect/>
          </a:stretch>
        </p:blipFill>
        <p:spPr>
          <a:xfrm>
            <a:off x="2214546" y="2571744"/>
            <a:ext cx="500066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фото садик 19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571612"/>
            <a:ext cx="578647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atsApp Image 2022-03-28 at 15.35.22 (7).jpeg"/>
          <p:cNvPicPr>
            <a:picLocks noChangeAspect="1"/>
          </p:cNvPicPr>
          <p:nvPr/>
        </p:nvPicPr>
        <p:blipFill>
          <a:blip r:embed="rId2" cstate="print"/>
          <a:srcRect r="-1500" b="25000"/>
          <a:stretch>
            <a:fillRect/>
          </a:stretch>
        </p:blipFill>
        <p:spPr>
          <a:xfrm>
            <a:off x="785786" y="428604"/>
            <a:ext cx="3714776" cy="6078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hatsApp Image 2022-03-28 at 15.35.22 (6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500042"/>
            <a:ext cx="3429024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786874" cy="486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 предрассветный час один несчастный не выдержал и направился к берегу. Как только горячий воздух коснулся его кожи, он замертво упал. В тот же миг над остальными мучениками разлился свет неземной красоты. Это чудо потрясло сторожа. Он решительно разделся, ступил на лед и присоединился к мученикам.</a:t>
            </a:r>
          </a:p>
          <a:p>
            <a:pPr indent="457200">
              <a:lnSpc>
                <a:spcPct val="150000"/>
              </a:lnSpc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Военачальник увидел, что солдаты не отчаялись и не сдались. Им перебили колени, сожгли, а останки бросили в воду. О случившемся стало известно через три дня. Образы страдальцев предстали перед епископом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Севастийским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и поведали обо всем. Он нашел и похоронил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почестями их кости.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Мультфильм Сорок мучеников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Севастийских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фото садик 19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428736"/>
            <a:ext cx="385765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фото садик 1908.jpg"/>
          <p:cNvPicPr>
            <a:picLocks noChangeAspect="1"/>
          </p:cNvPicPr>
          <p:nvPr/>
        </p:nvPicPr>
        <p:blipFill>
          <a:blip r:embed="rId3" cstate="print"/>
          <a:srcRect l="10959"/>
          <a:stretch>
            <a:fillRect/>
          </a:stretch>
        </p:blipFill>
        <p:spPr>
          <a:xfrm>
            <a:off x="4714876" y="1500174"/>
            <a:ext cx="3696917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«Жаворонок»</a:t>
            </a:r>
            <a:b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(игра)</a:t>
            </a:r>
            <a:endParaRPr lang="ru-RU" sz="2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" name="Содержимое 8" descr="WhatsApp Image 2022-03-28 at 15.35.22 (8)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571612"/>
            <a:ext cx="3071834" cy="481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WhatsApp Image 2022-03-28 at 15.35.22 (1)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643050"/>
            <a:ext cx="3071834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atsApp Image 2022-03-28 at 15.35.22 (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714356"/>
            <a:ext cx="2451652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2-03-28 at 15.35.2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714356"/>
            <a:ext cx="2357454" cy="533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2-03-28 at 15.35.23 (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714356"/>
            <a:ext cx="2451652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«Ручеек»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(игра)</a:t>
            </a:r>
            <a:endParaRPr lang="ru-RU" sz="2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" name="Содержимое 12" descr="WhatsApp Image 2022-03-28 at 10.42.26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43050"/>
            <a:ext cx="3435546" cy="4580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Содержимое 13" descr="WhatsApp Image 2022-03-28 at 15.35.23 (4)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14754" b="26188"/>
          <a:stretch>
            <a:fillRect/>
          </a:stretch>
        </p:blipFill>
        <p:spPr>
          <a:xfrm>
            <a:off x="5000628" y="1714488"/>
            <a:ext cx="3389135" cy="443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atsApp Image 2022-03-28 at 15.35.23 (5).jpeg"/>
          <p:cNvPicPr>
            <a:picLocks noChangeAspect="1"/>
          </p:cNvPicPr>
          <p:nvPr/>
        </p:nvPicPr>
        <p:blipFill>
          <a:blip r:embed="rId2" cstate="print"/>
          <a:srcRect l="20779" t="16420" r="10390" b="35491"/>
          <a:stretch>
            <a:fillRect/>
          </a:stretch>
        </p:blipFill>
        <p:spPr>
          <a:xfrm>
            <a:off x="785786" y="571480"/>
            <a:ext cx="3786214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2-03-28 at 15.35.23 (7).jpeg"/>
          <p:cNvPicPr>
            <a:picLocks noChangeAspect="1"/>
          </p:cNvPicPr>
          <p:nvPr/>
        </p:nvPicPr>
        <p:blipFill>
          <a:blip r:embed="rId3" cstate="print"/>
          <a:srcRect t="3612" b="19791"/>
          <a:stretch>
            <a:fillRect/>
          </a:stretch>
        </p:blipFill>
        <p:spPr>
          <a:xfrm>
            <a:off x="4857752" y="571480"/>
            <a:ext cx="3571900" cy="5773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401</TotalTime>
  <Words>296</Words>
  <Application>Microsoft Office PowerPoint</Application>
  <PresentationFormat>Экран (4:3)</PresentationFormat>
  <Paragraphs>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Слайд 1</vt:lpstr>
      <vt:lpstr>Слайд 2</vt:lpstr>
      <vt:lpstr>Слайд 3</vt:lpstr>
      <vt:lpstr>Слайд 4</vt:lpstr>
      <vt:lpstr>Мультфильм Сорок мучеников Севастийских. </vt:lpstr>
      <vt:lpstr>«Жаворонок» (игра)</vt:lpstr>
      <vt:lpstr>Слайд 7</vt:lpstr>
      <vt:lpstr>«Ручеек» (игра)</vt:lpstr>
      <vt:lpstr>Слайд 9</vt:lpstr>
      <vt:lpstr>Обычай «Жаворонки»</vt:lpstr>
      <vt:lpstr>Мастер –класс «Жаворонки из соленого теста»</vt:lpstr>
      <vt:lpstr>Слайд 12</vt:lpstr>
      <vt:lpstr>Слайд 13</vt:lpstr>
      <vt:lpstr>Слайд 14</vt:lpstr>
      <vt:lpstr>«Разукрашивание жаворонок»</vt:lpstr>
      <vt:lpstr>Мастер –класс «Жаворонки из дрожжевого постного теста»</vt:lpstr>
      <vt:lpstr>Слайд 17</vt:lpstr>
      <vt:lpstr>Слайд 18</vt:lpstr>
      <vt:lpstr>Слайд 19</vt:lpstr>
      <vt:lpstr>Дети разобрали испеченных жаворонок домой и угостили своим близких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User</cp:lastModifiedBy>
  <cp:revision>37</cp:revision>
  <dcterms:created xsi:type="dcterms:W3CDTF">2021-03-22T17:49:07Z</dcterms:created>
  <dcterms:modified xsi:type="dcterms:W3CDTF">2022-11-01T20:24:57Z</dcterms:modified>
</cp:coreProperties>
</file>