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C3DD7-553A-48B5-9B08-E70CD0AAFCE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61175-B48B-4B7B-8ADF-7379E5DB5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Презентация</a:t>
            </a:r>
            <a:r>
              <a:rPr lang="ru-RU" baseline="0" dirty="0" smtClean="0"/>
              <a:t> для подготовительной группы « День народного единства». История праздника. Выполнила воспитатель: Стасова Н.В.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Иностранцы Москву – столицу России захватили, стали грабить , да мирных жителей убивать. Казалось,</a:t>
            </a:r>
            <a:r>
              <a:rPr lang="ru-RU" baseline="0" dirty="0" smtClean="0"/>
              <a:t> что Русское государство погибло и никогда не обретёт былого могущества.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 русские люди не могли и не хотели мириться с иностранцами.</a:t>
            </a:r>
            <a:r>
              <a:rPr lang="ru-RU" baseline="0" dirty="0" smtClean="0"/>
              <a:t> Осенью в Нижнем Новгороде простой человек Кузьма Минин, начал собирать войско для борьбы с врагами. – Друзья и братья! Русь святая гибнет! </a:t>
            </a:r>
          </a:p>
          <a:p>
            <a:r>
              <a:rPr lang="ru-RU" baseline="0" dirty="0" smtClean="0"/>
              <a:t>- Поможем , братья, Родине святой! – говорил он.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Командовать народным ополчением позвали</a:t>
            </a:r>
            <a:r>
              <a:rPr lang="ru-RU" baseline="0" dirty="0" smtClean="0"/>
              <a:t> храброго и честного князя Дмитрия Пожарского.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 всех концов страны</a:t>
            </a:r>
            <a:r>
              <a:rPr lang="ru-RU" baseline="0" dirty="0" smtClean="0"/>
              <a:t> в войско Минина и Пожарского шёл народ: русские, татары, марийцы, чуваши. Вся земля Русская встала на защиту родной страны.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Храбро сражалось народное ополчение с врагами.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Наступил славный день: вражеское</a:t>
            </a:r>
            <a:r>
              <a:rPr lang="ru-RU" baseline="0" dirty="0" smtClean="0"/>
              <a:t> войско сдалось на милость победителей! Так, в трудные времена появились лучшие черты российского народа: стойкость, мужество, беззаветная преданность Родине. Когда настали мирные времена, новый правитель Русского государства щедро наградил Минина и Пожарского.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 лучшей наградой стала народная память.</a:t>
            </a:r>
            <a:r>
              <a:rPr lang="ru-RU" baseline="0" dirty="0" smtClean="0"/>
              <a:t> Памятники Кузьме Минину и Дмитрию Пожарскому стоят во многих городах России.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честь победы российского народа</a:t>
            </a:r>
            <a:r>
              <a:rPr lang="ru-RU" baseline="0" dirty="0" smtClean="0"/>
              <a:t> над иностранными захватчиками 4 ноября в России, празднуют День народного единства.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давние-давние годы на берегах северных озёр, на реках, в лесах появились поселения</a:t>
            </a:r>
            <a:r>
              <a:rPr lang="ru-RU" baseline="0" dirty="0" smtClean="0"/>
              <a:t> славян. Славяне - это наши предки, так раньше называли русский народ. Они сеяли зерно, собирали урожай, торговали с соседями. Времена те были опасные, много </a:t>
            </a:r>
            <a:r>
              <a:rPr lang="ru-RU" baseline="0" dirty="0" smtClean="0"/>
              <a:t>было </a:t>
            </a:r>
            <a:r>
              <a:rPr lang="ru-RU" baseline="0" dirty="0" smtClean="0"/>
              <a:t>разбойников.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защиты выбрали славяне правителя</a:t>
            </a:r>
            <a:r>
              <a:rPr lang="ru-RU" baseline="0" dirty="0" smtClean="0"/>
              <a:t> – князя. У князя была дружина. Дружина – это воины,  которые защищали мирный народ от разбойников.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Лучший друг воина боевой конь. В те времена не было машин и самолётов. Люди переезжали с одного</a:t>
            </a:r>
            <a:r>
              <a:rPr lang="ru-RU" baseline="0" dirty="0" smtClean="0"/>
              <a:t> места на другое на конях, или в ладьях. Ладья – это корабль с парусами.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Воины князя носили доспехи. Кольчугу</a:t>
            </a:r>
            <a:r>
              <a:rPr lang="ru-RU" baseline="0" dirty="0" smtClean="0"/>
              <a:t> из железных колец сплетали, на тело одевали. От меча и ножа  кольчуга защищала, жизнь воина охраняла. Голову воина железный шлем защищал, в руках воин щит держал. Копьё, меч, боевой топор, булава, лук со стрелами – вооружение воина.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Дружина</a:t>
            </a:r>
            <a:r>
              <a:rPr lang="ru-RU" baseline="0" dirty="0" smtClean="0"/>
              <a:t> у князя небольшая. Не могли они сразу защитить всех славян. Повелел князь строить крепости для защиты населения. Вокруг домов строили толстые и высокие стены из брёвен. За крепостными стенами пережидал народ набеги разбойников. Крепостные стены укрывали воинов от стрел врагов.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Пока жили народы дружно и мирно, покой да тишина в стране. Хлеборобы сеют хлеб, купцы торгуют, воины ловят разбойников. Как только начинали люди в стране ссориться друг с другом, убивать друг друга,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Нападали на страну враги. Они убивали людей, воровали,</a:t>
            </a:r>
            <a:r>
              <a:rPr lang="ru-RU" baseline="0" dirty="0" smtClean="0"/>
              <a:t> сжигали дома.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Вот,</a:t>
            </a:r>
            <a:r>
              <a:rPr lang="ru-RU" baseline="0" dirty="0" smtClean="0"/>
              <a:t> однажды, в давние-давние времена умер правитель нашей страны. Помощники правителя между собой поссорились, пригласили иностранцев. Думали помощники, что иностранцы умные, будут хорошо страной править.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61175-B48B-4B7B-8ADF-7379E5DB5F5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C:\Users\Admin\Pictures\&#1092;&#1086;&#1085;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81.wav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1.wav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1.wav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1.wav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1.wav"/><Relationship Id="rId4" Type="http://schemas.openxmlformats.org/officeDocument/2006/relationships/image" Target="../media/image1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1.wav"/><Relationship Id="rId4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\Pictures\&#1090;&#1080;&#1090;&#1091;&#1083;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1.wav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41.wav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51.wav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71.wav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он.jpg" descr="C:\Users\Admin\Pictures\фон.jpg"/>
          <p:cNvPicPr>
            <a:picLocks noChangeAspect="1"/>
          </p:cNvPicPr>
          <p:nvPr/>
        </p:nvPicPr>
        <p:blipFill>
          <a:blip r:embed="rId3" r:link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 для подготовительной группы « День народного единства».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7248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р-н грозная 11с.wav"/>
          </p:stSnd>
        </p:sndAc>
      </p:transition>
    </mc:Choice>
    <mc:Fallback>
      <p:transition spd="slow">
        <p:fade/>
        <p:sndAc>
          <p:stSnd>
            <p:snd r:embed="rId3" name="р-н грозная 11с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5283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  <p:sndAc>
          <p:stSnd>
            <p:snd r:embed="rId5" name="лошадь ржание, фырчание 6.wav"/>
          </p:stSnd>
        </p:sndAc>
      </p:transition>
    </mc:Choice>
    <mc:Fallback>
      <p:transition spd="slow">
        <p:fade/>
        <p:sndAc>
          <p:stSnd>
            <p:snd r:embed="rId3" name="лошадь ржание, фырчание 6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4144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  <p:sndAc>
          <p:stSnd>
            <p:snd r:embed="rId5" name="Вставайте 1-12.wav"/>
          </p:stSnd>
        </p:sndAc>
      </p:transition>
    </mc:Choice>
    <mc:Fallback>
      <p:transition spd="slow">
        <p:circle/>
        <p:sndAc>
          <p:stSnd>
            <p:snd r:embed="rId3" name="Вставайте 1-12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7383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  <p:sndAc>
          <p:stSnd>
            <p:snd r:embed="rId5" name="Шостакович  7.wav"/>
          </p:stSnd>
        </p:sndAc>
      </p:transition>
    </mc:Choice>
    <mc:Fallback>
      <p:transition spd="slow">
        <p:fade/>
        <p:sndAc>
          <p:stSnd>
            <p:snd r:embed="rId3" name="Шостакович  7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2347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  <p:sndAc>
          <p:stSnd>
            <p:snd r:embed="rId5" name="Вставайте 1-12.wav"/>
          </p:stSnd>
        </p:sndAc>
      </p:transition>
    </mc:Choice>
    <mc:Fallback>
      <p:transition spd="slow">
        <p:split orient="vert"/>
        <p:sndAc>
          <p:stSnd>
            <p:snd r:embed="rId3" name="Вставайте 1-12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1276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5" name="Шостакович  7.wav"/>
          </p:stSnd>
        </p:sndAc>
      </p:transition>
    </mc:Choice>
    <mc:Fallback>
      <p:transition spd="slow">
        <p:fade/>
        <p:sndAc>
          <p:stSnd>
            <p:snd r:embed="rId3" name="Шостакович  7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3459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Богатыри песня.wav"/>
          </p:stSnd>
        </p:sndAc>
      </p:transition>
    </mc:Choice>
    <mc:Fallback>
      <p:transition spd="slow">
        <p:fade/>
        <p:sndAc>
          <p:stSnd>
            <p:snd r:embed="rId3" name="Богатыри песня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8581220"/>
      </p:ext>
    </p:extLst>
  </p:cSld>
  <p:clrMapOvr>
    <a:masterClrMapping/>
  </p:clrMapOvr>
  <p:transition spd="slow">
    <p:wheel spokes="1"/>
    <p:sndAc>
      <p:stSnd>
        <p:snd r:embed="rId3" name="Богатыри слова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870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5" name="р-н грозная 11с.wav"/>
          </p:stSnd>
        </p:sndAc>
      </p:transition>
    </mc:Choice>
    <mc:Fallback>
      <p:transition spd="slow">
        <p:fade/>
        <p:sndAc>
          <p:stSnd>
            <p:snd r:embed="rId3" name="р-н грозная 11с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народного единства в России.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dirty="0" smtClean="0"/>
              <a:t>Презентацию подготовила</a:t>
            </a:r>
            <a:r>
              <a:rPr lang="ru-RU" dirty="0" smtClean="0"/>
              <a:t> </a:t>
            </a:r>
            <a:r>
              <a:rPr lang="ru-RU" sz="1800" dirty="0" smtClean="0"/>
              <a:t>: </a:t>
            </a:r>
            <a:r>
              <a:rPr lang="ru-RU" dirty="0" smtClean="0"/>
              <a:t>Стасова Н.В.</a:t>
            </a:r>
          </a:p>
          <a:p>
            <a:endParaRPr lang="ru-RU" dirty="0" smtClean="0"/>
          </a:p>
          <a:p>
            <a:r>
              <a:rPr lang="ru-RU" sz="2000" dirty="0" smtClean="0"/>
              <a:t>Ноябрь 2022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26" name="AutoShape 2" descr="https://p.calameoassets.com/131106103947-a00941f496ebf3d17598e7d9fd4f744b/p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титул.jpg" descr="C:\Users\Admin\Pictures\титул.jpg"/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1194665"/>
      </p:ext>
    </p:extLst>
  </p:cSld>
  <p:clrMapOvr>
    <a:masterClrMapping/>
  </p:clrMapOvr>
  <p:transition spd="slow">
    <p:wheel spokes="1"/>
    <p:sndAc>
      <p:stSnd>
        <p:snd r:embed="rId3" name="кукушка 5с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2594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  <p:sndAc>
          <p:stSnd>
            <p:snd r:embed="rId5" name="р-н грозная 11с.wav"/>
          </p:stSnd>
        </p:sndAc>
      </p:transition>
    </mc:Choice>
    <mc:Fallback>
      <p:transition spd="slow">
        <p:fade/>
        <p:sndAc>
          <p:stSnd>
            <p:snd r:embed="rId3" name="р-н грозная 11с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9238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5" name="Богатыри песня.wav"/>
          </p:stSnd>
        </p:sndAc>
      </p:transition>
    </mc:Choice>
    <mc:Fallback>
      <p:transition spd="slow">
        <p:fade/>
        <p:sndAc>
          <p:stSnd>
            <p:snd r:embed="rId3" name="Богатыри песня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9308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Богатыри слова.wav"/>
          </p:stSnd>
        </p:sndAc>
      </p:transition>
    </mc:Choice>
    <mc:Fallback>
      <p:transition spd="slow">
        <p:fade/>
        <p:sndAc>
          <p:stSnd>
            <p:snd r:embed="rId3" name="Богатыри слова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5905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5" name="ложки стук-стук.wav"/>
          </p:stSnd>
        </p:sndAc>
      </p:transition>
    </mc:Choice>
    <mc:Fallback>
      <p:transition spd="slow">
        <p:fade/>
        <p:sndAc>
          <p:stSnd>
            <p:snd r:embed="rId3" name="ложки стук-стук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2205529"/>
      </p:ext>
    </p:extLst>
  </p:cSld>
  <p:clrMapOvr>
    <a:masterClrMapping/>
  </p:clrMapOvr>
  <p:transition spd="slow">
    <p:push dir="u"/>
    <p:sndAc>
      <p:stSnd>
        <p:snd r:embed="rId3" name="Светит месяц 18с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6893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Лошадь топот ржание 6с.wav"/>
          </p:stSnd>
        </p:sndAc>
      </p:transition>
    </mc:Choice>
    <mc:Fallback>
      <p:transition spd="slow">
        <p:fade/>
        <p:sndAc>
          <p:stSnd>
            <p:snd r:embed="rId3" name="Лошадь топот ржание 6с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562</Words>
  <Application>Microsoft Office PowerPoint</Application>
  <PresentationFormat>Экран (4:3)</PresentationFormat>
  <Paragraphs>40</Paragraphs>
  <Slides>18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для подготовительной группы « День народного единства».</vt:lpstr>
      <vt:lpstr>День народного единства в России.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Энциклопедия для воспитателей. </dc:title>
  <dc:subject>Старшая группа</dc:subject>
  <dc:creator>Волкова Нина Александровна</dc:creator>
  <cp:lastModifiedBy>Admin</cp:lastModifiedBy>
  <cp:revision>23</cp:revision>
  <dcterms:modified xsi:type="dcterms:W3CDTF">2022-11-01T17:39:49Z</dcterms:modified>
</cp:coreProperties>
</file>