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4" r:id="rId8"/>
    <p:sldId id="261" r:id="rId9"/>
    <p:sldId id="262" r:id="rId10"/>
    <p:sldId id="263" r:id="rId11"/>
    <p:sldId id="265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01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138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216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18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17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1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60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85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3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24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55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51126-8B96-4000-9DCF-EB0232746331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9D64F-E7F6-43AE-AB90-49F99A9FB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5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Двенадцатое октября.</a:t>
            </a:r>
            <a:br>
              <a:rPr lang="ru-RU" dirty="0" smtClean="0"/>
            </a:br>
            <a:r>
              <a:rPr lang="ru-RU" dirty="0" smtClean="0"/>
              <a:t>Классная работа.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62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Какую проблему обсуждают участники чата?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041761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Работа в парах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ряд: Из реплик 1, 2, 3 выписать глаголы, образовать от них действительные причастия прошедшего времени</a:t>
            </a:r>
          </a:p>
          <a:p>
            <a:r>
              <a:rPr lang="ru-RU" dirty="0"/>
              <a:t>2</a:t>
            </a:r>
            <a:r>
              <a:rPr lang="ru-RU" dirty="0" smtClean="0"/>
              <a:t> ряд: Из реплик 4,5 выписать глаголы, образовать от них действительные причастия прошедшего времени</a:t>
            </a:r>
          </a:p>
          <a:p>
            <a:r>
              <a:rPr lang="ru-RU" dirty="0" smtClean="0"/>
              <a:t>3 ряд: Выписать из всех реплик все причастия, определить время, выделить суффикс. От действительных причастий настоящего времени образовать действительные причастия прошедшего времени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926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на внимание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Работа с таблицей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767116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Чья точка зрения Вам ближе и почему?</a:t>
            </a:r>
          </a:p>
          <a:p>
            <a:r>
              <a:rPr lang="ru-RU" sz="4000" b="1" dirty="0" smtClean="0"/>
              <a:t>Домашнее задание: </a:t>
            </a:r>
            <a:r>
              <a:rPr lang="ru-RU" sz="4000" b="1" dirty="0" smtClean="0">
                <a:solidFill>
                  <a:schemeClr val="accent1"/>
                </a:solidFill>
              </a:rPr>
              <a:t>В чате обсуждаются проблемы, которые создают люди в наушниках. Какие правила поведения Вы можете предложить для таких людей? Упр. 114</a:t>
            </a:r>
            <a:endParaRPr lang="ru-RU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40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Итоги урока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7127" y="928254"/>
            <a:ext cx="8783782" cy="6428509"/>
          </a:xfrm>
        </p:spPr>
      </p:pic>
    </p:spTree>
    <p:extLst>
      <p:ext uri="{BB962C8B-B14F-4D97-AF65-F5344CB8AC3E}">
        <p14:creationId xmlns:p14="http://schemas.microsoft.com/office/powerpoint/2010/main" val="233885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Повторение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В самом центре Праги на летней сцене Национального театра прошла необычная дискотека. </a:t>
            </a:r>
            <a:r>
              <a:rPr lang="ru-RU" sz="4000" b="1" dirty="0" smtClean="0">
                <a:solidFill>
                  <a:srgbClr val="7030A0"/>
                </a:solidFill>
              </a:rPr>
              <a:t>Молодёжь, </a:t>
            </a:r>
            <a:r>
              <a:rPr lang="ru-RU" sz="4000" b="1" dirty="0" smtClean="0">
                <a:solidFill>
                  <a:srgbClr val="00B050"/>
                </a:solidFill>
              </a:rPr>
              <a:t>танцевавшая (2)</a:t>
            </a:r>
            <a:r>
              <a:rPr lang="ru-RU" sz="4000" b="1" dirty="0" smtClean="0">
                <a:solidFill>
                  <a:srgbClr val="7030A0"/>
                </a:solidFill>
              </a:rPr>
              <a:t> в тишине, производила странное зрелище, </a:t>
            </a:r>
            <a:r>
              <a:rPr lang="ru-RU" sz="4000" b="1" dirty="0" smtClean="0">
                <a:solidFill>
                  <a:srgbClr val="00B050"/>
                </a:solidFill>
              </a:rPr>
              <a:t>происходившее</a:t>
            </a:r>
            <a:r>
              <a:rPr lang="ru-RU" sz="4000" b="1" dirty="0" smtClean="0">
                <a:solidFill>
                  <a:srgbClr val="7030A0"/>
                </a:solidFill>
              </a:rPr>
              <a:t>  </a:t>
            </a:r>
            <a:r>
              <a:rPr lang="ru-RU" sz="4000" b="1" dirty="0" smtClean="0">
                <a:solidFill>
                  <a:srgbClr val="00B050"/>
                </a:solidFill>
              </a:rPr>
              <a:t>(2)</a:t>
            </a:r>
            <a:r>
              <a:rPr lang="ru-RU" sz="4000" b="1" dirty="0" smtClean="0">
                <a:solidFill>
                  <a:srgbClr val="7030A0"/>
                </a:solidFill>
              </a:rPr>
              <a:t> при полном отсутствии музыки. (4)</a:t>
            </a:r>
          </a:p>
          <a:p>
            <a:pPr marL="0" indent="0">
              <a:buNone/>
            </a:pPr>
            <a:r>
              <a:rPr lang="ru-RU" sz="4000" b="1" dirty="0" smtClean="0"/>
              <a:t>Почему дискотека лишилась главного </a:t>
            </a:r>
            <a:r>
              <a:rPr lang="ru-RU" sz="4000" b="1" dirty="0" smtClean="0">
                <a:solidFill>
                  <a:srgbClr val="FF0000"/>
                </a:solidFill>
              </a:rPr>
              <a:t>атрибута</a:t>
            </a:r>
            <a:r>
              <a:rPr lang="ru-RU" sz="4000" b="1" dirty="0" smtClean="0"/>
              <a:t>- оглушающих ритмов?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38684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Атрибут –это отличительная </a:t>
            </a:r>
            <a:r>
              <a:rPr lang="ru-RU" sz="5400" b="1" dirty="0"/>
              <a:t>принадлежность, присвоенный кому-либо или чему-либо знак, предмет для отличия.</a:t>
            </a:r>
          </a:p>
        </p:txBody>
      </p:sp>
    </p:spTree>
    <p:extLst>
      <p:ext uri="{BB962C8B-B14F-4D97-AF65-F5344CB8AC3E}">
        <p14:creationId xmlns:p14="http://schemas.microsoft.com/office/powerpoint/2010/main" val="1986111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Повторение: задания к тексту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/>
              <a:t>1. Выписать глаголы, образовать от них причастия, выделить суффиксы</a:t>
            </a:r>
          </a:p>
          <a:p>
            <a:pPr marL="0" indent="0">
              <a:buNone/>
            </a:pPr>
            <a:r>
              <a:rPr lang="ru-RU" sz="4800" b="1" dirty="0" smtClean="0"/>
              <a:t>2. Устно: найти слова на правописание безударной гласной в корне слова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632360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Изучение нового</a:t>
            </a:r>
            <a:br>
              <a:rPr lang="ru-RU" b="1" dirty="0" smtClean="0"/>
            </a:br>
            <a:r>
              <a:rPr lang="ru-RU" b="1" dirty="0" smtClean="0"/>
              <a:t>Что мы можем сказать о причастиях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Танцевавшая</a:t>
            </a:r>
          </a:p>
          <a:p>
            <a:r>
              <a:rPr lang="ru-RU" sz="6000" b="1" dirty="0" smtClean="0"/>
              <a:t>Происходившее ?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1"/>
                </a:solidFill>
              </a:rPr>
              <a:t>Сформулируйте тему урока</a:t>
            </a:r>
            <a:endParaRPr lang="ru-RU" sz="6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77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 урока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/>
              <a:t>Д</a:t>
            </a:r>
            <a:r>
              <a:rPr lang="ru-RU" sz="5400" b="1" dirty="0" smtClean="0"/>
              <a:t>ействительные причастия прошедшего времени</a:t>
            </a:r>
          </a:p>
          <a:p>
            <a:pPr marL="0" indent="0" algn="ctr">
              <a:buNone/>
            </a:pPr>
            <a:endParaRPr lang="ru-RU" sz="5400" b="1" dirty="0"/>
          </a:p>
          <a:p>
            <a:pPr marL="0" indent="0" algn="ctr">
              <a:buNone/>
            </a:pPr>
            <a:r>
              <a:rPr lang="ru-RU" sz="5400" b="1" dirty="0" smtClean="0"/>
              <a:t>Цель?</a:t>
            </a:r>
          </a:p>
          <a:p>
            <a:pPr algn="ctr"/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971715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Исследование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/>
              <a:t>Лишившийся</a:t>
            </a:r>
          </a:p>
          <a:p>
            <a:r>
              <a:rPr lang="ru-RU" sz="7200" b="1" dirty="0" smtClean="0"/>
              <a:t>Шедший</a:t>
            </a:r>
          </a:p>
          <a:p>
            <a:pPr marL="0" indent="0">
              <a:buNone/>
            </a:pPr>
            <a:r>
              <a:rPr lang="ru-RU" sz="7200" b="1" dirty="0" smtClean="0">
                <a:solidFill>
                  <a:schemeClr val="accent1"/>
                </a:solidFill>
              </a:rPr>
              <a:t>Выявите закономерность</a:t>
            </a:r>
            <a:endParaRPr lang="ru-RU" sz="7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4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6600" b="1" dirty="0" smtClean="0"/>
              <a:t>ВШ- после гласной</a:t>
            </a:r>
          </a:p>
          <a:p>
            <a:r>
              <a:rPr lang="ru-RU" sz="6600" b="1" dirty="0" smtClean="0"/>
              <a:t>Ш-после согласной</a:t>
            </a:r>
          </a:p>
          <a:p>
            <a:pPr marL="0" indent="0">
              <a:buNone/>
            </a:pPr>
            <a:r>
              <a:rPr lang="ru-RU" sz="6600" b="1" dirty="0" smtClean="0">
                <a:solidFill>
                  <a:schemeClr val="accent1"/>
                </a:solidFill>
              </a:rPr>
              <a:t>Работа с учебником  (стр.50) и тетрадью для правил</a:t>
            </a:r>
            <a:endParaRPr lang="ru-RU" sz="6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991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 изученного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Работа с чатом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2102713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254</Words>
  <Application>Microsoft Office PowerPoint</Application>
  <PresentationFormat>Широкоэкранный</PresentationFormat>
  <Paragraphs>37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Двенадцатое октября. Классная работа.</vt:lpstr>
      <vt:lpstr>Повторение</vt:lpstr>
      <vt:lpstr>Словарная работа</vt:lpstr>
      <vt:lpstr>Повторение: задания к тексту</vt:lpstr>
      <vt:lpstr>Изучение нового Что мы можем сказать о причастиях </vt:lpstr>
      <vt:lpstr>Тема урока</vt:lpstr>
      <vt:lpstr>Исследование</vt:lpstr>
      <vt:lpstr>Вывод</vt:lpstr>
      <vt:lpstr>Закрепление изученного</vt:lpstr>
      <vt:lpstr>Презентация PowerPoint</vt:lpstr>
      <vt:lpstr>Работа в парах</vt:lpstr>
      <vt:lpstr>Задание на внимание</vt:lpstr>
      <vt:lpstr>Презентация PowerPoint</vt:lpstr>
      <vt:lpstr>Итоги урока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Двенадцатое октября. Классная работа.</dc:title>
  <dc:creator>User</dc:creator>
  <cp:lastModifiedBy>User</cp:lastModifiedBy>
  <cp:revision>6</cp:revision>
  <dcterms:created xsi:type="dcterms:W3CDTF">2021-10-11T19:21:53Z</dcterms:created>
  <dcterms:modified xsi:type="dcterms:W3CDTF">2021-10-11T19:58:12Z</dcterms:modified>
</cp:coreProperties>
</file>