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98C0E9-F971-462E-B489-D9EB3E7DF1EB}" v="421" dt="2022-05-17T08:07:50.0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>
        <p:scale>
          <a:sx n="62" d="100"/>
          <a:sy n="62" d="100"/>
        </p:scale>
        <p:origin x="-125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Гость" userId="6771ed8633600067" providerId="Windows Live" clId="Web-{2E98C0E9-F971-462E-B489-D9EB3E7DF1EB}"/>
    <pc:docChg chg="addSld modSld addMainMaster delMainMaster">
      <pc:chgData name="Гость" userId="6771ed8633600067" providerId="Windows Live" clId="Web-{2E98C0E9-F971-462E-B489-D9EB3E7DF1EB}" dt="2022-05-17T08:07:50.094" v="416" actId="1076"/>
      <pc:docMkLst>
        <pc:docMk/>
      </pc:docMkLst>
      <pc:sldChg chg="addSp modSp mod setBg modClrScheme addAnim modAnim chgLayout">
        <pc:chgData name="Гость" userId="6771ed8633600067" providerId="Windows Live" clId="Web-{2E98C0E9-F971-462E-B489-D9EB3E7DF1EB}" dt="2022-05-17T08:02:55.149" v="372"/>
        <pc:sldMkLst>
          <pc:docMk/>
          <pc:sldMk cId="1351651579" sldId="256"/>
        </pc:sldMkLst>
        <pc:spChg chg="mod">
          <ac:chgData name="Гость" userId="6771ed8633600067" providerId="Windows Live" clId="Web-{2E98C0E9-F971-462E-B489-D9EB3E7DF1EB}" dt="2022-05-17T07:18:27.131" v="20"/>
          <ac:spMkLst>
            <pc:docMk/>
            <pc:sldMk cId="1351651579" sldId="256"/>
            <ac:spMk id="2" creationId="{00000000-0000-0000-0000-000000000000}"/>
          </ac:spMkLst>
        </pc:spChg>
        <pc:spChg chg="mod">
          <ac:chgData name="Гость" userId="6771ed8633600067" providerId="Windows Live" clId="Web-{2E98C0E9-F971-462E-B489-D9EB3E7DF1EB}" dt="2022-05-17T07:19:01.866" v="37" actId="20577"/>
          <ac:spMkLst>
            <pc:docMk/>
            <pc:sldMk cId="1351651579" sldId="256"/>
            <ac:spMk id="3" creationId="{00000000-0000-0000-0000-000000000000}"/>
          </ac:spMkLst>
        </pc:spChg>
        <pc:spChg chg="add">
          <ac:chgData name="Гость" userId="6771ed8633600067" providerId="Windows Live" clId="Web-{2E98C0E9-F971-462E-B489-D9EB3E7DF1EB}" dt="2022-05-17T07:18:27.131" v="20"/>
          <ac:spMkLst>
            <pc:docMk/>
            <pc:sldMk cId="1351651579" sldId="256"/>
            <ac:spMk id="8" creationId="{7A18C9FB-EC4C-4DAE-8F7D-C6E5AF607958}"/>
          </ac:spMkLst>
        </pc:spChg>
        <pc:spChg chg="add">
          <ac:chgData name="Гость" userId="6771ed8633600067" providerId="Windows Live" clId="Web-{2E98C0E9-F971-462E-B489-D9EB3E7DF1EB}" dt="2022-05-17T07:18:27.131" v="20"/>
          <ac:spMkLst>
            <pc:docMk/>
            <pc:sldMk cId="1351651579" sldId="256"/>
            <ac:spMk id="10" creationId="{00572931-961B-4A48-8B38-E9A9DB6E8111}"/>
          </ac:spMkLst>
        </pc:spChg>
        <pc:spChg chg="add">
          <ac:chgData name="Гость" userId="6771ed8633600067" providerId="Windows Live" clId="Web-{2E98C0E9-F971-462E-B489-D9EB3E7DF1EB}" dt="2022-05-17T07:18:27.131" v="20"/>
          <ac:spMkLst>
            <pc:docMk/>
            <pc:sldMk cId="1351651579" sldId="256"/>
            <ac:spMk id="12" creationId="{0F29AAD2-96E3-4A6F-9A5E-B6B9E7E11EC4}"/>
          </ac:spMkLst>
        </pc:spChg>
        <pc:spChg chg="add">
          <ac:chgData name="Гость" userId="6771ed8633600067" providerId="Windows Live" clId="Web-{2E98C0E9-F971-462E-B489-D9EB3E7DF1EB}" dt="2022-05-17T07:18:27.131" v="20"/>
          <ac:spMkLst>
            <pc:docMk/>
            <pc:sldMk cId="1351651579" sldId="256"/>
            <ac:spMk id="14" creationId="{4EC84841-2631-44D2-A01B-6AF0CF7F7393}"/>
          </ac:spMkLst>
        </pc:spChg>
      </pc:sldChg>
      <pc:sldChg chg="addSp delSp modSp new mod setBg addAnim modAnim">
        <pc:chgData name="Гость" userId="6771ed8633600067" providerId="Windows Live" clId="Web-{2E98C0E9-F971-462E-B489-D9EB3E7DF1EB}" dt="2022-05-17T08:06:20.639" v="412" actId="20577"/>
        <pc:sldMkLst>
          <pc:docMk/>
          <pc:sldMk cId="3234151772" sldId="257"/>
        </pc:sldMkLst>
        <pc:spChg chg="mod ord">
          <ac:chgData name="Гость" userId="6771ed8633600067" providerId="Windows Live" clId="Web-{2E98C0E9-F971-462E-B489-D9EB3E7DF1EB}" dt="2022-05-17T08:06:20.639" v="412" actId="20577"/>
          <ac:spMkLst>
            <pc:docMk/>
            <pc:sldMk cId="3234151772" sldId="257"/>
            <ac:spMk id="2" creationId="{ED603884-5BBB-12B4-2400-46914CF9B4DB}"/>
          </ac:spMkLst>
        </pc:spChg>
        <pc:spChg chg="del">
          <ac:chgData name="Гость" userId="6771ed8633600067" providerId="Windows Live" clId="Web-{2E98C0E9-F971-462E-B489-D9EB3E7DF1EB}" dt="2022-05-17T07:25:08.049" v="39"/>
          <ac:spMkLst>
            <pc:docMk/>
            <pc:sldMk cId="3234151772" sldId="257"/>
            <ac:spMk id="3" creationId="{751C745D-6A66-7936-0C2B-E71E858EEAAD}"/>
          </ac:spMkLst>
        </pc:spChg>
        <pc:spChg chg="add mod">
          <ac:chgData name="Гость" userId="6771ed8633600067" providerId="Windows Live" clId="Web-{2E98C0E9-F971-462E-B489-D9EB3E7DF1EB}" dt="2022-05-17T07:26:48.567" v="79" actId="20577"/>
          <ac:spMkLst>
            <pc:docMk/>
            <pc:sldMk cId="3234151772" sldId="257"/>
            <ac:spMk id="8" creationId="{747BD161-E81E-EA25-A0FE-70C522B83E81}"/>
          </ac:spMkLst>
        </pc:spChg>
        <pc:spChg chg="add">
          <ac:chgData name="Гость" userId="6771ed8633600067" providerId="Windows Live" clId="Web-{2E98C0E9-F971-462E-B489-D9EB3E7DF1EB}" dt="2022-05-17T07:25:44.987" v="40"/>
          <ac:spMkLst>
            <pc:docMk/>
            <pc:sldMk cId="3234151772" sldId="257"/>
            <ac:spMk id="11" creationId="{987A0FBA-CC04-4256-A8EB-BB3C543E989C}"/>
          </ac:spMkLst>
        </pc:spChg>
        <pc:spChg chg="add">
          <ac:chgData name="Гость" userId="6771ed8633600067" providerId="Windows Live" clId="Web-{2E98C0E9-F971-462E-B489-D9EB3E7DF1EB}" dt="2022-05-17T07:25:44.987" v="40"/>
          <ac:spMkLst>
            <pc:docMk/>
            <pc:sldMk cId="3234151772" sldId="257"/>
            <ac:spMk id="13" creationId="{3362A0EA-3E81-4464-94B8-70BE5870EDC0}"/>
          </ac:spMkLst>
        </pc:spChg>
        <pc:picChg chg="add mod ord">
          <ac:chgData name="Гость" userId="6771ed8633600067" providerId="Windows Live" clId="Web-{2E98C0E9-F971-462E-B489-D9EB3E7DF1EB}" dt="2022-05-17T07:25:44.987" v="40"/>
          <ac:picMkLst>
            <pc:docMk/>
            <pc:sldMk cId="3234151772" sldId="257"/>
            <ac:picMk id="4" creationId="{2D87854D-D5B4-C041-7AE9-0E59452F2F7A}"/>
          </ac:picMkLst>
        </pc:picChg>
      </pc:sldChg>
      <pc:sldChg chg="addSp delSp modSp new mod setBg addAnim modAnim">
        <pc:chgData name="Гость" userId="6771ed8633600067" providerId="Windows Live" clId="Web-{2E98C0E9-F971-462E-B489-D9EB3E7DF1EB}" dt="2022-05-17T08:04:30.730" v="386"/>
        <pc:sldMkLst>
          <pc:docMk/>
          <pc:sldMk cId="3889547929" sldId="258"/>
        </pc:sldMkLst>
        <pc:spChg chg="mod ord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2" creationId="{DBE5D1E6-51FD-3B55-923F-F6FD8BF6C639}"/>
          </ac:spMkLst>
        </pc:spChg>
        <pc:spChg chg="del">
          <ac:chgData name="Гость" userId="6771ed8633600067" providerId="Windows Live" clId="Web-{2E98C0E9-F971-462E-B489-D9EB3E7DF1EB}" dt="2022-05-17T07:52:31.539" v="107"/>
          <ac:spMkLst>
            <pc:docMk/>
            <pc:sldMk cId="3889547929" sldId="258"/>
            <ac:spMk id="3" creationId="{54538E27-CC8D-42D9-EEA8-E79943083F17}"/>
          </ac:spMkLst>
        </pc:spChg>
        <pc:spChg chg="add del">
          <ac:chgData name="Гость" userId="6771ed8633600067" providerId="Windows Live" clId="Web-{2E98C0E9-F971-462E-B489-D9EB3E7DF1EB}" dt="2022-05-17T07:53:40.916" v="113"/>
          <ac:spMkLst>
            <pc:docMk/>
            <pc:sldMk cId="3889547929" sldId="258"/>
            <ac:spMk id="5" creationId="{B24DEA65-9872-2D0E-23FA-D752E5E675C7}"/>
          </ac:spMkLst>
        </pc:spChg>
        <pc:spChg chg="add del mod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9" creationId="{F8FBCF24-5F43-3DE6-574A-0B22311477B5}"/>
          </ac:spMkLst>
        </pc:spChg>
        <pc:spChg chg="add del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12" creationId="{A6EF5A53-0A64-4CA5-B9C7-1CB97CB5CF1C}"/>
          </ac:spMkLst>
        </pc:spChg>
        <pc:spChg chg="add del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14" creationId="{34ABFBEA-4EB0-4D02-A2C0-1733CD3D6F12}"/>
          </ac:spMkLst>
        </pc:spChg>
        <pc:spChg chg="add del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16" creationId="{19E083F6-57F4-487B-A766-EA0462B1EED8}"/>
          </ac:spMkLst>
        </pc:spChg>
        <pc:spChg chg="add del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18" creationId="{665A5CBD-5BDA-4345-915C-718F0E585911}"/>
          </ac:spMkLst>
        </pc:spChg>
        <pc:spChg chg="add del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20" creationId="{15B3555A-31A8-4D7E-B5C5-2DBB03956876}"/>
          </ac:spMkLst>
        </pc:spChg>
        <pc:spChg chg="add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25" creationId="{A6EF5A53-0A64-4CA5-B9C7-1CB97CB5CF1C}"/>
          </ac:spMkLst>
        </pc:spChg>
        <pc:spChg chg="add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27" creationId="{34ABFBEA-4EB0-4D02-A2C0-1733CD3D6F12}"/>
          </ac:spMkLst>
        </pc:spChg>
        <pc:spChg chg="add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29" creationId="{19E083F6-57F4-487B-A766-EA0462B1EED8}"/>
          </ac:spMkLst>
        </pc:spChg>
        <pc:spChg chg="add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31" creationId="{7A18C9FB-EC4C-4DAE-8F7D-C6E5AF607958}"/>
          </ac:spMkLst>
        </pc:spChg>
        <pc:spChg chg="add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33" creationId="{4A8FDA66-67B4-4DBE-8354-C26F91ADB665}"/>
          </ac:spMkLst>
        </pc:spChg>
        <pc:spChg chg="add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35" creationId="{3B2B1500-BB55-471C-8A9E-67288297ECE1}"/>
          </ac:spMkLst>
        </pc:spChg>
        <pc:spChg chg="add">
          <ac:chgData name="Гость" userId="6771ed8633600067" providerId="Windows Live" clId="Web-{2E98C0E9-F971-462E-B489-D9EB3E7DF1EB}" dt="2022-05-17T07:54:40.261" v="140"/>
          <ac:spMkLst>
            <pc:docMk/>
            <pc:sldMk cId="3889547929" sldId="258"/>
            <ac:spMk id="37" creationId="{3045E22C-A99D-41BB-AF14-EF1B1E745A70}"/>
          </ac:spMkLst>
        </pc:spChg>
        <pc:picChg chg="add mod ord">
          <ac:chgData name="Гость" userId="6771ed8633600067" providerId="Windows Live" clId="Web-{2E98C0E9-F971-462E-B489-D9EB3E7DF1EB}" dt="2022-05-17T07:54:40.261" v="140"/>
          <ac:picMkLst>
            <pc:docMk/>
            <pc:sldMk cId="3889547929" sldId="258"/>
            <ac:picMk id="4" creationId="{89CDFAF7-AE54-7797-539D-F4C3FC953805}"/>
          </ac:picMkLst>
        </pc:picChg>
      </pc:sldChg>
      <pc:sldChg chg="addSp modSp new mod setBg addAnim modAnim">
        <pc:chgData name="Гость" userId="6771ed8633600067" providerId="Windows Live" clId="Web-{2E98C0E9-F971-462E-B489-D9EB3E7DF1EB}" dt="2022-05-17T08:04:51.574" v="390"/>
        <pc:sldMkLst>
          <pc:docMk/>
          <pc:sldMk cId="3558260876" sldId="259"/>
        </pc:sldMkLst>
        <pc:spChg chg="mod ord">
          <ac:chgData name="Гость" userId="6771ed8633600067" providerId="Windows Live" clId="Web-{2E98C0E9-F971-462E-B489-D9EB3E7DF1EB}" dt="2022-05-17T07:55:55.295" v="183"/>
          <ac:spMkLst>
            <pc:docMk/>
            <pc:sldMk cId="3558260876" sldId="259"/>
            <ac:spMk id="2" creationId="{1CA9A74A-0696-9DE2-5E23-A39CBF271E08}"/>
          </ac:spMkLst>
        </pc:spChg>
        <pc:spChg chg="add">
          <ac:chgData name="Гость" userId="6771ed8633600067" providerId="Windows Live" clId="Web-{2E98C0E9-F971-462E-B489-D9EB3E7DF1EB}" dt="2022-05-17T07:55:55.295" v="183"/>
          <ac:spMkLst>
            <pc:docMk/>
            <pc:sldMk cId="3558260876" sldId="259"/>
            <ac:spMk id="8" creationId="{A6EF5A53-0A64-4CA5-B9C7-1CB97CB5CF1C}"/>
          </ac:spMkLst>
        </pc:spChg>
        <pc:spChg chg="add">
          <ac:chgData name="Гость" userId="6771ed8633600067" providerId="Windows Live" clId="Web-{2E98C0E9-F971-462E-B489-D9EB3E7DF1EB}" dt="2022-05-17T07:55:55.295" v="183"/>
          <ac:spMkLst>
            <pc:docMk/>
            <pc:sldMk cId="3558260876" sldId="259"/>
            <ac:spMk id="10" creationId="{34ABFBEA-4EB0-4D02-A2C0-1733CD3D6F12}"/>
          </ac:spMkLst>
        </pc:spChg>
        <pc:spChg chg="add">
          <ac:chgData name="Гость" userId="6771ed8633600067" providerId="Windows Live" clId="Web-{2E98C0E9-F971-462E-B489-D9EB3E7DF1EB}" dt="2022-05-17T07:55:55.295" v="183"/>
          <ac:spMkLst>
            <pc:docMk/>
            <pc:sldMk cId="3558260876" sldId="259"/>
            <ac:spMk id="12" creationId="{19E083F6-57F4-487B-A766-EA0462B1EED8}"/>
          </ac:spMkLst>
        </pc:spChg>
        <pc:spChg chg="add">
          <ac:chgData name="Гость" userId="6771ed8633600067" providerId="Windows Live" clId="Web-{2E98C0E9-F971-462E-B489-D9EB3E7DF1EB}" dt="2022-05-17T07:55:55.295" v="183"/>
          <ac:spMkLst>
            <pc:docMk/>
            <pc:sldMk cId="3558260876" sldId="259"/>
            <ac:spMk id="14" creationId="{7A18C9FB-EC4C-4DAE-8F7D-C6E5AF607958}"/>
          </ac:spMkLst>
        </pc:spChg>
        <pc:spChg chg="add">
          <ac:chgData name="Гость" userId="6771ed8633600067" providerId="Windows Live" clId="Web-{2E98C0E9-F971-462E-B489-D9EB3E7DF1EB}" dt="2022-05-17T07:55:55.295" v="183"/>
          <ac:spMkLst>
            <pc:docMk/>
            <pc:sldMk cId="3558260876" sldId="259"/>
            <ac:spMk id="16" creationId="{1A0F8916-44ED-4BA2-B4A8-BFF92E4B49BE}"/>
          </ac:spMkLst>
        </pc:spChg>
        <pc:picChg chg="add mod">
          <ac:chgData name="Гость" userId="6771ed8633600067" providerId="Windows Live" clId="Web-{2E98C0E9-F971-462E-B489-D9EB3E7DF1EB}" dt="2022-05-17T07:56:06.857" v="185" actId="1076"/>
          <ac:picMkLst>
            <pc:docMk/>
            <pc:sldMk cId="3558260876" sldId="259"/>
            <ac:picMk id="3" creationId="{FF331AF6-2714-A674-F8B8-2F981D7BE5F3}"/>
          </ac:picMkLst>
        </pc:picChg>
      </pc:sldChg>
      <pc:sldChg chg="addSp modSp new addAnim modAnim">
        <pc:chgData name="Гость" userId="6771ed8633600067" providerId="Windows Live" clId="Web-{2E98C0E9-F971-462E-B489-D9EB3E7DF1EB}" dt="2022-05-17T08:07:50.094" v="416" actId="1076"/>
        <pc:sldMkLst>
          <pc:docMk/>
          <pc:sldMk cId="3770759201" sldId="260"/>
        </pc:sldMkLst>
        <pc:spChg chg="mod">
          <ac:chgData name="Гость" userId="6771ed8633600067" providerId="Windows Live" clId="Web-{2E98C0E9-F971-462E-B489-D9EB3E7DF1EB}" dt="2022-05-17T07:56:48.874" v="241" actId="20577"/>
          <ac:spMkLst>
            <pc:docMk/>
            <pc:sldMk cId="3770759201" sldId="260"/>
            <ac:spMk id="2" creationId="{E76876DE-974C-5D16-79D4-0998F2E8D599}"/>
          </ac:spMkLst>
        </pc:spChg>
        <pc:spChg chg="add mod">
          <ac:chgData name="Гость" userId="6771ed8633600067" providerId="Windows Live" clId="Web-{2E98C0E9-F971-462E-B489-D9EB3E7DF1EB}" dt="2022-05-17T08:07:47.641" v="415" actId="1076"/>
          <ac:spMkLst>
            <pc:docMk/>
            <pc:sldMk cId="3770759201" sldId="260"/>
            <ac:spMk id="3" creationId="{61795EBD-4AE2-5249-F32B-FCD5A39FDBA3}"/>
          </ac:spMkLst>
        </pc:spChg>
        <pc:picChg chg="add mod">
          <ac:chgData name="Гость" userId="6771ed8633600067" providerId="Windows Live" clId="Web-{2E98C0E9-F971-462E-B489-D9EB3E7DF1EB}" dt="2022-05-17T08:07:50.094" v="416" actId="1076"/>
          <ac:picMkLst>
            <pc:docMk/>
            <pc:sldMk cId="3770759201" sldId="260"/>
            <ac:picMk id="4" creationId="{AAE14E7D-FAA1-5B5D-44E7-65934B8A5BAB}"/>
          </ac:picMkLst>
        </pc:picChg>
      </pc:sldChg>
      <pc:sldChg chg="addSp modSp new mod setBg addAnim modAnim">
        <pc:chgData name="Гость" userId="6771ed8633600067" providerId="Windows Live" clId="Web-{2E98C0E9-F971-462E-B489-D9EB3E7DF1EB}" dt="2022-05-17T08:05:14.528" v="399"/>
        <pc:sldMkLst>
          <pc:docMk/>
          <pc:sldMk cId="3772309347" sldId="261"/>
        </pc:sldMkLst>
        <pc:spChg chg="mod ord">
          <ac:chgData name="Гость" userId="6771ed8633600067" providerId="Windows Live" clId="Web-{2E98C0E9-F971-462E-B489-D9EB3E7DF1EB}" dt="2022-05-17T07:58:27.252" v="273"/>
          <ac:spMkLst>
            <pc:docMk/>
            <pc:sldMk cId="3772309347" sldId="261"/>
            <ac:spMk id="2" creationId="{2266E1F5-F18A-43CD-DDBE-3EB090B5D416}"/>
          </ac:spMkLst>
        </pc:spChg>
        <pc:spChg chg="add">
          <ac:chgData name="Гость" userId="6771ed8633600067" providerId="Windows Live" clId="Web-{2E98C0E9-F971-462E-B489-D9EB3E7DF1EB}" dt="2022-05-17T07:58:27.252" v="273"/>
          <ac:spMkLst>
            <pc:docMk/>
            <pc:sldMk cId="3772309347" sldId="261"/>
            <ac:spMk id="8" creationId="{A6EF5A53-0A64-4CA5-B9C7-1CB97CB5CF1C}"/>
          </ac:spMkLst>
        </pc:spChg>
        <pc:spChg chg="add">
          <ac:chgData name="Гость" userId="6771ed8633600067" providerId="Windows Live" clId="Web-{2E98C0E9-F971-462E-B489-D9EB3E7DF1EB}" dt="2022-05-17T07:58:27.252" v="273"/>
          <ac:spMkLst>
            <pc:docMk/>
            <pc:sldMk cId="3772309347" sldId="261"/>
            <ac:spMk id="10" creationId="{34ABFBEA-4EB0-4D02-A2C0-1733CD3D6F12}"/>
          </ac:spMkLst>
        </pc:spChg>
        <pc:spChg chg="add">
          <ac:chgData name="Гость" userId="6771ed8633600067" providerId="Windows Live" clId="Web-{2E98C0E9-F971-462E-B489-D9EB3E7DF1EB}" dt="2022-05-17T07:58:27.252" v="273"/>
          <ac:spMkLst>
            <pc:docMk/>
            <pc:sldMk cId="3772309347" sldId="261"/>
            <ac:spMk id="12" creationId="{19E083F6-57F4-487B-A766-EA0462B1EED8}"/>
          </ac:spMkLst>
        </pc:spChg>
        <pc:spChg chg="add">
          <ac:chgData name="Гость" userId="6771ed8633600067" providerId="Windows Live" clId="Web-{2E98C0E9-F971-462E-B489-D9EB3E7DF1EB}" dt="2022-05-17T07:58:27.252" v="273"/>
          <ac:spMkLst>
            <pc:docMk/>
            <pc:sldMk cId="3772309347" sldId="261"/>
            <ac:spMk id="14" creationId="{7A18C9FB-EC4C-4DAE-8F7D-C6E5AF607958}"/>
          </ac:spMkLst>
        </pc:spChg>
        <pc:spChg chg="add">
          <ac:chgData name="Гость" userId="6771ed8633600067" providerId="Windows Live" clId="Web-{2E98C0E9-F971-462E-B489-D9EB3E7DF1EB}" dt="2022-05-17T07:58:27.252" v="273"/>
          <ac:spMkLst>
            <pc:docMk/>
            <pc:sldMk cId="3772309347" sldId="261"/>
            <ac:spMk id="16" creationId="{1A0F8916-44ED-4BA2-B4A8-BFF92E4B49BE}"/>
          </ac:spMkLst>
        </pc:spChg>
        <pc:picChg chg="add mod">
          <ac:chgData name="Гость" userId="6771ed8633600067" providerId="Windows Live" clId="Web-{2E98C0E9-F971-462E-B489-D9EB3E7DF1EB}" dt="2022-05-17T07:58:27.252" v="273"/>
          <ac:picMkLst>
            <pc:docMk/>
            <pc:sldMk cId="3772309347" sldId="261"/>
            <ac:picMk id="3" creationId="{7AD55E53-DA59-BDBA-02B1-2CB2F77BCDCF}"/>
          </ac:picMkLst>
        </pc:picChg>
      </pc:sldChg>
      <pc:sldChg chg="addSp modSp new mod setBg addAnim modAnim">
        <pc:chgData name="Гость" userId="6771ed8633600067" providerId="Windows Live" clId="Web-{2E98C0E9-F971-462E-B489-D9EB3E7DF1EB}" dt="2022-05-17T08:05:24.231" v="404"/>
        <pc:sldMkLst>
          <pc:docMk/>
          <pc:sldMk cId="246159625" sldId="262"/>
        </pc:sldMkLst>
        <pc:spChg chg="mod ord">
          <ac:chgData name="Гость" userId="6771ed8633600067" providerId="Windows Live" clId="Web-{2E98C0E9-F971-462E-B489-D9EB3E7DF1EB}" dt="2022-05-17T08:00:54.068" v="324"/>
          <ac:spMkLst>
            <pc:docMk/>
            <pc:sldMk cId="246159625" sldId="262"/>
            <ac:spMk id="2" creationId="{1843A4F2-C359-CA34-C3EC-9651B4F774F8}"/>
          </ac:spMkLst>
        </pc:spChg>
        <pc:spChg chg="add">
          <ac:chgData name="Гость" userId="6771ed8633600067" providerId="Windows Live" clId="Web-{2E98C0E9-F971-462E-B489-D9EB3E7DF1EB}" dt="2022-05-17T08:00:54.068" v="324"/>
          <ac:spMkLst>
            <pc:docMk/>
            <pc:sldMk cId="246159625" sldId="262"/>
            <ac:spMk id="8" creationId="{A6EF5A53-0A64-4CA5-B9C7-1CB97CB5CF1C}"/>
          </ac:spMkLst>
        </pc:spChg>
        <pc:spChg chg="add">
          <ac:chgData name="Гость" userId="6771ed8633600067" providerId="Windows Live" clId="Web-{2E98C0E9-F971-462E-B489-D9EB3E7DF1EB}" dt="2022-05-17T08:00:54.068" v="324"/>
          <ac:spMkLst>
            <pc:docMk/>
            <pc:sldMk cId="246159625" sldId="262"/>
            <ac:spMk id="10" creationId="{34ABFBEA-4EB0-4D02-A2C0-1733CD3D6F12}"/>
          </ac:spMkLst>
        </pc:spChg>
        <pc:spChg chg="add">
          <ac:chgData name="Гость" userId="6771ed8633600067" providerId="Windows Live" clId="Web-{2E98C0E9-F971-462E-B489-D9EB3E7DF1EB}" dt="2022-05-17T08:00:54.068" v="324"/>
          <ac:spMkLst>
            <pc:docMk/>
            <pc:sldMk cId="246159625" sldId="262"/>
            <ac:spMk id="12" creationId="{19E083F6-57F4-487B-A766-EA0462B1EED8}"/>
          </ac:spMkLst>
        </pc:spChg>
        <pc:spChg chg="add">
          <ac:chgData name="Гость" userId="6771ed8633600067" providerId="Windows Live" clId="Web-{2E98C0E9-F971-462E-B489-D9EB3E7DF1EB}" dt="2022-05-17T08:00:54.068" v="324"/>
          <ac:spMkLst>
            <pc:docMk/>
            <pc:sldMk cId="246159625" sldId="262"/>
            <ac:spMk id="14" creationId="{7A18C9FB-EC4C-4DAE-8F7D-C6E5AF607958}"/>
          </ac:spMkLst>
        </pc:spChg>
        <pc:spChg chg="add">
          <ac:chgData name="Гость" userId="6771ed8633600067" providerId="Windows Live" clId="Web-{2E98C0E9-F971-462E-B489-D9EB3E7DF1EB}" dt="2022-05-17T08:00:54.068" v="324"/>
          <ac:spMkLst>
            <pc:docMk/>
            <pc:sldMk cId="246159625" sldId="262"/>
            <ac:spMk id="16" creationId="{5E698B96-C345-4CAB-9657-02BD17A19499}"/>
          </ac:spMkLst>
        </pc:spChg>
        <pc:picChg chg="add mod">
          <ac:chgData name="Гость" userId="6771ed8633600067" providerId="Windows Live" clId="Web-{2E98C0E9-F971-462E-B489-D9EB3E7DF1EB}" dt="2022-05-17T08:00:54.068" v="324"/>
          <ac:picMkLst>
            <pc:docMk/>
            <pc:sldMk cId="246159625" sldId="262"/>
            <ac:picMk id="3" creationId="{0527205A-ED0C-E5A2-6B56-7D59E295A854}"/>
          </ac:picMkLst>
        </pc:picChg>
      </pc:sldChg>
      <pc:sldChg chg="addSp modSp new mod setBg addAnim modAnim">
        <pc:chgData name="Гость" userId="6771ed8633600067" providerId="Windows Live" clId="Web-{2E98C0E9-F971-462E-B489-D9EB3E7DF1EB}" dt="2022-05-17T08:05:33.794" v="408"/>
        <pc:sldMkLst>
          <pc:docMk/>
          <pc:sldMk cId="4112797381" sldId="263"/>
        </pc:sldMkLst>
        <pc:spChg chg="mod ord">
          <ac:chgData name="Гость" userId="6771ed8633600067" providerId="Windows Live" clId="Web-{2E98C0E9-F971-462E-B489-D9EB3E7DF1EB}" dt="2022-05-17T08:02:12.148" v="367"/>
          <ac:spMkLst>
            <pc:docMk/>
            <pc:sldMk cId="4112797381" sldId="263"/>
            <ac:spMk id="2" creationId="{9C493E56-D8DB-5278-390B-2CD3D5C43CB3}"/>
          </ac:spMkLst>
        </pc:spChg>
        <pc:spChg chg="add">
          <ac:chgData name="Гость" userId="6771ed8633600067" providerId="Windows Live" clId="Web-{2E98C0E9-F971-462E-B489-D9EB3E7DF1EB}" dt="2022-05-17T08:02:12.148" v="367"/>
          <ac:spMkLst>
            <pc:docMk/>
            <pc:sldMk cId="4112797381" sldId="263"/>
            <ac:spMk id="8" creationId="{A6EF5A53-0A64-4CA5-B9C7-1CB97CB5CF1C}"/>
          </ac:spMkLst>
        </pc:spChg>
        <pc:spChg chg="add">
          <ac:chgData name="Гость" userId="6771ed8633600067" providerId="Windows Live" clId="Web-{2E98C0E9-F971-462E-B489-D9EB3E7DF1EB}" dt="2022-05-17T08:02:12.148" v="367"/>
          <ac:spMkLst>
            <pc:docMk/>
            <pc:sldMk cId="4112797381" sldId="263"/>
            <ac:spMk id="10" creationId="{34ABFBEA-4EB0-4D02-A2C0-1733CD3D6F12}"/>
          </ac:spMkLst>
        </pc:spChg>
        <pc:spChg chg="add">
          <ac:chgData name="Гость" userId="6771ed8633600067" providerId="Windows Live" clId="Web-{2E98C0E9-F971-462E-B489-D9EB3E7DF1EB}" dt="2022-05-17T08:02:12.148" v="367"/>
          <ac:spMkLst>
            <pc:docMk/>
            <pc:sldMk cId="4112797381" sldId="263"/>
            <ac:spMk id="12" creationId="{19E083F6-57F4-487B-A766-EA0462B1EED8}"/>
          </ac:spMkLst>
        </pc:spChg>
        <pc:spChg chg="add">
          <ac:chgData name="Гость" userId="6771ed8633600067" providerId="Windows Live" clId="Web-{2E98C0E9-F971-462E-B489-D9EB3E7DF1EB}" dt="2022-05-17T08:02:12.148" v="367"/>
          <ac:spMkLst>
            <pc:docMk/>
            <pc:sldMk cId="4112797381" sldId="263"/>
            <ac:spMk id="14" creationId="{7A18C9FB-EC4C-4DAE-8F7D-C6E5AF607958}"/>
          </ac:spMkLst>
        </pc:spChg>
        <pc:spChg chg="add">
          <ac:chgData name="Гость" userId="6771ed8633600067" providerId="Windows Live" clId="Web-{2E98C0E9-F971-462E-B489-D9EB3E7DF1EB}" dt="2022-05-17T08:02:12.148" v="367"/>
          <ac:spMkLst>
            <pc:docMk/>
            <pc:sldMk cId="4112797381" sldId="263"/>
            <ac:spMk id="16" creationId="{1A0F8916-44ED-4BA2-B4A8-BFF92E4B49BE}"/>
          </ac:spMkLst>
        </pc:spChg>
        <pc:picChg chg="add mod">
          <ac:chgData name="Гость" userId="6771ed8633600067" providerId="Windows Live" clId="Web-{2E98C0E9-F971-462E-B489-D9EB3E7DF1EB}" dt="2022-05-17T08:02:12.148" v="367"/>
          <ac:picMkLst>
            <pc:docMk/>
            <pc:sldMk cId="4112797381" sldId="263"/>
            <ac:picMk id="3" creationId="{CDE23A85-E011-E953-A712-C418963AC411}"/>
          </ac:picMkLst>
        </pc:picChg>
      </pc:sldChg>
      <pc:sldMasterChg chg="del delSldLayout">
        <pc:chgData name="Гость" userId="6771ed8633600067" providerId="Windows Live" clId="Web-{2E98C0E9-F971-462E-B489-D9EB3E7DF1EB}" dt="2022-05-17T07:18:27.131" v="20"/>
        <pc:sldMasterMkLst>
          <pc:docMk/>
          <pc:sldMasterMk cId="3154979492" sldId="2147483648"/>
        </pc:sldMasterMkLst>
        <pc:sldLayoutChg chg="del">
          <pc:chgData name="Гость" userId="6771ed8633600067" providerId="Windows Live" clId="Web-{2E98C0E9-F971-462E-B489-D9EB3E7DF1EB}" dt="2022-05-17T07:18:27.131" v="20"/>
          <pc:sldLayoutMkLst>
            <pc:docMk/>
            <pc:sldMasterMk cId="3154979492" sldId="2147483648"/>
            <pc:sldLayoutMk cId="161079921" sldId="2147483649"/>
          </pc:sldLayoutMkLst>
        </pc:sldLayoutChg>
        <pc:sldLayoutChg chg="del">
          <pc:chgData name="Гость" userId="6771ed8633600067" providerId="Windows Live" clId="Web-{2E98C0E9-F971-462E-B489-D9EB3E7DF1EB}" dt="2022-05-17T07:18:27.131" v="20"/>
          <pc:sldLayoutMkLst>
            <pc:docMk/>
            <pc:sldMasterMk cId="3154979492" sldId="2147483648"/>
            <pc:sldLayoutMk cId="2703711724" sldId="2147483650"/>
          </pc:sldLayoutMkLst>
        </pc:sldLayoutChg>
        <pc:sldLayoutChg chg="del">
          <pc:chgData name="Гость" userId="6771ed8633600067" providerId="Windows Live" clId="Web-{2E98C0E9-F971-462E-B489-D9EB3E7DF1EB}" dt="2022-05-17T07:18:27.131" v="20"/>
          <pc:sldLayoutMkLst>
            <pc:docMk/>
            <pc:sldMasterMk cId="3154979492" sldId="2147483648"/>
            <pc:sldLayoutMk cId="4076369896" sldId="2147483651"/>
          </pc:sldLayoutMkLst>
        </pc:sldLayoutChg>
        <pc:sldLayoutChg chg="del">
          <pc:chgData name="Гость" userId="6771ed8633600067" providerId="Windows Live" clId="Web-{2E98C0E9-F971-462E-B489-D9EB3E7DF1EB}" dt="2022-05-17T07:18:27.131" v="20"/>
          <pc:sldLayoutMkLst>
            <pc:docMk/>
            <pc:sldMasterMk cId="3154979492" sldId="2147483648"/>
            <pc:sldLayoutMk cId="2625762208" sldId="2147483652"/>
          </pc:sldLayoutMkLst>
        </pc:sldLayoutChg>
        <pc:sldLayoutChg chg="del">
          <pc:chgData name="Гость" userId="6771ed8633600067" providerId="Windows Live" clId="Web-{2E98C0E9-F971-462E-B489-D9EB3E7DF1EB}" dt="2022-05-17T07:18:27.131" v="20"/>
          <pc:sldLayoutMkLst>
            <pc:docMk/>
            <pc:sldMasterMk cId="3154979492" sldId="2147483648"/>
            <pc:sldLayoutMk cId="188002762" sldId="2147483653"/>
          </pc:sldLayoutMkLst>
        </pc:sldLayoutChg>
        <pc:sldLayoutChg chg="del">
          <pc:chgData name="Гость" userId="6771ed8633600067" providerId="Windows Live" clId="Web-{2E98C0E9-F971-462E-B489-D9EB3E7DF1EB}" dt="2022-05-17T07:18:27.131" v="20"/>
          <pc:sldLayoutMkLst>
            <pc:docMk/>
            <pc:sldMasterMk cId="3154979492" sldId="2147483648"/>
            <pc:sldLayoutMk cId="2295335545" sldId="2147483654"/>
          </pc:sldLayoutMkLst>
        </pc:sldLayoutChg>
        <pc:sldLayoutChg chg="del">
          <pc:chgData name="Гость" userId="6771ed8633600067" providerId="Windows Live" clId="Web-{2E98C0E9-F971-462E-B489-D9EB3E7DF1EB}" dt="2022-05-17T07:18:27.131" v="20"/>
          <pc:sldLayoutMkLst>
            <pc:docMk/>
            <pc:sldMasterMk cId="3154979492" sldId="2147483648"/>
            <pc:sldLayoutMk cId="1988754143" sldId="2147483655"/>
          </pc:sldLayoutMkLst>
        </pc:sldLayoutChg>
        <pc:sldLayoutChg chg="del">
          <pc:chgData name="Гость" userId="6771ed8633600067" providerId="Windows Live" clId="Web-{2E98C0E9-F971-462E-B489-D9EB3E7DF1EB}" dt="2022-05-17T07:18:27.131" v="20"/>
          <pc:sldLayoutMkLst>
            <pc:docMk/>
            <pc:sldMasterMk cId="3154979492" sldId="2147483648"/>
            <pc:sldLayoutMk cId="3665695281" sldId="2147483656"/>
          </pc:sldLayoutMkLst>
        </pc:sldLayoutChg>
        <pc:sldLayoutChg chg="del">
          <pc:chgData name="Гость" userId="6771ed8633600067" providerId="Windows Live" clId="Web-{2E98C0E9-F971-462E-B489-D9EB3E7DF1EB}" dt="2022-05-17T07:18:27.131" v="20"/>
          <pc:sldLayoutMkLst>
            <pc:docMk/>
            <pc:sldMasterMk cId="3154979492" sldId="2147483648"/>
            <pc:sldLayoutMk cId="2134169247" sldId="2147483657"/>
          </pc:sldLayoutMkLst>
        </pc:sldLayoutChg>
        <pc:sldLayoutChg chg="del">
          <pc:chgData name="Гость" userId="6771ed8633600067" providerId="Windows Live" clId="Web-{2E98C0E9-F971-462E-B489-D9EB3E7DF1EB}" dt="2022-05-17T07:18:27.131" v="20"/>
          <pc:sldLayoutMkLst>
            <pc:docMk/>
            <pc:sldMasterMk cId="3154979492" sldId="2147483648"/>
            <pc:sldLayoutMk cId="2065727480" sldId="2147483658"/>
          </pc:sldLayoutMkLst>
        </pc:sldLayoutChg>
        <pc:sldLayoutChg chg="del">
          <pc:chgData name="Гость" userId="6771ed8633600067" providerId="Windows Live" clId="Web-{2E98C0E9-F971-462E-B489-D9EB3E7DF1EB}" dt="2022-05-17T07:18:27.131" v="20"/>
          <pc:sldLayoutMkLst>
            <pc:docMk/>
            <pc:sldMasterMk cId="3154979492" sldId="2147483648"/>
            <pc:sldLayoutMk cId="812261758" sldId="2147483659"/>
          </pc:sldLayoutMkLst>
        </pc:sldLayoutChg>
      </pc:sldMasterChg>
      <pc:sldMasterChg chg="add addSldLayout">
        <pc:chgData name="Гость" userId="6771ed8633600067" providerId="Windows Live" clId="Web-{2E98C0E9-F971-462E-B489-D9EB3E7DF1EB}" dt="2022-05-17T07:18:27.131" v="20"/>
        <pc:sldMasterMkLst>
          <pc:docMk/>
          <pc:sldMasterMk cId="2397278845" sldId="2147483725"/>
        </pc:sldMasterMkLst>
        <pc:sldLayoutChg chg="add">
          <pc:chgData name="Гость" userId="6771ed8633600067" providerId="Windows Live" clId="Web-{2E98C0E9-F971-462E-B489-D9EB3E7DF1EB}" dt="2022-05-17T07:18:27.131" v="20"/>
          <pc:sldLayoutMkLst>
            <pc:docMk/>
            <pc:sldMasterMk cId="2397278845" sldId="2147483725"/>
            <pc:sldLayoutMk cId="752515178" sldId="2147483714"/>
          </pc:sldLayoutMkLst>
        </pc:sldLayoutChg>
        <pc:sldLayoutChg chg="add">
          <pc:chgData name="Гость" userId="6771ed8633600067" providerId="Windows Live" clId="Web-{2E98C0E9-F971-462E-B489-D9EB3E7DF1EB}" dt="2022-05-17T07:18:27.131" v="20"/>
          <pc:sldLayoutMkLst>
            <pc:docMk/>
            <pc:sldMasterMk cId="2397278845" sldId="2147483725"/>
            <pc:sldLayoutMk cId="838734528" sldId="2147483715"/>
          </pc:sldLayoutMkLst>
        </pc:sldLayoutChg>
        <pc:sldLayoutChg chg="add">
          <pc:chgData name="Гость" userId="6771ed8633600067" providerId="Windows Live" clId="Web-{2E98C0E9-F971-462E-B489-D9EB3E7DF1EB}" dt="2022-05-17T07:18:27.131" v="20"/>
          <pc:sldLayoutMkLst>
            <pc:docMk/>
            <pc:sldMasterMk cId="2397278845" sldId="2147483725"/>
            <pc:sldLayoutMk cId="1802690434" sldId="2147483716"/>
          </pc:sldLayoutMkLst>
        </pc:sldLayoutChg>
        <pc:sldLayoutChg chg="add">
          <pc:chgData name="Гость" userId="6771ed8633600067" providerId="Windows Live" clId="Web-{2E98C0E9-F971-462E-B489-D9EB3E7DF1EB}" dt="2022-05-17T07:18:27.131" v="20"/>
          <pc:sldLayoutMkLst>
            <pc:docMk/>
            <pc:sldMasterMk cId="2397278845" sldId="2147483725"/>
            <pc:sldLayoutMk cId="3059080675" sldId="2147483717"/>
          </pc:sldLayoutMkLst>
        </pc:sldLayoutChg>
        <pc:sldLayoutChg chg="add">
          <pc:chgData name="Гость" userId="6771ed8633600067" providerId="Windows Live" clId="Web-{2E98C0E9-F971-462E-B489-D9EB3E7DF1EB}" dt="2022-05-17T07:18:27.131" v="20"/>
          <pc:sldLayoutMkLst>
            <pc:docMk/>
            <pc:sldMasterMk cId="2397278845" sldId="2147483725"/>
            <pc:sldLayoutMk cId="1646241210" sldId="2147483718"/>
          </pc:sldLayoutMkLst>
        </pc:sldLayoutChg>
        <pc:sldLayoutChg chg="add">
          <pc:chgData name="Гость" userId="6771ed8633600067" providerId="Windows Live" clId="Web-{2E98C0E9-F971-462E-B489-D9EB3E7DF1EB}" dt="2022-05-17T07:18:27.131" v="20"/>
          <pc:sldLayoutMkLst>
            <pc:docMk/>
            <pc:sldMasterMk cId="2397278845" sldId="2147483725"/>
            <pc:sldLayoutMk cId="3476030288" sldId="2147483719"/>
          </pc:sldLayoutMkLst>
        </pc:sldLayoutChg>
        <pc:sldLayoutChg chg="add">
          <pc:chgData name="Гость" userId="6771ed8633600067" providerId="Windows Live" clId="Web-{2E98C0E9-F971-462E-B489-D9EB3E7DF1EB}" dt="2022-05-17T07:18:27.131" v="20"/>
          <pc:sldLayoutMkLst>
            <pc:docMk/>
            <pc:sldMasterMk cId="2397278845" sldId="2147483725"/>
            <pc:sldLayoutMk cId="2553268951" sldId="2147483720"/>
          </pc:sldLayoutMkLst>
        </pc:sldLayoutChg>
        <pc:sldLayoutChg chg="add">
          <pc:chgData name="Гость" userId="6771ed8633600067" providerId="Windows Live" clId="Web-{2E98C0E9-F971-462E-B489-D9EB3E7DF1EB}" dt="2022-05-17T07:18:27.131" v="20"/>
          <pc:sldLayoutMkLst>
            <pc:docMk/>
            <pc:sldMasterMk cId="2397278845" sldId="2147483725"/>
            <pc:sldLayoutMk cId="995998105" sldId="2147483721"/>
          </pc:sldLayoutMkLst>
        </pc:sldLayoutChg>
        <pc:sldLayoutChg chg="add">
          <pc:chgData name="Гость" userId="6771ed8633600067" providerId="Windows Live" clId="Web-{2E98C0E9-F971-462E-B489-D9EB3E7DF1EB}" dt="2022-05-17T07:18:27.131" v="20"/>
          <pc:sldLayoutMkLst>
            <pc:docMk/>
            <pc:sldMasterMk cId="2397278845" sldId="2147483725"/>
            <pc:sldLayoutMk cId="2573675589" sldId="2147483722"/>
          </pc:sldLayoutMkLst>
        </pc:sldLayoutChg>
        <pc:sldLayoutChg chg="add">
          <pc:chgData name="Гость" userId="6771ed8633600067" providerId="Windows Live" clId="Web-{2E98C0E9-F971-462E-B489-D9EB3E7DF1EB}" dt="2022-05-17T07:18:27.131" v="20"/>
          <pc:sldLayoutMkLst>
            <pc:docMk/>
            <pc:sldMasterMk cId="2397278845" sldId="2147483725"/>
            <pc:sldLayoutMk cId="3781183984" sldId="2147483723"/>
          </pc:sldLayoutMkLst>
        </pc:sldLayoutChg>
        <pc:sldLayoutChg chg="add">
          <pc:chgData name="Гость" userId="6771ed8633600067" providerId="Windows Live" clId="Web-{2E98C0E9-F971-462E-B489-D9EB3E7DF1EB}" dt="2022-05-17T07:18:27.131" v="20"/>
          <pc:sldLayoutMkLst>
            <pc:docMk/>
            <pc:sldMasterMk cId="2397278845" sldId="2147483725"/>
            <pc:sldLayoutMk cId="4126328921" sldId="2147483724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8DD129-A8C2-419E-B641-6CC90F507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524000"/>
            <a:ext cx="10668000" cy="22860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1B33C04-8A23-4499-A6EF-1D190F0FB3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4571999"/>
            <a:ext cx="10668000" cy="15240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FA99FB-5674-4BC5-949F-8D45EC167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763CF93-DD67-4FE2-8083-864693FE8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F05E934-32B6-44B1-9622-67F30BDA3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268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2BA5B09-FC60-445F-8A12-79869BEC6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219F7-87F2-409F-BB0B-8FE9270C9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AC2BB8-59E0-4EB2-B3BE-59D8641EE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D56984E-C0DE-461B-8011-8FC31B0EE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7FE7C03-68D3-445E-A5A2-8A935CFC9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08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B21F0D7-112D-48B1-B32B-170B1AA2B5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43998" y="761999"/>
            <a:ext cx="2286000" cy="53340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B27A7C1-8E5B-41DA-9802-F242D382B6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1" y="761999"/>
            <a:ext cx="7619999" cy="53340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A961CC7-F5B1-464A-8127-60645FB21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3B94302-B381-4F37-A9FF-5CC551917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707151-541F-4104-B989-83A9DCA6E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030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6AF011-A499-4054-89BF-A4800A68F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6FB6E8-D956-45B5-9B4A-9D31DF466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CDB9DB-9E62-4292-915C-1DD413474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D462F1-BC30-4172-8353-363123A1D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C92EE8A-96DF-4D7D-B434-778324756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998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328453A-F2B4-4EDB-B8FA-150267BC1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0"/>
            <a:ext cx="10668000" cy="3038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4C46C51-ADF1-48FC-A4D9-38C369E78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4589463"/>
            <a:ext cx="10668000" cy="150653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C43B56-4DC7-490B-AEFD-55ED1ECFF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4738F8-C4B2-41D8-B627-A6DDB24B2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F43D49-23F8-4C4B-9C30-EDC030EE6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675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E5556D-6916-42E6-8820-8A0D328A5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2747A5-C962-477F-89AA-A32385D579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0" y="2285999"/>
            <a:ext cx="5151119" cy="38100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CD08312-30FC-44D8-B2A9-B5CAAD9F06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8879" y="2285999"/>
            <a:ext cx="5151121" cy="38100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BED84EB-AF90-4F19-A376-0FE5E50F9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B838ED0-2789-41E4-A36E-83F92CA2E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7221A83-6D60-45F0-9173-5F6D2438B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183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4FFAE2-03F4-4A94-86C4-9305B237C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10668000" cy="1524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5BAC5A5-E184-46B6-8AB5-C8E132D36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2285999"/>
            <a:ext cx="5151119" cy="7619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FDCFE87-5D80-45CB-9D13-DFC9AFCEC7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2000" y="3048000"/>
            <a:ext cx="5151119" cy="30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AAC1E5A-8423-4749-8EDA-E13425F696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78" y="2286000"/>
            <a:ext cx="5151122" cy="7619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A832AAA-4BB8-4A3D-9C79-516F82F800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8878" y="3048000"/>
            <a:ext cx="5151122" cy="30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80BEC63-51D3-4C70-B804-BE9EF765A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35CA295-8563-402F-92C3-1F20C977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EFA5918-109D-4342-84C0-9774A52C9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32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EF2662-CBD1-4498-9B6E-2961F5EF1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FF739AE-8101-4C18-8CF3-911BDF397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6EB1C88-D181-449C-9BE1-E85068C18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B38A2C9-E93B-4F0A-A021-9E3AEBC3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41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00AE8D9-9B42-438E-ADA6-CCFE45788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4F792B9-A8AF-4E13-8A25-741E89691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33A2CF6-DBC5-4491-B213-B3CD09D31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515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727076-58C8-494C-B6B1-DC86F62DD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1998"/>
            <a:ext cx="3810000" cy="1524002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F29E36-0340-452F-8D0A-1BC3F3A38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0" y="762001"/>
            <a:ext cx="609600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A051C2E-E587-45E8-BDB1-DFF2F2791B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000" y="2286000"/>
            <a:ext cx="3810000" cy="38100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821D993-DEDD-470E-B48B-CB053A55A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7926C64-7401-4CA4-859F-74472AF86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0108F41-F1F6-431C-9B45-8A447F188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734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E104FB-422C-4023-9381-EB12F1582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762000"/>
            <a:ext cx="3809999" cy="15240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4DBA3AA-DE44-4B1F-91D1-09F67B89B9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34000" y="762001"/>
            <a:ext cx="6021388" cy="5334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A27B131-5117-4106-80DB-2AB208C4C9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001" y="2286000"/>
            <a:ext cx="3809999" cy="3810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C13918A-7F23-4C72-8E80-591324A3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81071C8-76FE-4B83-8317-BD53C7C84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623681A-6F29-48FC-9409-319ED3E96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690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A6EF5A53-0A64-4CA5-B9C7-1CB97CB5CF1C}"/>
              </a:ext>
            </a:extLst>
          </p:cNvPr>
          <p:cNvSpPr/>
          <p:nvPr/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34ABFBEA-4EB0-4D02-A2C0-1733CD3D6F12}"/>
              </a:ext>
            </a:extLst>
          </p:cNvPr>
          <p:cNvSpPr/>
          <p:nvPr/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19E083F6-57F4-487B-A766-EA0462B1EED8}"/>
              </a:ext>
            </a:extLst>
          </p:cNvPr>
          <p:cNvSpPr/>
          <p:nvPr/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3A2F988-7148-4375-83D8-12EE5EBC7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10668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6896238-C5B3-4F3C-97FA-890E1A51A2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2286000"/>
            <a:ext cx="10668000" cy="3818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D6E4474-0442-4E4B-9E5B-CA7B3951C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89165" y="194320"/>
            <a:ext cx="20408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fld id="{76969C88-B244-455D-A017-012B25B1ACDD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0626A98-F887-40E1-B9BA-9D93DE90E0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1999" y="6356350"/>
            <a:ext cx="66128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82C8119-73F6-4713-9AD3-3628DCDFB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06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fld id="{07CE569E-9B7C-4CB9-AB80-C0841F922C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2788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18" r:id="rId6"/>
    <p:sldLayoutId id="2147483714" r:id="rId7"/>
    <p:sldLayoutId id="2147483715" r:id="rId8"/>
    <p:sldLayoutId id="2147483716" r:id="rId9"/>
    <p:sldLayoutId id="2147483717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5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7A18C9FB-EC4C-4DAE-8F7D-C6E5AF6079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6378" y="135924"/>
            <a:ext cx="9848335" cy="3833673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cs typeface="Calibri Light"/>
              </a:rPr>
              <a:t/>
            </a:r>
            <a:br>
              <a:rPr lang="ru-RU" sz="4400" dirty="0" smtClean="0">
                <a:cs typeface="Calibri Light"/>
              </a:rPr>
            </a:br>
            <a:r>
              <a:rPr lang="ru-RU" sz="4400" dirty="0">
                <a:cs typeface="Calibri Light"/>
              </a:rPr>
              <a:t/>
            </a:r>
            <a:br>
              <a:rPr lang="ru-RU" sz="4400" dirty="0">
                <a:cs typeface="Calibri Light"/>
              </a:rPr>
            </a:br>
            <a:r>
              <a:rPr lang="ru-RU" sz="4400" dirty="0" smtClean="0">
                <a:cs typeface="Calibri Light"/>
              </a:rPr>
              <a:t/>
            </a:r>
            <a:br>
              <a:rPr lang="ru-RU" sz="4400" dirty="0" smtClean="0">
                <a:cs typeface="Calibri Light"/>
              </a:rPr>
            </a:br>
            <a:r>
              <a:rPr lang="ru-RU" sz="4400" dirty="0" smtClean="0">
                <a:cs typeface="Calibri Light"/>
              </a:rPr>
              <a:t/>
            </a:r>
            <a:br>
              <a:rPr lang="ru-RU" sz="4400" dirty="0" smtClean="0">
                <a:cs typeface="Calibri Light"/>
              </a:rPr>
            </a:br>
            <a:r>
              <a:rPr lang="ru-RU" sz="4400" dirty="0">
                <a:cs typeface="Calibri Light"/>
              </a:rPr>
              <a:t/>
            </a:r>
            <a:br>
              <a:rPr lang="ru-RU" sz="4400" dirty="0">
                <a:cs typeface="Calibri Light"/>
              </a:rPr>
            </a:br>
            <a:r>
              <a:rPr lang="ru-RU" sz="4400" dirty="0" smtClean="0">
                <a:cs typeface="Calibri Light"/>
              </a:rPr>
              <a:t/>
            </a:r>
            <a:br>
              <a:rPr lang="ru-RU" sz="4400" dirty="0" smtClean="0">
                <a:cs typeface="Calibri Light"/>
              </a:rPr>
            </a:br>
            <a:r>
              <a:rPr lang="ru-RU" sz="4400" dirty="0" smtClean="0">
                <a:cs typeface="Calibri Light"/>
              </a:rPr>
              <a:t/>
            </a:r>
            <a:br>
              <a:rPr lang="ru-RU" sz="4400" dirty="0" smtClean="0">
                <a:cs typeface="Calibri Light"/>
              </a:rPr>
            </a:br>
            <a:r>
              <a:rPr lang="ru-RU" sz="4400" dirty="0">
                <a:cs typeface="Calibri Light"/>
              </a:rPr>
              <a:t/>
            </a:r>
            <a:br>
              <a:rPr lang="ru-RU" sz="4400" dirty="0">
                <a:cs typeface="Calibri Light"/>
              </a:rPr>
            </a:br>
            <a:r>
              <a:rPr lang="ru-RU" sz="4400" dirty="0" smtClean="0">
                <a:cs typeface="Calibri Light"/>
              </a:rPr>
              <a:t/>
            </a:r>
            <a:br>
              <a:rPr lang="ru-RU" sz="4400" dirty="0" smtClean="0">
                <a:cs typeface="Calibri Light"/>
              </a:rPr>
            </a:br>
            <a:r>
              <a:rPr lang="ru-RU" sz="4400" dirty="0">
                <a:cs typeface="Calibri Light"/>
              </a:rPr>
              <a:t/>
            </a:r>
            <a:br>
              <a:rPr lang="ru-RU" sz="4400" dirty="0">
                <a:cs typeface="Calibri Light"/>
              </a:rPr>
            </a:br>
            <a:r>
              <a:rPr lang="ru-RU" sz="4400" dirty="0" smtClean="0">
                <a:cs typeface="Calibri Light"/>
              </a:rPr>
              <a:t/>
            </a:r>
            <a:br>
              <a:rPr lang="ru-RU" sz="4400" dirty="0" smtClean="0">
                <a:cs typeface="Calibri Light"/>
              </a:rPr>
            </a:br>
            <a:r>
              <a:rPr lang="ru-RU" sz="4400" dirty="0">
                <a:cs typeface="Calibri Light"/>
              </a:rPr>
              <a:t/>
            </a:r>
            <a:br>
              <a:rPr lang="ru-RU" sz="4400" dirty="0">
                <a:cs typeface="Calibri Light"/>
              </a:rPr>
            </a:br>
            <a:r>
              <a:rPr lang="ru-RU" sz="4400" dirty="0" smtClean="0">
                <a:cs typeface="Calibri Light"/>
              </a:rPr>
              <a:t/>
            </a:r>
            <a:br>
              <a:rPr lang="ru-RU" sz="4400" dirty="0" smtClean="0">
                <a:cs typeface="Calibri Light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 ОБРАЗОВАТЕЛЬНОЕ УЧРЕЖДЕНИЕ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ЛУГАНСКОЙ НАРОДНОЙ РЕСПУБЛИКИ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«ЛОЗОВСКАЯ ВЕЧЕРНЯЯ (СМЕННАЯ) СРЕДНЯЯ ШКОЛА»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моих воспоминаниях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6141" y="3855307"/>
            <a:ext cx="7290485" cy="1865655"/>
          </a:xfrm>
        </p:spPr>
        <p:txBody>
          <a:bodyPr vert="horz" lIns="91440" tIns="45720" rIns="91440" bIns="45720" rtlCol="0" anchor="t">
            <a:normAutofit fontScale="25000" lnSpcReduction="20000"/>
          </a:bodyPr>
          <a:lstStyle/>
          <a:p>
            <a:pPr algn="l">
              <a:lnSpc>
                <a:spcPct val="110000"/>
              </a:lnSpc>
            </a:pPr>
            <a:r>
              <a:rPr lang="ru-RU" dirty="0" smtClean="0">
                <a:solidFill>
                  <a:srgbClr val="FFFFFF">
                    <a:alpha val="70000"/>
                  </a:srgbClr>
                </a:solidFill>
              </a:rPr>
              <a:t>                                     			</a:t>
            </a:r>
            <a:r>
              <a:rPr lang="ru-RU" sz="1900" dirty="0" smtClean="0">
                <a:solidFill>
                  <a:srgbClr val="FFFFFF">
                    <a:alpha val="70000"/>
                  </a:srgbClr>
                </a:solidFill>
              </a:rPr>
              <a:t>	</a:t>
            </a:r>
          </a:p>
          <a:p>
            <a:pPr algn="l">
              <a:lnSpc>
                <a:spcPct val="110000"/>
              </a:lnSpc>
            </a:pPr>
            <a:endParaRPr lang="ru-RU" sz="1900" dirty="0">
              <a:solidFill>
                <a:srgbClr val="FFFFFF">
                  <a:alpha val="70000"/>
                </a:srgbClr>
              </a:solidFill>
            </a:endParaRPr>
          </a:p>
          <a:p>
            <a:pPr algn="l">
              <a:lnSpc>
                <a:spcPct val="110000"/>
              </a:lnSpc>
            </a:pPr>
            <a:r>
              <a:rPr lang="ru-RU" sz="1900" dirty="0" smtClean="0">
                <a:solidFill>
                  <a:srgbClr val="FFFFFF">
                    <a:alpha val="70000"/>
                  </a:srgbClr>
                </a:solidFill>
              </a:rPr>
              <a:t> 				</a:t>
            </a:r>
            <a:r>
              <a:rPr lang="ru-RU" sz="6400" b="1" dirty="0" smtClean="0">
                <a:solidFill>
                  <a:srgbClr val="FFFFFF">
                    <a:alpha val="7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Степанченко </a:t>
            </a:r>
            <a:r>
              <a:rPr lang="ru-RU" sz="6400" b="1" dirty="0">
                <a:solidFill>
                  <a:srgbClr val="FFFFFF">
                    <a:alpha val="7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Данил</a:t>
            </a:r>
          </a:p>
          <a:p>
            <a:pPr algn="l">
              <a:lnSpc>
                <a:spcPct val="100000"/>
              </a:lnSpc>
            </a:pPr>
            <a:r>
              <a:rPr lang="ru-RU" sz="6400" b="1" dirty="0" smtClean="0">
                <a:solidFill>
                  <a:srgbClr val="FFFFFF">
                    <a:alpha val="7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	</a:t>
            </a:r>
            <a:r>
              <a:rPr lang="ru-RU" sz="6400" b="1" dirty="0">
                <a:solidFill>
                  <a:srgbClr val="FFFFFF">
                    <a:alpha val="7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b="1" dirty="0" smtClean="0">
                <a:solidFill>
                  <a:srgbClr val="FFFFFF">
                    <a:alpha val="7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ученик </a:t>
            </a:r>
            <a:r>
              <a:rPr lang="ru-RU" sz="6400" b="1" dirty="0">
                <a:solidFill>
                  <a:srgbClr val="FFFFFF">
                    <a:alpha val="7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класса</a:t>
            </a:r>
          </a:p>
          <a:p>
            <a:pPr algn="l">
              <a:lnSpc>
                <a:spcPct val="100000"/>
              </a:lnSpc>
            </a:pPr>
            <a:r>
              <a:rPr lang="ru-RU" sz="6400" b="1" dirty="0" smtClean="0">
                <a:solidFill>
                  <a:srgbClr val="FFFFFF">
                    <a:alpha val="7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				</a:t>
            </a:r>
            <a:r>
              <a:rPr lang="ru-RU" sz="6400" b="1" dirty="0" smtClean="0">
                <a:solidFill>
                  <a:srgbClr val="FFFFFF">
                    <a:alpha val="7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 </a:t>
            </a:r>
            <a:r>
              <a:rPr lang="ru-RU" sz="6400" b="1" dirty="0">
                <a:solidFill>
                  <a:srgbClr val="FFFFFF">
                    <a:alpha val="7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Давиденко Н.Г</a:t>
            </a:r>
            <a:r>
              <a:rPr lang="ru-RU" sz="7200" b="1" dirty="0">
                <a:solidFill>
                  <a:srgbClr val="FFFFFF">
                    <a:alpha val="7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>
              <a:lnSpc>
                <a:spcPct val="110000"/>
              </a:lnSpc>
            </a:pPr>
            <a:r>
              <a:rPr lang="ru-RU" sz="5600" b="1" dirty="0" smtClean="0">
                <a:solidFill>
                  <a:srgbClr val="FFFFFF">
                    <a:alpha val="70000"/>
                  </a:srgbClr>
                </a:solidFill>
              </a:rPr>
              <a:t>			</a:t>
            </a:r>
            <a:endParaRPr lang="ru-RU" sz="5600" b="1" dirty="0">
              <a:solidFill>
                <a:srgbClr val="FFFFFF">
                  <a:alpha val="70000"/>
                </a:srgbClr>
              </a:solidFill>
            </a:endParaRPr>
          </a:p>
          <a:p>
            <a:pPr algn="l"/>
            <a:r>
              <a:rPr lang="ru-RU" sz="5600" b="1" dirty="0" err="1" smtClean="0">
                <a:solidFill>
                  <a:srgbClr val="FFFFFF">
                    <a:alpha val="70000"/>
                  </a:srgbClr>
                </a:solidFill>
              </a:rPr>
              <a:t>пгт</a:t>
            </a:r>
            <a:r>
              <a:rPr lang="ru-RU" sz="5600" b="1" dirty="0" smtClean="0">
                <a:solidFill>
                  <a:srgbClr val="FFFFFF">
                    <a:alpha val="70000"/>
                  </a:srgbClr>
                </a:solidFill>
              </a:rPr>
              <a:t> Лозовский</a:t>
            </a:r>
          </a:p>
          <a:p>
            <a:pPr algn="l"/>
            <a:r>
              <a:rPr lang="ru-RU" sz="5600" dirty="0" smtClean="0">
                <a:solidFill>
                  <a:srgbClr val="FFFFFF">
                    <a:alpha val="70000"/>
                  </a:srgbClr>
                </a:solidFill>
              </a:rPr>
              <a:t>2022г</a:t>
            </a:r>
          </a:p>
          <a:p>
            <a:pPr algn="l"/>
            <a:endParaRPr lang="ru-RU" dirty="0" smtClean="0">
              <a:solidFill>
                <a:srgbClr val="FFFFFF">
                  <a:alpha val="70000"/>
                </a:srgbClr>
              </a:solidFill>
            </a:endParaRPr>
          </a:p>
          <a:p>
            <a:pPr algn="l"/>
            <a:endParaRPr lang="ru-RU" dirty="0">
              <a:solidFill>
                <a:srgbClr val="FFFFFF">
                  <a:alpha val="70000"/>
                </a:srgbClr>
              </a:solidFill>
            </a:endParaRPr>
          </a:p>
          <a:p>
            <a:pPr algn="l"/>
            <a:endParaRPr lang="ru-RU" dirty="0">
              <a:solidFill>
                <a:srgbClr val="FFFFFF">
                  <a:alpha val="70000"/>
                </a:srgbClr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00572931-961B-4A48-8B38-E9A9DB6E81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615181" y="-615181"/>
            <a:ext cx="1085312" cy="2315675"/>
          </a:xfrm>
          <a:custGeom>
            <a:avLst/>
            <a:gdLst>
              <a:gd name="connsiteX0" fmla="*/ 0 w 1085312"/>
              <a:gd name="connsiteY0" fmla="*/ 2315675 h 2315675"/>
              <a:gd name="connsiteX1" fmla="*/ 0 w 1085312"/>
              <a:gd name="connsiteY1" fmla="*/ 0 h 2315675"/>
              <a:gd name="connsiteX2" fmla="*/ 53089 w 1085312"/>
              <a:gd name="connsiteY2" fmla="*/ 4542 h 2315675"/>
              <a:gd name="connsiteX3" fmla="*/ 790077 w 1085312"/>
              <a:gd name="connsiteY3" fmla="*/ 872756 h 2315675"/>
              <a:gd name="connsiteX4" fmla="*/ 1085252 w 1085312"/>
              <a:gd name="connsiteY4" fmla="*/ 1943649 h 2315675"/>
              <a:gd name="connsiteX5" fmla="*/ 1064832 w 1085312"/>
              <a:gd name="connsiteY5" fmla="*/ 2198094 h 2315675"/>
              <a:gd name="connsiteX6" fmla="*/ 1043734 w 1085312"/>
              <a:gd name="connsiteY6" fmla="*/ 2315675 h 2315675"/>
              <a:gd name="connsiteX7" fmla="*/ 0 w 1085312"/>
              <a:gd name="connsiteY7" fmla="*/ 2315675 h 231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5312" h="2315675">
                <a:moveTo>
                  <a:pt x="0" y="2315675"/>
                </a:moveTo>
                <a:lnTo>
                  <a:pt x="0" y="0"/>
                </a:lnTo>
                <a:lnTo>
                  <a:pt x="53089" y="4542"/>
                </a:lnTo>
                <a:cubicBezTo>
                  <a:pt x="405263" y="73503"/>
                  <a:pt x="612623" y="486635"/>
                  <a:pt x="790077" y="872756"/>
                </a:cubicBezTo>
                <a:cubicBezTo>
                  <a:pt x="937425" y="1193596"/>
                  <a:pt x="1088787" y="1533232"/>
                  <a:pt x="1085252" y="1943649"/>
                </a:cubicBezTo>
                <a:cubicBezTo>
                  <a:pt x="1084528" y="2029058"/>
                  <a:pt x="1077341" y="2113833"/>
                  <a:pt x="1064832" y="2198094"/>
                </a:cubicBezTo>
                <a:lnTo>
                  <a:pt x="1043734" y="2315675"/>
                </a:lnTo>
                <a:lnTo>
                  <a:pt x="0" y="2315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0F29AAD2-96E3-4A6F-9A5E-B6B9E7E11E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63906" y="5720962"/>
            <a:ext cx="4228094" cy="1137038"/>
          </a:xfrm>
          <a:custGeom>
            <a:avLst/>
            <a:gdLst>
              <a:gd name="connsiteX0" fmla="*/ 1673074 w 4228094"/>
              <a:gd name="connsiteY0" fmla="*/ 230 h 1137038"/>
              <a:gd name="connsiteX1" fmla="*/ 3676781 w 4228094"/>
              <a:gd name="connsiteY1" fmla="*/ 298555 h 1137038"/>
              <a:gd name="connsiteX2" fmla="*/ 4025527 w 4228094"/>
              <a:gd name="connsiteY2" fmla="*/ 425010 h 1137038"/>
              <a:gd name="connsiteX3" fmla="*/ 4228094 w 4228094"/>
              <a:gd name="connsiteY3" fmla="*/ 494088 h 1137038"/>
              <a:gd name="connsiteX4" fmla="*/ 4228094 w 4228094"/>
              <a:gd name="connsiteY4" fmla="*/ 1137038 h 1137038"/>
              <a:gd name="connsiteX5" fmla="*/ 0 w 4228094"/>
              <a:gd name="connsiteY5" fmla="*/ 1137038 h 1137038"/>
              <a:gd name="connsiteX6" fmla="*/ 18109 w 4228094"/>
              <a:gd name="connsiteY6" fmla="*/ 1068877 h 1137038"/>
              <a:gd name="connsiteX7" fmla="*/ 362264 w 4228094"/>
              <a:gd name="connsiteY7" fmla="*/ 366637 h 1137038"/>
              <a:gd name="connsiteX8" fmla="*/ 1386499 w 4228094"/>
              <a:gd name="connsiteY8" fmla="*/ 1522 h 1137038"/>
              <a:gd name="connsiteX9" fmla="*/ 1673074 w 4228094"/>
              <a:gd name="connsiteY9" fmla="*/ 230 h 1137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28094" h="1137038">
                <a:moveTo>
                  <a:pt x="1673074" y="230"/>
                </a:moveTo>
                <a:cubicBezTo>
                  <a:pt x="2346512" y="4287"/>
                  <a:pt x="3048424" y="63583"/>
                  <a:pt x="3676781" y="298555"/>
                </a:cubicBezTo>
                <a:cubicBezTo>
                  <a:pt x="3793275" y="342114"/>
                  <a:pt x="3909477" y="384216"/>
                  <a:pt x="4025527" y="425010"/>
                </a:cubicBezTo>
                <a:lnTo>
                  <a:pt x="4228094" y="494088"/>
                </a:lnTo>
                <a:lnTo>
                  <a:pt x="4228094" y="1137038"/>
                </a:lnTo>
                <a:lnTo>
                  <a:pt x="0" y="1137038"/>
                </a:lnTo>
                <a:lnTo>
                  <a:pt x="18109" y="1068877"/>
                </a:lnTo>
                <a:cubicBezTo>
                  <a:pt x="95047" y="799139"/>
                  <a:pt x="194962" y="542008"/>
                  <a:pt x="362264" y="366637"/>
                </a:cubicBezTo>
                <a:cubicBezTo>
                  <a:pt x="622229" y="94062"/>
                  <a:pt x="1015836" y="6565"/>
                  <a:pt x="1386499" y="1522"/>
                </a:cubicBezTo>
                <a:cubicBezTo>
                  <a:pt x="1481245" y="198"/>
                  <a:pt x="1576869" y="-349"/>
                  <a:pt x="1673074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50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4EC84841-2631-44D2-A01B-6AF0CF7F73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153921" y="5620196"/>
            <a:ext cx="5038078" cy="1237805"/>
          </a:xfrm>
          <a:custGeom>
            <a:avLst/>
            <a:gdLst>
              <a:gd name="connsiteX0" fmla="*/ 1576991 w 5038078"/>
              <a:gd name="connsiteY0" fmla="*/ 210 h 1238015"/>
              <a:gd name="connsiteX1" fmla="*/ 3403320 w 5038078"/>
              <a:gd name="connsiteY1" fmla="*/ 272125 h 1238015"/>
              <a:gd name="connsiteX2" fmla="*/ 4672870 w 5038078"/>
              <a:gd name="connsiteY2" fmla="*/ 693604 h 1238015"/>
              <a:gd name="connsiteX3" fmla="*/ 5038078 w 5038078"/>
              <a:gd name="connsiteY3" fmla="*/ 795929 h 1238015"/>
              <a:gd name="connsiteX4" fmla="*/ 5038078 w 5038078"/>
              <a:gd name="connsiteY4" fmla="*/ 1238015 h 1238015"/>
              <a:gd name="connsiteX5" fmla="*/ 0 w 5038078"/>
              <a:gd name="connsiteY5" fmla="*/ 1238015 h 1238015"/>
              <a:gd name="connsiteX6" fmla="*/ 19230 w 5038078"/>
              <a:gd name="connsiteY6" fmla="*/ 1159819 h 1238015"/>
              <a:gd name="connsiteX7" fmla="*/ 382219 w 5038078"/>
              <a:gd name="connsiteY7" fmla="*/ 334180 h 1238015"/>
              <a:gd name="connsiteX8" fmla="*/ 1315784 w 5038078"/>
              <a:gd name="connsiteY8" fmla="*/ 1388 h 1238015"/>
              <a:gd name="connsiteX9" fmla="*/ 1576991 w 5038078"/>
              <a:gd name="connsiteY9" fmla="*/ 210 h 1238015"/>
              <a:gd name="connsiteX0" fmla="*/ 0 w 5129518"/>
              <a:gd name="connsiteY0" fmla="*/ 1237805 h 1329245"/>
              <a:gd name="connsiteX1" fmla="*/ 19230 w 5129518"/>
              <a:gd name="connsiteY1" fmla="*/ 1159609 h 1329245"/>
              <a:gd name="connsiteX2" fmla="*/ 382219 w 5129518"/>
              <a:gd name="connsiteY2" fmla="*/ 333970 h 1329245"/>
              <a:gd name="connsiteX3" fmla="*/ 1315784 w 5129518"/>
              <a:gd name="connsiteY3" fmla="*/ 1178 h 1329245"/>
              <a:gd name="connsiteX4" fmla="*/ 1576991 w 5129518"/>
              <a:gd name="connsiteY4" fmla="*/ 0 h 1329245"/>
              <a:gd name="connsiteX5" fmla="*/ 3403320 w 5129518"/>
              <a:gd name="connsiteY5" fmla="*/ 271915 h 1329245"/>
              <a:gd name="connsiteX6" fmla="*/ 4672870 w 5129518"/>
              <a:gd name="connsiteY6" fmla="*/ 693394 h 1329245"/>
              <a:gd name="connsiteX7" fmla="*/ 5038078 w 5129518"/>
              <a:gd name="connsiteY7" fmla="*/ 795719 h 1329245"/>
              <a:gd name="connsiteX8" fmla="*/ 5129518 w 5129518"/>
              <a:gd name="connsiteY8" fmla="*/ 1329245 h 1329245"/>
              <a:gd name="connsiteX0" fmla="*/ 0 w 5129518"/>
              <a:gd name="connsiteY0" fmla="*/ 1237805 h 1329245"/>
              <a:gd name="connsiteX1" fmla="*/ 19230 w 5129518"/>
              <a:gd name="connsiteY1" fmla="*/ 1159609 h 1329245"/>
              <a:gd name="connsiteX2" fmla="*/ 382219 w 5129518"/>
              <a:gd name="connsiteY2" fmla="*/ 333970 h 1329245"/>
              <a:gd name="connsiteX3" fmla="*/ 1315784 w 5129518"/>
              <a:gd name="connsiteY3" fmla="*/ 1178 h 1329245"/>
              <a:gd name="connsiteX4" fmla="*/ 1576991 w 5129518"/>
              <a:gd name="connsiteY4" fmla="*/ 0 h 1329245"/>
              <a:gd name="connsiteX5" fmla="*/ 3403320 w 5129518"/>
              <a:gd name="connsiteY5" fmla="*/ 271915 h 1329245"/>
              <a:gd name="connsiteX6" fmla="*/ 4672870 w 5129518"/>
              <a:gd name="connsiteY6" fmla="*/ 693394 h 1329245"/>
              <a:gd name="connsiteX7" fmla="*/ 5038078 w 5129518"/>
              <a:gd name="connsiteY7" fmla="*/ 795719 h 1329245"/>
              <a:gd name="connsiteX8" fmla="*/ 5129518 w 5129518"/>
              <a:gd name="connsiteY8" fmla="*/ 1329245 h 1329245"/>
              <a:gd name="connsiteX0" fmla="*/ 0 w 5049689"/>
              <a:gd name="connsiteY0" fmla="*/ 1237805 h 1423588"/>
              <a:gd name="connsiteX1" fmla="*/ 19230 w 5049689"/>
              <a:gd name="connsiteY1" fmla="*/ 1159609 h 1423588"/>
              <a:gd name="connsiteX2" fmla="*/ 382219 w 5049689"/>
              <a:gd name="connsiteY2" fmla="*/ 333970 h 1423588"/>
              <a:gd name="connsiteX3" fmla="*/ 1315784 w 5049689"/>
              <a:gd name="connsiteY3" fmla="*/ 1178 h 1423588"/>
              <a:gd name="connsiteX4" fmla="*/ 1576991 w 5049689"/>
              <a:gd name="connsiteY4" fmla="*/ 0 h 1423588"/>
              <a:gd name="connsiteX5" fmla="*/ 3403320 w 5049689"/>
              <a:gd name="connsiteY5" fmla="*/ 271915 h 1423588"/>
              <a:gd name="connsiteX6" fmla="*/ 4672870 w 5049689"/>
              <a:gd name="connsiteY6" fmla="*/ 693394 h 1423588"/>
              <a:gd name="connsiteX7" fmla="*/ 5038078 w 5049689"/>
              <a:gd name="connsiteY7" fmla="*/ 795719 h 1423588"/>
              <a:gd name="connsiteX8" fmla="*/ 5049689 w 5049689"/>
              <a:gd name="connsiteY8" fmla="*/ 1423588 h 1423588"/>
              <a:gd name="connsiteX0" fmla="*/ 0 w 5038078"/>
              <a:gd name="connsiteY0" fmla="*/ 1237805 h 1237805"/>
              <a:gd name="connsiteX1" fmla="*/ 19230 w 5038078"/>
              <a:gd name="connsiteY1" fmla="*/ 1159609 h 1237805"/>
              <a:gd name="connsiteX2" fmla="*/ 382219 w 5038078"/>
              <a:gd name="connsiteY2" fmla="*/ 333970 h 1237805"/>
              <a:gd name="connsiteX3" fmla="*/ 1315784 w 5038078"/>
              <a:gd name="connsiteY3" fmla="*/ 1178 h 1237805"/>
              <a:gd name="connsiteX4" fmla="*/ 1576991 w 5038078"/>
              <a:gd name="connsiteY4" fmla="*/ 0 h 1237805"/>
              <a:gd name="connsiteX5" fmla="*/ 3403320 w 5038078"/>
              <a:gd name="connsiteY5" fmla="*/ 271915 h 1237805"/>
              <a:gd name="connsiteX6" fmla="*/ 4672870 w 5038078"/>
              <a:gd name="connsiteY6" fmla="*/ 693394 h 1237805"/>
              <a:gd name="connsiteX7" fmla="*/ 5038078 w 5038078"/>
              <a:gd name="connsiteY7" fmla="*/ 795719 h 1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38078" h="1237805">
                <a:moveTo>
                  <a:pt x="0" y="1237805"/>
                </a:moveTo>
                <a:lnTo>
                  <a:pt x="19230" y="1159609"/>
                </a:lnTo>
                <a:cubicBezTo>
                  <a:pt x="96961" y="850027"/>
                  <a:pt x="191605" y="533778"/>
                  <a:pt x="382219" y="333970"/>
                </a:cubicBezTo>
                <a:cubicBezTo>
                  <a:pt x="619171" y="85526"/>
                  <a:pt x="977934" y="5774"/>
                  <a:pt x="1315784" y="1178"/>
                </a:cubicBezTo>
                <a:lnTo>
                  <a:pt x="1576991" y="0"/>
                </a:lnTo>
                <a:cubicBezTo>
                  <a:pt x="2190813" y="3698"/>
                  <a:pt x="2830589" y="57744"/>
                  <a:pt x="3403320" y="271915"/>
                </a:cubicBezTo>
                <a:cubicBezTo>
                  <a:pt x="3828046" y="430728"/>
                  <a:pt x="4248519" y="568281"/>
                  <a:pt x="4672870" y="693394"/>
                </a:cubicBezTo>
                <a:lnTo>
                  <a:pt x="5038078" y="795719"/>
                </a:lnTo>
              </a:path>
            </a:pathLst>
          </a:cu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987A0FBA-CC04-4256-A8EB-BB3C543E989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небо, внешний, трава, доро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2D87854D-D5B4-C041-7AE9-0E59452F2F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26" r="23765" b="-1"/>
          <a:stretch/>
        </p:blipFill>
        <p:spPr>
          <a:xfrm>
            <a:off x="6613174" y="10"/>
            <a:ext cx="5578824" cy="6028246"/>
          </a:xfrm>
          <a:custGeom>
            <a:avLst/>
            <a:gdLst/>
            <a:ahLst/>
            <a:cxnLst/>
            <a:rect l="l" t="t" r="r" b="b"/>
            <a:pathLst>
              <a:path w="5578824" h="6028256">
                <a:moveTo>
                  <a:pt x="1681218" y="0"/>
                </a:moveTo>
                <a:lnTo>
                  <a:pt x="5578824" y="0"/>
                </a:lnTo>
                <a:lnTo>
                  <a:pt x="5578824" y="5760161"/>
                </a:lnTo>
                <a:lnTo>
                  <a:pt x="5441231" y="5804042"/>
                </a:lnTo>
                <a:cubicBezTo>
                  <a:pt x="5079089" y="5907589"/>
                  <a:pt x="4674877" y="5944442"/>
                  <a:pt x="4253224" y="5980388"/>
                </a:cubicBezTo>
                <a:cubicBezTo>
                  <a:pt x="2813852" y="6102970"/>
                  <a:pt x="1551586" y="6071494"/>
                  <a:pt x="837278" y="4877588"/>
                </a:cubicBezTo>
                <a:cubicBezTo>
                  <a:pt x="529862" y="4363935"/>
                  <a:pt x="255162" y="3847185"/>
                  <a:pt x="109626" y="3329255"/>
                </a:cubicBezTo>
                <a:cubicBezTo>
                  <a:pt x="-35907" y="2811325"/>
                  <a:pt x="-52277" y="2292214"/>
                  <a:pt x="156962" y="1773839"/>
                </a:cubicBezTo>
                <a:cubicBezTo>
                  <a:pt x="296494" y="1428108"/>
                  <a:pt x="536161" y="1082881"/>
                  <a:pt x="904890" y="738354"/>
                </a:cubicBezTo>
                <a:cubicBezTo>
                  <a:pt x="1036690" y="615181"/>
                  <a:pt x="1169968" y="488910"/>
                  <a:pt x="1304592" y="360545"/>
                </a:cubicBez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3362A0EA-3E81-4464-94B8-70BE5870ED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6487883" y="0"/>
            <a:ext cx="5704117" cy="6096000"/>
          </a:xfrm>
          <a:custGeom>
            <a:avLst/>
            <a:gdLst>
              <a:gd name="connsiteX0" fmla="*/ 0 w 5704117"/>
              <a:gd name="connsiteY0" fmla="*/ 0 h 6096000"/>
              <a:gd name="connsiteX1" fmla="*/ 4562795 w 5704117"/>
              <a:gd name="connsiteY1" fmla="*/ 0 h 6096000"/>
              <a:gd name="connsiteX2" fmla="*/ 4721192 w 5704117"/>
              <a:gd name="connsiteY2" fmla="*/ 133595 h 6096000"/>
              <a:gd name="connsiteX3" fmla="*/ 5467522 w 5704117"/>
              <a:gd name="connsiteY3" fmla="*/ 1054328 h 6096000"/>
              <a:gd name="connsiteX4" fmla="*/ 5538873 w 5704117"/>
              <a:gd name="connsiteY4" fmla="*/ 2897564 h 6096000"/>
              <a:gd name="connsiteX5" fmla="*/ 4442050 w 5704117"/>
              <a:gd name="connsiteY5" fmla="*/ 4732407 h 6096000"/>
              <a:gd name="connsiteX6" fmla="*/ 93046 w 5704117"/>
              <a:gd name="connsiteY6" fmla="*/ 6082857 h 6096000"/>
              <a:gd name="connsiteX7" fmla="*/ 0 w 5704117"/>
              <a:gd name="connsiteY7" fmla="*/ 6078450 h 6096000"/>
              <a:gd name="connsiteX0" fmla="*/ 4562795 w 5704117"/>
              <a:gd name="connsiteY0" fmla="*/ 0 h 6096000"/>
              <a:gd name="connsiteX1" fmla="*/ 4721192 w 5704117"/>
              <a:gd name="connsiteY1" fmla="*/ 133595 h 6096000"/>
              <a:gd name="connsiteX2" fmla="*/ 5467522 w 5704117"/>
              <a:gd name="connsiteY2" fmla="*/ 1054328 h 6096000"/>
              <a:gd name="connsiteX3" fmla="*/ 5538873 w 5704117"/>
              <a:gd name="connsiteY3" fmla="*/ 2897564 h 6096000"/>
              <a:gd name="connsiteX4" fmla="*/ 4442050 w 5704117"/>
              <a:gd name="connsiteY4" fmla="*/ 4732407 h 6096000"/>
              <a:gd name="connsiteX5" fmla="*/ 93046 w 5704117"/>
              <a:gd name="connsiteY5" fmla="*/ 6082857 h 6096000"/>
              <a:gd name="connsiteX6" fmla="*/ 0 w 5704117"/>
              <a:gd name="connsiteY6" fmla="*/ 6078450 h 6096000"/>
              <a:gd name="connsiteX7" fmla="*/ 91440 w 5704117"/>
              <a:gd name="connsiteY7" fmla="*/ 91440 h 6096000"/>
              <a:gd name="connsiteX0" fmla="*/ 4562795 w 5704117"/>
              <a:gd name="connsiteY0" fmla="*/ 0 h 6096000"/>
              <a:gd name="connsiteX1" fmla="*/ 4721192 w 5704117"/>
              <a:gd name="connsiteY1" fmla="*/ 133595 h 6096000"/>
              <a:gd name="connsiteX2" fmla="*/ 5467522 w 5704117"/>
              <a:gd name="connsiteY2" fmla="*/ 1054328 h 6096000"/>
              <a:gd name="connsiteX3" fmla="*/ 5538873 w 5704117"/>
              <a:gd name="connsiteY3" fmla="*/ 2897564 h 6096000"/>
              <a:gd name="connsiteX4" fmla="*/ 4442050 w 5704117"/>
              <a:gd name="connsiteY4" fmla="*/ 4732407 h 6096000"/>
              <a:gd name="connsiteX5" fmla="*/ 93046 w 5704117"/>
              <a:gd name="connsiteY5" fmla="*/ 6082857 h 6096000"/>
              <a:gd name="connsiteX6" fmla="*/ 0 w 5704117"/>
              <a:gd name="connsiteY6" fmla="*/ 607845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04117" h="6096000">
                <a:moveTo>
                  <a:pt x="4562795" y="0"/>
                </a:moveTo>
                <a:lnTo>
                  <a:pt x="4721192" y="133595"/>
                </a:lnTo>
                <a:cubicBezTo>
                  <a:pt x="5067135" y="440105"/>
                  <a:pt x="5309779" y="747048"/>
                  <a:pt x="5467522" y="1054328"/>
                </a:cubicBezTo>
                <a:cubicBezTo>
                  <a:pt x="5782917" y="1668625"/>
                  <a:pt x="5758242" y="2283795"/>
                  <a:pt x="5538873" y="2897564"/>
                </a:cubicBezTo>
                <a:cubicBezTo>
                  <a:pt x="5319500" y="3511334"/>
                  <a:pt x="4905433" y="4123706"/>
                  <a:pt x="4442050" y="4732407"/>
                </a:cubicBezTo>
                <a:cubicBezTo>
                  <a:pt x="3499930" y="5970384"/>
                  <a:pt x="1925433" y="6153690"/>
                  <a:pt x="93046" y="6082857"/>
                </a:cubicBezTo>
                <a:lnTo>
                  <a:pt x="0" y="6078450"/>
                </a:lnTo>
              </a:path>
            </a:pathLst>
          </a:cu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Avenir Next LT Pro Ligh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747BD161-E81E-EA25-A0FE-70C522B83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286000"/>
            <a:ext cx="5334000" cy="381000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solidFill>
                  <a:srgbClr val="FFFFFF">
                    <a:alpha val="70000"/>
                  </a:srgbClr>
                </a:solidFill>
              </a:rPr>
              <a:t>И </a:t>
            </a:r>
            <a:r>
              <a:rPr lang="en-US" sz="2400" dirty="0" err="1">
                <a:solidFill>
                  <a:srgbClr val="FFFFFF">
                    <a:alpha val="70000"/>
                  </a:srgbClr>
                </a:solidFill>
              </a:rPr>
              <a:t>вот</a:t>
            </a:r>
            <a:r>
              <a:rPr lang="en-US" sz="2400" dirty="0">
                <a:solidFill>
                  <a:srgbClr val="FFFFFF">
                    <a:alpha val="70000"/>
                  </a:srgbClr>
                </a:solidFill>
              </a:rPr>
              <a:t> с </a:t>
            </a:r>
            <a:r>
              <a:rPr lang="en-US" sz="2400" dirty="0" err="1">
                <a:solidFill>
                  <a:srgbClr val="FFFFFF">
                    <a:alpha val="70000"/>
                  </a:srgbClr>
                </a:solidFill>
              </a:rPr>
              <a:t>чего</a:t>
            </a:r>
            <a:r>
              <a:rPr lang="en-US" sz="2400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FFFFFF">
                    <a:alpha val="70000"/>
                  </a:srgbClr>
                </a:solidFill>
              </a:rPr>
              <a:t>всё</a:t>
            </a:r>
            <a:r>
              <a:rPr lang="en-US" sz="2400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FFFFFF">
                    <a:alpha val="70000"/>
                  </a:srgbClr>
                </a:solidFill>
              </a:rPr>
              <a:t>начиналось</a:t>
            </a:r>
            <a:r>
              <a:rPr lang="en-US" sz="2400" dirty="0">
                <a:solidFill>
                  <a:srgbClr val="FFFFFF">
                    <a:alpha val="70000"/>
                  </a:srgbClr>
                </a:solidFill>
              </a:rPr>
              <a:t>:</a:t>
            </a:r>
            <a:endParaRPr lang="en-US" sz="240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603884-5BBB-12B4-2400-46914CF9B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5334000" cy="1524000"/>
          </a:xfrm>
        </p:spPr>
        <p:txBody>
          <a:bodyPr>
            <a:normAutofit/>
          </a:bodyPr>
          <a:lstStyle/>
          <a:p>
            <a:r>
              <a:rPr lang="ru-RU" sz="3200" dirty="0"/>
              <a:t>В этой школе мы учимся 11 лет</a:t>
            </a:r>
          </a:p>
        </p:txBody>
      </p:sp>
    </p:spTree>
    <p:extLst>
      <p:ext uri="{BB962C8B-B14F-4D97-AF65-F5344CB8AC3E}">
        <p14:creationId xmlns:p14="http://schemas.microsoft.com/office/powerpoint/2010/main" val="323415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A6EF5A53-0A64-4CA5-B9C7-1CB97CB5CF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34ABFBEA-4EB0-4D02-A2C0-1733CD3D6F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xmlns="" id="{19E083F6-57F4-487B-A766-EA0462B1EED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7A18C9FB-EC4C-4DAE-8F7D-C6E5AF6079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15E4E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4A8FDA66-67B4-4DBE-8354-C26F91ADB66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1"/>
            <a:ext cx="12191999" cy="6857999"/>
          </a:xfrm>
          <a:custGeom>
            <a:avLst/>
            <a:gdLst>
              <a:gd name="connsiteX0" fmla="*/ 0 w 12191999"/>
              <a:gd name="connsiteY0" fmla="*/ 0 h 6857999"/>
              <a:gd name="connsiteX1" fmla="*/ 12191999 w 12191999"/>
              <a:gd name="connsiteY1" fmla="*/ 0 h 6857999"/>
              <a:gd name="connsiteX2" fmla="*/ 12191999 w 12191999"/>
              <a:gd name="connsiteY2" fmla="*/ 6857999 h 6857999"/>
              <a:gd name="connsiteX3" fmla="*/ 0 w 12191999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7999">
                <a:moveTo>
                  <a:pt x="0" y="0"/>
                </a:moveTo>
                <a:lnTo>
                  <a:pt x="12191999" y="0"/>
                </a:lnTo>
                <a:lnTo>
                  <a:pt x="12191999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xmlns="" id="{3B2B1500-BB55-471C-8A9E-67288297ECE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29224"/>
            <a:ext cx="6305549" cy="6328777"/>
          </a:xfrm>
          <a:custGeom>
            <a:avLst/>
            <a:gdLst>
              <a:gd name="connsiteX0" fmla="*/ 0 w 4212773"/>
              <a:gd name="connsiteY0" fmla="*/ 0 h 6498740"/>
              <a:gd name="connsiteX1" fmla="*/ 159023 w 4212773"/>
              <a:gd name="connsiteY1" fmla="*/ 12872 h 6498740"/>
              <a:gd name="connsiteX2" fmla="*/ 1697597 w 4212773"/>
              <a:gd name="connsiteY2" fmla="*/ 306418 h 6498740"/>
              <a:gd name="connsiteX3" fmla="*/ 4047822 w 4212773"/>
              <a:gd name="connsiteY3" fmla="*/ 3511272 h 6498740"/>
              <a:gd name="connsiteX4" fmla="*/ 3551503 w 4212773"/>
              <a:gd name="connsiteY4" fmla="*/ 6184235 h 6498740"/>
              <a:gd name="connsiteX5" fmla="*/ 3163159 w 4212773"/>
              <a:gd name="connsiteY5" fmla="*/ 6459073 h 6498740"/>
              <a:gd name="connsiteX6" fmla="*/ 3092077 w 4212773"/>
              <a:gd name="connsiteY6" fmla="*/ 6498740 h 6498740"/>
              <a:gd name="connsiteX7" fmla="*/ 0 w 4212773"/>
              <a:gd name="connsiteY7" fmla="*/ 6498740 h 6498740"/>
              <a:gd name="connsiteX8" fmla="*/ 0 w 4212773"/>
              <a:gd name="connsiteY8" fmla="*/ 0 h 6498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12773" h="6498740">
                <a:moveTo>
                  <a:pt x="0" y="0"/>
                </a:moveTo>
                <a:lnTo>
                  <a:pt x="159023" y="12872"/>
                </a:lnTo>
                <a:cubicBezTo>
                  <a:pt x="659101" y="63644"/>
                  <a:pt x="1176498" y="175345"/>
                  <a:pt x="1697597" y="306418"/>
                </a:cubicBezTo>
                <a:cubicBezTo>
                  <a:pt x="3312474" y="712392"/>
                  <a:pt x="3742395" y="1999786"/>
                  <a:pt x="4047822" y="3511272"/>
                </a:cubicBezTo>
                <a:cubicBezTo>
                  <a:pt x="4252232" y="4523358"/>
                  <a:pt x="4422733" y="5443193"/>
                  <a:pt x="3551503" y="6184235"/>
                </a:cubicBezTo>
                <a:cubicBezTo>
                  <a:pt x="3429343" y="6288166"/>
                  <a:pt x="3299185" y="6378784"/>
                  <a:pt x="3163159" y="6459073"/>
                </a:cubicBezTo>
                <a:lnTo>
                  <a:pt x="3092077" y="6498740"/>
                </a:lnTo>
                <a:lnTo>
                  <a:pt x="0" y="64987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xmlns="" id="{3045E22C-A99D-41BB-AF14-EF1B1E745A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36525"/>
            <a:ext cx="6130391" cy="6721476"/>
          </a:xfrm>
          <a:custGeom>
            <a:avLst/>
            <a:gdLst>
              <a:gd name="connsiteX0" fmla="*/ 0 w 4033589"/>
              <a:gd name="connsiteY0" fmla="*/ 0 h 6858000"/>
              <a:gd name="connsiteX1" fmla="*/ 1878934 w 4033589"/>
              <a:gd name="connsiteY1" fmla="*/ 0 h 6858000"/>
              <a:gd name="connsiteX2" fmla="*/ 1882313 w 4033589"/>
              <a:gd name="connsiteY2" fmla="*/ 2021 h 6858000"/>
              <a:gd name="connsiteX3" fmla="*/ 3475371 w 4033589"/>
              <a:gd name="connsiteY3" fmla="*/ 1517967 h 6858000"/>
              <a:gd name="connsiteX4" fmla="*/ 3975977 w 4033589"/>
              <a:gd name="connsiteY4" fmla="*/ 4379386 h 6858000"/>
              <a:gd name="connsiteX5" fmla="*/ 3312864 w 4033589"/>
              <a:gd name="connsiteY5" fmla="*/ 6852362 h 6858000"/>
              <a:gd name="connsiteX6" fmla="*/ 3310593 w 4033589"/>
              <a:gd name="connsiteY6" fmla="*/ 6858000 h 6858000"/>
              <a:gd name="connsiteX7" fmla="*/ 0 w 4033589"/>
              <a:gd name="connsiteY7" fmla="*/ 6858000 h 6858000"/>
              <a:gd name="connsiteX8" fmla="*/ 0 w 4033589"/>
              <a:gd name="connsiteY8" fmla="*/ 0 h 6858000"/>
              <a:gd name="connsiteX0" fmla="*/ 0 w 4033589"/>
              <a:gd name="connsiteY0" fmla="*/ 6858000 h 6858000"/>
              <a:gd name="connsiteX1" fmla="*/ 1878934 w 4033589"/>
              <a:gd name="connsiteY1" fmla="*/ 0 h 6858000"/>
              <a:gd name="connsiteX2" fmla="*/ 1882313 w 4033589"/>
              <a:gd name="connsiteY2" fmla="*/ 2021 h 6858000"/>
              <a:gd name="connsiteX3" fmla="*/ 3475371 w 4033589"/>
              <a:gd name="connsiteY3" fmla="*/ 1517967 h 6858000"/>
              <a:gd name="connsiteX4" fmla="*/ 3975977 w 4033589"/>
              <a:gd name="connsiteY4" fmla="*/ 4379386 h 6858000"/>
              <a:gd name="connsiteX5" fmla="*/ 3312864 w 4033589"/>
              <a:gd name="connsiteY5" fmla="*/ 6852362 h 6858000"/>
              <a:gd name="connsiteX6" fmla="*/ 3310593 w 4033589"/>
              <a:gd name="connsiteY6" fmla="*/ 6858000 h 6858000"/>
              <a:gd name="connsiteX7" fmla="*/ 0 w 4033589"/>
              <a:gd name="connsiteY7" fmla="*/ 6858000 h 6858000"/>
              <a:gd name="connsiteX0" fmla="*/ 1787494 w 3942149"/>
              <a:gd name="connsiteY0" fmla="*/ 0 h 6949440"/>
              <a:gd name="connsiteX1" fmla="*/ 1790873 w 3942149"/>
              <a:gd name="connsiteY1" fmla="*/ 2021 h 6949440"/>
              <a:gd name="connsiteX2" fmla="*/ 3383931 w 3942149"/>
              <a:gd name="connsiteY2" fmla="*/ 1517967 h 6949440"/>
              <a:gd name="connsiteX3" fmla="*/ 3884537 w 3942149"/>
              <a:gd name="connsiteY3" fmla="*/ 4379386 h 6949440"/>
              <a:gd name="connsiteX4" fmla="*/ 3221424 w 3942149"/>
              <a:gd name="connsiteY4" fmla="*/ 6852362 h 6949440"/>
              <a:gd name="connsiteX5" fmla="*/ 3219153 w 3942149"/>
              <a:gd name="connsiteY5" fmla="*/ 6858000 h 6949440"/>
              <a:gd name="connsiteX6" fmla="*/ 0 w 3942149"/>
              <a:gd name="connsiteY6" fmla="*/ 6949440 h 6949440"/>
              <a:gd name="connsiteX0" fmla="*/ 1787494 w 3942149"/>
              <a:gd name="connsiteY0" fmla="*/ 0 h 6949440"/>
              <a:gd name="connsiteX1" fmla="*/ 1790873 w 3942149"/>
              <a:gd name="connsiteY1" fmla="*/ 2021 h 6949440"/>
              <a:gd name="connsiteX2" fmla="*/ 3383931 w 3942149"/>
              <a:gd name="connsiteY2" fmla="*/ 1517967 h 6949440"/>
              <a:gd name="connsiteX3" fmla="*/ 3884537 w 3942149"/>
              <a:gd name="connsiteY3" fmla="*/ 4379386 h 6949440"/>
              <a:gd name="connsiteX4" fmla="*/ 3221424 w 3942149"/>
              <a:gd name="connsiteY4" fmla="*/ 6852362 h 6949440"/>
              <a:gd name="connsiteX5" fmla="*/ 3219153 w 3942149"/>
              <a:gd name="connsiteY5" fmla="*/ 6858000 h 6949440"/>
              <a:gd name="connsiteX6" fmla="*/ 0 w 3942149"/>
              <a:gd name="connsiteY6" fmla="*/ 6949440 h 6949440"/>
              <a:gd name="connsiteX0" fmla="*/ 0 w 2154655"/>
              <a:gd name="connsiteY0" fmla="*/ 0 h 6858000"/>
              <a:gd name="connsiteX1" fmla="*/ 3379 w 2154655"/>
              <a:gd name="connsiteY1" fmla="*/ 2021 h 6858000"/>
              <a:gd name="connsiteX2" fmla="*/ 1596437 w 2154655"/>
              <a:gd name="connsiteY2" fmla="*/ 1517967 h 6858000"/>
              <a:gd name="connsiteX3" fmla="*/ 2097043 w 2154655"/>
              <a:gd name="connsiteY3" fmla="*/ 4379386 h 6858000"/>
              <a:gd name="connsiteX4" fmla="*/ 1433930 w 2154655"/>
              <a:gd name="connsiteY4" fmla="*/ 6852362 h 6858000"/>
              <a:gd name="connsiteX5" fmla="*/ 1431659 w 215465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4655" h="6858000">
                <a:moveTo>
                  <a:pt x="0" y="0"/>
                </a:moveTo>
                <a:lnTo>
                  <a:pt x="3379" y="2021"/>
                </a:lnTo>
                <a:cubicBezTo>
                  <a:pt x="667061" y="423753"/>
                  <a:pt x="1239365" y="963389"/>
                  <a:pt x="1596437" y="1517967"/>
                </a:cubicBezTo>
                <a:cubicBezTo>
                  <a:pt x="2133142" y="2350886"/>
                  <a:pt x="2239839" y="3395752"/>
                  <a:pt x="2097043" y="4379386"/>
                </a:cubicBezTo>
                <a:cubicBezTo>
                  <a:pt x="2032295" y="4824358"/>
                  <a:pt x="1812506" y="5869368"/>
                  <a:pt x="1433930" y="6852362"/>
                </a:cubicBezTo>
                <a:lnTo>
                  <a:pt x="1431659" y="6858000"/>
                </a:lnTo>
              </a:path>
            </a:pathLst>
          </a:cu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venir Next LT Pro Light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E5D1E6-51FD-3B55-923F-F6FD8BF6C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2299787"/>
            <a:ext cx="4572000" cy="2286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Все собирались уходить после 9 класса на трактористов и доярок</a:t>
            </a:r>
          </a:p>
        </p:txBody>
      </p:sp>
      <p:pic>
        <p:nvPicPr>
          <p:cNvPr id="4" name="Рисунок 4" descr="Изображение выглядит как пол, человек, внутренний, сто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89CDFAF7-AE54-7797-539D-F4C3FC9538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255" r="1" b="1"/>
          <a:stretch/>
        </p:blipFill>
        <p:spPr>
          <a:xfrm>
            <a:off x="6858000" y="2242393"/>
            <a:ext cx="4565650" cy="314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4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A6EF5A53-0A64-4CA5-B9C7-1CB97CB5CF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34ABFBEA-4EB0-4D02-A2C0-1733CD3D6F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19E083F6-57F4-487B-A766-EA0462B1EED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7A18C9FB-EC4C-4DAE-8F7D-C6E5AF6079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3" name="Рисунок 3" descr="Изображение выглядит как здание, человек, внешний, в позе&#10;&#10;Автоматически созданное описание">
            <a:extLst>
              <a:ext uri="{FF2B5EF4-FFF2-40B4-BE49-F238E27FC236}">
                <a16:creationId xmlns:a16="http://schemas.microsoft.com/office/drawing/2014/main" xmlns="" id="{FF331AF6-2714-A674-F8B8-2F981D7BE5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83" r="1759" b="-1"/>
          <a:stretch/>
        </p:blipFill>
        <p:spPr>
          <a:xfrm>
            <a:off x="5005282" y="619123"/>
            <a:ext cx="7100454" cy="6238874"/>
          </a:xfrm>
          <a:custGeom>
            <a:avLst/>
            <a:gdLst/>
            <a:ahLst/>
            <a:cxnLst/>
            <a:rect l="l" t="t" r="r" b="b"/>
            <a:pathLst>
              <a:path w="7100454" h="6238874">
                <a:moveTo>
                  <a:pt x="5221938" y="783"/>
                </a:moveTo>
                <a:cubicBezTo>
                  <a:pt x="5784158" y="15914"/>
                  <a:pt x="6301398" y="253541"/>
                  <a:pt x="6756828" y="979302"/>
                </a:cubicBezTo>
                <a:cubicBezTo>
                  <a:pt x="6870382" y="1160214"/>
                  <a:pt x="6969391" y="1352970"/>
                  <a:pt x="7057114" y="1554417"/>
                </a:cubicBezTo>
                <a:lnTo>
                  <a:pt x="7100454" y="1659685"/>
                </a:lnTo>
                <a:lnTo>
                  <a:pt x="7100454" y="6238874"/>
                </a:lnTo>
                <a:lnTo>
                  <a:pt x="0" y="6238874"/>
                </a:lnTo>
                <a:lnTo>
                  <a:pt x="14064" y="6003370"/>
                </a:lnTo>
                <a:cubicBezTo>
                  <a:pt x="69537" y="5262783"/>
                  <a:pt x="191580" y="4496548"/>
                  <a:pt x="334789" y="3724830"/>
                </a:cubicBezTo>
                <a:cubicBezTo>
                  <a:pt x="778352" y="1333290"/>
                  <a:pt x="2184944" y="696602"/>
                  <a:pt x="3836378" y="244282"/>
                </a:cubicBezTo>
                <a:cubicBezTo>
                  <a:pt x="4320163" y="111842"/>
                  <a:pt x="4784656" y="-10986"/>
                  <a:pt x="5221938" y="783"/>
                </a:cubicBezTo>
                <a:close/>
              </a:path>
            </a:pathLst>
          </a:cu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1A0F8916-44ED-4BA2-B4A8-BFF92E4B49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 flipH="1" flipV="1">
            <a:off x="5254705" y="-79298"/>
            <a:ext cx="6064089" cy="7810500"/>
          </a:xfrm>
          <a:custGeom>
            <a:avLst/>
            <a:gdLst>
              <a:gd name="connsiteX0" fmla="*/ 0 w 4033589"/>
              <a:gd name="connsiteY0" fmla="*/ 0 h 6858000"/>
              <a:gd name="connsiteX1" fmla="*/ 1878934 w 4033589"/>
              <a:gd name="connsiteY1" fmla="*/ 0 h 6858000"/>
              <a:gd name="connsiteX2" fmla="*/ 1882313 w 4033589"/>
              <a:gd name="connsiteY2" fmla="*/ 2021 h 6858000"/>
              <a:gd name="connsiteX3" fmla="*/ 3475371 w 4033589"/>
              <a:gd name="connsiteY3" fmla="*/ 1517967 h 6858000"/>
              <a:gd name="connsiteX4" fmla="*/ 3975977 w 4033589"/>
              <a:gd name="connsiteY4" fmla="*/ 4379386 h 6858000"/>
              <a:gd name="connsiteX5" fmla="*/ 3312864 w 4033589"/>
              <a:gd name="connsiteY5" fmla="*/ 6852362 h 6858000"/>
              <a:gd name="connsiteX6" fmla="*/ 3310593 w 4033589"/>
              <a:gd name="connsiteY6" fmla="*/ 6858000 h 6858000"/>
              <a:gd name="connsiteX7" fmla="*/ 0 w 4033589"/>
              <a:gd name="connsiteY7" fmla="*/ 6858000 h 6858000"/>
              <a:gd name="connsiteX8" fmla="*/ 0 w 4033589"/>
              <a:gd name="connsiteY8" fmla="*/ 0 h 6858000"/>
              <a:gd name="connsiteX0" fmla="*/ 0 w 4033589"/>
              <a:gd name="connsiteY0" fmla="*/ 6858000 h 6858000"/>
              <a:gd name="connsiteX1" fmla="*/ 1878934 w 4033589"/>
              <a:gd name="connsiteY1" fmla="*/ 0 h 6858000"/>
              <a:gd name="connsiteX2" fmla="*/ 1882313 w 4033589"/>
              <a:gd name="connsiteY2" fmla="*/ 2021 h 6858000"/>
              <a:gd name="connsiteX3" fmla="*/ 3475371 w 4033589"/>
              <a:gd name="connsiteY3" fmla="*/ 1517967 h 6858000"/>
              <a:gd name="connsiteX4" fmla="*/ 3975977 w 4033589"/>
              <a:gd name="connsiteY4" fmla="*/ 4379386 h 6858000"/>
              <a:gd name="connsiteX5" fmla="*/ 3312864 w 4033589"/>
              <a:gd name="connsiteY5" fmla="*/ 6852362 h 6858000"/>
              <a:gd name="connsiteX6" fmla="*/ 3310593 w 4033589"/>
              <a:gd name="connsiteY6" fmla="*/ 6858000 h 6858000"/>
              <a:gd name="connsiteX7" fmla="*/ 0 w 4033589"/>
              <a:gd name="connsiteY7" fmla="*/ 6858000 h 6858000"/>
              <a:gd name="connsiteX0" fmla="*/ 1787494 w 3942149"/>
              <a:gd name="connsiteY0" fmla="*/ 0 h 6949440"/>
              <a:gd name="connsiteX1" fmla="*/ 1790873 w 3942149"/>
              <a:gd name="connsiteY1" fmla="*/ 2021 h 6949440"/>
              <a:gd name="connsiteX2" fmla="*/ 3383931 w 3942149"/>
              <a:gd name="connsiteY2" fmla="*/ 1517967 h 6949440"/>
              <a:gd name="connsiteX3" fmla="*/ 3884537 w 3942149"/>
              <a:gd name="connsiteY3" fmla="*/ 4379386 h 6949440"/>
              <a:gd name="connsiteX4" fmla="*/ 3221424 w 3942149"/>
              <a:gd name="connsiteY4" fmla="*/ 6852362 h 6949440"/>
              <a:gd name="connsiteX5" fmla="*/ 3219153 w 3942149"/>
              <a:gd name="connsiteY5" fmla="*/ 6858000 h 6949440"/>
              <a:gd name="connsiteX6" fmla="*/ 0 w 3942149"/>
              <a:gd name="connsiteY6" fmla="*/ 6949440 h 6949440"/>
              <a:gd name="connsiteX0" fmla="*/ 1787494 w 3942149"/>
              <a:gd name="connsiteY0" fmla="*/ 0 h 6949440"/>
              <a:gd name="connsiteX1" fmla="*/ 1790873 w 3942149"/>
              <a:gd name="connsiteY1" fmla="*/ 2021 h 6949440"/>
              <a:gd name="connsiteX2" fmla="*/ 3383931 w 3942149"/>
              <a:gd name="connsiteY2" fmla="*/ 1517967 h 6949440"/>
              <a:gd name="connsiteX3" fmla="*/ 3884537 w 3942149"/>
              <a:gd name="connsiteY3" fmla="*/ 4379386 h 6949440"/>
              <a:gd name="connsiteX4" fmla="*/ 3221424 w 3942149"/>
              <a:gd name="connsiteY4" fmla="*/ 6852362 h 6949440"/>
              <a:gd name="connsiteX5" fmla="*/ 3219153 w 3942149"/>
              <a:gd name="connsiteY5" fmla="*/ 6858000 h 6949440"/>
              <a:gd name="connsiteX6" fmla="*/ 0 w 3942149"/>
              <a:gd name="connsiteY6" fmla="*/ 6949440 h 6949440"/>
              <a:gd name="connsiteX0" fmla="*/ 0 w 2154655"/>
              <a:gd name="connsiteY0" fmla="*/ 0 h 6858000"/>
              <a:gd name="connsiteX1" fmla="*/ 3379 w 2154655"/>
              <a:gd name="connsiteY1" fmla="*/ 2021 h 6858000"/>
              <a:gd name="connsiteX2" fmla="*/ 1596437 w 2154655"/>
              <a:gd name="connsiteY2" fmla="*/ 1517967 h 6858000"/>
              <a:gd name="connsiteX3" fmla="*/ 2097043 w 2154655"/>
              <a:gd name="connsiteY3" fmla="*/ 4379386 h 6858000"/>
              <a:gd name="connsiteX4" fmla="*/ 1433930 w 2154655"/>
              <a:gd name="connsiteY4" fmla="*/ 6852362 h 6858000"/>
              <a:gd name="connsiteX5" fmla="*/ 1431659 w 215465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4655" h="6858000">
                <a:moveTo>
                  <a:pt x="0" y="0"/>
                </a:moveTo>
                <a:lnTo>
                  <a:pt x="3379" y="2021"/>
                </a:lnTo>
                <a:cubicBezTo>
                  <a:pt x="667061" y="423753"/>
                  <a:pt x="1239365" y="963389"/>
                  <a:pt x="1596437" y="1517967"/>
                </a:cubicBezTo>
                <a:cubicBezTo>
                  <a:pt x="2133142" y="2350886"/>
                  <a:pt x="2239839" y="3395752"/>
                  <a:pt x="2097043" y="4379386"/>
                </a:cubicBezTo>
                <a:cubicBezTo>
                  <a:pt x="2032295" y="4824358"/>
                  <a:pt x="1812506" y="5869368"/>
                  <a:pt x="1433930" y="6852362"/>
                </a:cubicBezTo>
                <a:lnTo>
                  <a:pt x="1431659" y="6858000"/>
                </a:lnTo>
              </a:path>
            </a:pathLst>
          </a:cu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A9A74A-0696-9DE2-5E23-A39CBF271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0"/>
            <a:ext cx="4572000" cy="2286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Но, что-то пошло не так ,и почти все пошли в 11</a:t>
            </a:r>
          </a:p>
        </p:txBody>
      </p:sp>
    </p:spTree>
    <p:extLst>
      <p:ext uri="{BB962C8B-B14F-4D97-AF65-F5344CB8AC3E}">
        <p14:creationId xmlns:p14="http://schemas.microsoft.com/office/powerpoint/2010/main" val="355826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6876DE-974C-5D16-79D4-0998F2E8D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 здесь мы такие веселые ,потому что не знали ,что можно уйти после 4 класса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1795EBD-4AE2-5249-F32B-FCD5A39FDBA3}"/>
              </a:ext>
            </a:extLst>
          </p:cNvPr>
          <p:cNvSpPr txBox="1"/>
          <p:nvPr/>
        </p:nvSpPr>
        <p:spPr>
          <a:xfrm>
            <a:off x="9267645" y="685224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/>
              <a:t>Текст слайда</a:t>
            </a:r>
          </a:p>
        </p:txBody>
      </p:sp>
      <p:pic>
        <p:nvPicPr>
          <p:cNvPr id="4" name="Рисунок 4" descr="Изображение выглядит как дерево, внешний, трав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AAE14E7D-FAA1-5B5D-44E7-65934B8A5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4099" y="2476040"/>
            <a:ext cx="5877464" cy="390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75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A6EF5A53-0A64-4CA5-B9C7-1CB97CB5CF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34ABFBEA-4EB0-4D02-A2C0-1733CD3D6F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19E083F6-57F4-487B-A766-EA0462B1EED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7A18C9FB-EC4C-4DAE-8F7D-C6E5AF6079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3" name="Рисунок 3" descr="Изображение выглядит как текст, человек, внутренний, в позе&#10;&#10;Автоматически созданное описание">
            <a:extLst>
              <a:ext uri="{FF2B5EF4-FFF2-40B4-BE49-F238E27FC236}">
                <a16:creationId xmlns:a16="http://schemas.microsoft.com/office/drawing/2014/main" xmlns="" id="{7AD55E53-DA59-BDBA-02B1-2CB2F77BCD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35" r="28046" b="-1"/>
          <a:stretch/>
        </p:blipFill>
        <p:spPr>
          <a:xfrm>
            <a:off x="5091546" y="619123"/>
            <a:ext cx="7100454" cy="6238874"/>
          </a:xfrm>
          <a:custGeom>
            <a:avLst/>
            <a:gdLst/>
            <a:ahLst/>
            <a:cxnLst/>
            <a:rect l="l" t="t" r="r" b="b"/>
            <a:pathLst>
              <a:path w="7100454" h="6238874">
                <a:moveTo>
                  <a:pt x="5221938" y="783"/>
                </a:moveTo>
                <a:cubicBezTo>
                  <a:pt x="5784158" y="15914"/>
                  <a:pt x="6301398" y="253541"/>
                  <a:pt x="6756828" y="979302"/>
                </a:cubicBezTo>
                <a:cubicBezTo>
                  <a:pt x="6870382" y="1160214"/>
                  <a:pt x="6969391" y="1352970"/>
                  <a:pt x="7057114" y="1554417"/>
                </a:cubicBezTo>
                <a:lnTo>
                  <a:pt x="7100454" y="1659685"/>
                </a:lnTo>
                <a:lnTo>
                  <a:pt x="7100454" y="6238874"/>
                </a:lnTo>
                <a:lnTo>
                  <a:pt x="0" y="6238874"/>
                </a:lnTo>
                <a:lnTo>
                  <a:pt x="14064" y="6003370"/>
                </a:lnTo>
                <a:cubicBezTo>
                  <a:pt x="69537" y="5262783"/>
                  <a:pt x="191580" y="4496548"/>
                  <a:pt x="334789" y="3724830"/>
                </a:cubicBezTo>
                <a:cubicBezTo>
                  <a:pt x="778352" y="1333290"/>
                  <a:pt x="2184944" y="696602"/>
                  <a:pt x="3836378" y="244282"/>
                </a:cubicBezTo>
                <a:cubicBezTo>
                  <a:pt x="4320163" y="111842"/>
                  <a:pt x="4784656" y="-10986"/>
                  <a:pt x="5221938" y="783"/>
                </a:cubicBezTo>
                <a:close/>
              </a:path>
            </a:pathLst>
          </a:cu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1A0F8916-44ED-4BA2-B4A8-BFF92E4B49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 flipH="1" flipV="1">
            <a:off x="5254705" y="-79298"/>
            <a:ext cx="6064089" cy="7810500"/>
          </a:xfrm>
          <a:custGeom>
            <a:avLst/>
            <a:gdLst>
              <a:gd name="connsiteX0" fmla="*/ 0 w 4033589"/>
              <a:gd name="connsiteY0" fmla="*/ 0 h 6858000"/>
              <a:gd name="connsiteX1" fmla="*/ 1878934 w 4033589"/>
              <a:gd name="connsiteY1" fmla="*/ 0 h 6858000"/>
              <a:gd name="connsiteX2" fmla="*/ 1882313 w 4033589"/>
              <a:gd name="connsiteY2" fmla="*/ 2021 h 6858000"/>
              <a:gd name="connsiteX3" fmla="*/ 3475371 w 4033589"/>
              <a:gd name="connsiteY3" fmla="*/ 1517967 h 6858000"/>
              <a:gd name="connsiteX4" fmla="*/ 3975977 w 4033589"/>
              <a:gd name="connsiteY4" fmla="*/ 4379386 h 6858000"/>
              <a:gd name="connsiteX5" fmla="*/ 3312864 w 4033589"/>
              <a:gd name="connsiteY5" fmla="*/ 6852362 h 6858000"/>
              <a:gd name="connsiteX6" fmla="*/ 3310593 w 4033589"/>
              <a:gd name="connsiteY6" fmla="*/ 6858000 h 6858000"/>
              <a:gd name="connsiteX7" fmla="*/ 0 w 4033589"/>
              <a:gd name="connsiteY7" fmla="*/ 6858000 h 6858000"/>
              <a:gd name="connsiteX8" fmla="*/ 0 w 4033589"/>
              <a:gd name="connsiteY8" fmla="*/ 0 h 6858000"/>
              <a:gd name="connsiteX0" fmla="*/ 0 w 4033589"/>
              <a:gd name="connsiteY0" fmla="*/ 6858000 h 6858000"/>
              <a:gd name="connsiteX1" fmla="*/ 1878934 w 4033589"/>
              <a:gd name="connsiteY1" fmla="*/ 0 h 6858000"/>
              <a:gd name="connsiteX2" fmla="*/ 1882313 w 4033589"/>
              <a:gd name="connsiteY2" fmla="*/ 2021 h 6858000"/>
              <a:gd name="connsiteX3" fmla="*/ 3475371 w 4033589"/>
              <a:gd name="connsiteY3" fmla="*/ 1517967 h 6858000"/>
              <a:gd name="connsiteX4" fmla="*/ 3975977 w 4033589"/>
              <a:gd name="connsiteY4" fmla="*/ 4379386 h 6858000"/>
              <a:gd name="connsiteX5" fmla="*/ 3312864 w 4033589"/>
              <a:gd name="connsiteY5" fmla="*/ 6852362 h 6858000"/>
              <a:gd name="connsiteX6" fmla="*/ 3310593 w 4033589"/>
              <a:gd name="connsiteY6" fmla="*/ 6858000 h 6858000"/>
              <a:gd name="connsiteX7" fmla="*/ 0 w 4033589"/>
              <a:gd name="connsiteY7" fmla="*/ 6858000 h 6858000"/>
              <a:gd name="connsiteX0" fmla="*/ 1787494 w 3942149"/>
              <a:gd name="connsiteY0" fmla="*/ 0 h 6949440"/>
              <a:gd name="connsiteX1" fmla="*/ 1790873 w 3942149"/>
              <a:gd name="connsiteY1" fmla="*/ 2021 h 6949440"/>
              <a:gd name="connsiteX2" fmla="*/ 3383931 w 3942149"/>
              <a:gd name="connsiteY2" fmla="*/ 1517967 h 6949440"/>
              <a:gd name="connsiteX3" fmla="*/ 3884537 w 3942149"/>
              <a:gd name="connsiteY3" fmla="*/ 4379386 h 6949440"/>
              <a:gd name="connsiteX4" fmla="*/ 3221424 w 3942149"/>
              <a:gd name="connsiteY4" fmla="*/ 6852362 h 6949440"/>
              <a:gd name="connsiteX5" fmla="*/ 3219153 w 3942149"/>
              <a:gd name="connsiteY5" fmla="*/ 6858000 h 6949440"/>
              <a:gd name="connsiteX6" fmla="*/ 0 w 3942149"/>
              <a:gd name="connsiteY6" fmla="*/ 6949440 h 6949440"/>
              <a:gd name="connsiteX0" fmla="*/ 1787494 w 3942149"/>
              <a:gd name="connsiteY0" fmla="*/ 0 h 6949440"/>
              <a:gd name="connsiteX1" fmla="*/ 1790873 w 3942149"/>
              <a:gd name="connsiteY1" fmla="*/ 2021 h 6949440"/>
              <a:gd name="connsiteX2" fmla="*/ 3383931 w 3942149"/>
              <a:gd name="connsiteY2" fmla="*/ 1517967 h 6949440"/>
              <a:gd name="connsiteX3" fmla="*/ 3884537 w 3942149"/>
              <a:gd name="connsiteY3" fmla="*/ 4379386 h 6949440"/>
              <a:gd name="connsiteX4" fmla="*/ 3221424 w 3942149"/>
              <a:gd name="connsiteY4" fmla="*/ 6852362 h 6949440"/>
              <a:gd name="connsiteX5" fmla="*/ 3219153 w 3942149"/>
              <a:gd name="connsiteY5" fmla="*/ 6858000 h 6949440"/>
              <a:gd name="connsiteX6" fmla="*/ 0 w 3942149"/>
              <a:gd name="connsiteY6" fmla="*/ 6949440 h 6949440"/>
              <a:gd name="connsiteX0" fmla="*/ 0 w 2154655"/>
              <a:gd name="connsiteY0" fmla="*/ 0 h 6858000"/>
              <a:gd name="connsiteX1" fmla="*/ 3379 w 2154655"/>
              <a:gd name="connsiteY1" fmla="*/ 2021 h 6858000"/>
              <a:gd name="connsiteX2" fmla="*/ 1596437 w 2154655"/>
              <a:gd name="connsiteY2" fmla="*/ 1517967 h 6858000"/>
              <a:gd name="connsiteX3" fmla="*/ 2097043 w 2154655"/>
              <a:gd name="connsiteY3" fmla="*/ 4379386 h 6858000"/>
              <a:gd name="connsiteX4" fmla="*/ 1433930 w 2154655"/>
              <a:gd name="connsiteY4" fmla="*/ 6852362 h 6858000"/>
              <a:gd name="connsiteX5" fmla="*/ 1431659 w 215465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4655" h="6858000">
                <a:moveTo>
                  <a:pt x="0" y="0"/>
                </a:moveTo>
                <a:lnTo>
                  <a:pt x="3379" y="2021"/>
                </a:lnTo>
                <a:cubicBezTo>
                  <a:pt x="667061" y="423753"/>
                  <a:pt x="1239365" y="963389"/>
                  <a:pt x="1596437" y="1517967"/>
                </a:cubicBezTo>
                <a:cubicBezTo>
                  <a:pt x="2133142" y="2350886"/>
                  <a:pt x="2239839" y="3395752"/>
                  <a:pt x="2097043" y="4379386"/>
                </a:cubicBezTo>
                <a:cubicBezTo>
                  <a:pt x="2032295" y="4824358"/>
                  <a:pt x="1812506" y="5869368"/>
                  <a:pt x="1433930" y="6852362"/>
                </a:cubicBezTo>
                <a:lnTo>
                  <a:pt x="1431659" y="6858000"/>
                </a:lnTo>
              </a:path>
            </a:pathLst>
          </a:cu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66E1F5-F18A-43CD-DDBE-3EB090B5D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0"/>
            <a:ext cx="4572000" cy="2286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 пошли мы все в 5 класс</a:t>
            </a:r>
          </a:p>
        </p:txBody>
      </p:sp>
    </p:spTree>
    <p:extLst>
      <p:ext uri="{BB962C8B-B14F-4D97-AF65-F5344CB8AC3E}">
        <p14:creationId xmlns:p14="http://schemas.microsoft.com/office/powerpoint/2010/main" val="377230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A6EF5A53-0A64-4CA5-B9C7-1CB97CB5CF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34ABFBEA-4EB0-4D02-A2C0-1733CD3D6F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19E083F6-57F4-487B-A766-EA0462B1EED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7A18C9FB-EC4C-4DAE-8F7D-C6E5AF6079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3" name="Рисунок 3" descr="Изображение выглядит как пол, внутрен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0527205A-ED0C-E5A2-6B56-7D59E295A8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69" b="20525"/>
          <a:stretch/>
        </p:blipFill>
        <p:spPr>
          <a:xfrm>
            <a:off x="20" y="10"/>
            <a:ext cx="12207220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E698B96-C345-4CAB-9657-02BD17A194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43A4F2-C359-CA34-C3EC-9651B4F77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3810000" cy="3048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У нас в классе было много мероприятий с Валентиной Ивановной</a:t>
            </a:r>
          </a:p>
        </p:txBody>
      </p:sp>
    </p:spTree>
    <p:extLst>
      <p:ext uri="{BB962C8B-B14F-4D97-AF65-F5344CB8AC3E}">
        <p14:creationId xmlns:p14="http://schemas.microsoft.com/office/powerpoint/2010/main" val="24615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A6EF5A53-0A64-4CA5-B9C7-1CB97CB5CF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34ABFBEA-4EB0-4D02-A2C0-1733CD3D6F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19E083F6-57F4-487B-A766-EA0462B1EED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7A18C9FB-EC4C-4DAE-8F7D-C6E5AF6079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3" name="Рисунок 3" descr="Изображение выглядит как внешний, небо, земля, группа&#10;&#10;Автоматически созданное описание">
            <a:extLst>
              <a:ext uri="{FF2B5EF4-FFF2-40B4-BE49-F238E27FC236}">
                <a16:creationId xmlns:a16="http://schemas.microsoft.com/office/drawing/2014/main" xmlns="" id="{CDE23A85-E011-E953-A712-C418963AC4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12133"/>
          <a:stretch/>
        </p:blipFill>
        <p:spPr>
          <a:xfrm>
            <a:off x="5091546" y="619123"/>
            <a:ext cx="7100454" cy="6238874"/>
          </a:xfrm>
          <a:custGeom>
            <a:avLst/>
            <a:gdLst/>
            <a:ahLst/>
            <a:cxnLst/>
            <a:rect l="l" t="t" r="r" b="b"/>
            <a:pathLst>
              <a:path w="7100454" h="6238874">
                <a:moveTo>
                  <a:pt x="5221938" y="783"/>
                </a:moveTo>
                <a:cubicBezTo>
                  <a:pt x="5784158" y="15914"/>
                  <a:pt x="6301398" y="253541"/>
                  <a:pt x="6756828" y="979302"/>
                </a:cubicBezTo>
                <a:cubicBezTo>
                  <a:pt x="6870382" y="1160214"/>
                  <a:pt x="6969391" y="1352970"/>
                  <a:pt x="7057114" y="1554417"/>
                </a:cubicBezTo>
                <a:lnTo>
                  <a:pt x="7100454" y="1659685"/>
                </a:lnTo>
                <a:lnTo>
                  <a:pt x="7100454" y="6238874"/>
                </a:lnTo>
                <a:lnTo>
                  <a:pt x="0" y="6238874"/>
                </a:lnTo>
                <a:lnTo>
                  <a:pt x="14064" y="6003370"/>
                </a:lnTo>
                <a:cubicBezTo>
                  <a:pt x="69537" y="5262783"/>
                  <a:pt x="191580" y="4496548"/>
                  <a:pt x="334789" y="3724830"/>
                </a:cubicBezTo>
                <a:cubicBezTo>
                  <a:pt x="778352" y="1333290"/>
                  <a:pt x="2184944" y="696602"/>
                  <a:pt x="3836378" y="244282"/>
                </a:cubicBezTo>
                <a:cubicBezTo>
                  <a:pt x="4320163" y="111842"/>
                  <a:pt x="4784656" y="-10986"/>
                  <a:pt x="5221938" y="783"/>
                </a:cubicBezTo>
                <a:close/>
              </a:path>
            </a:pathLst>
          </a:cu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1A0F8916-44ED-4BA2-B4A8-BFF92E4B49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 flipH="1" flipV="1">
            <a:off x="5254705" y="-79298"/>
            <a:ext cx="6064089" cy="7810500"/>
          </a:xfrm>
          <a:custGeom>
            <a:avLst/>
            <a:gdLst>
              <a:gd name="connsiteX0" fmla="*/ 0 w 4033589"/>
              <a:gd name="connsiteY0" fmla="*/ 0 h 6858000"/>
              <a:gd name="connsiteX1" fmla="*/ 1878934 w 4033589"/>
              <a:gd name="connsiteY1" fmla="*/ 0 h 6858000"/>
              <a:gd name="connsiteX2" fmla="*/ 1882313 w 4033589"/>
              <a:gd name="connsiteY2" fmla="*/ 2021 h 6858000"/>
              <a:gd name="connsiteX3" fmla="*/ 3475371 w 4033589"/>
              <a:gd name="connsiteY3" fmla="*/ 1517967 h 6858000"/>
              <a:gd name="connsiteX4" fmla="*/ 3975977 w 4033589"/>
              <a:gd name="connsiteY4" fmla="*/ 4379386 h 6858000"/>
              <a:gd name="connsiteX5" fmla="*/ 3312864 w 4033589"/>
              <a:gd name="connsiteY5" fmla="*/ 6852362 h 6858000"/>
              <a:gd name="connsiteX6" fmla="*/ 3310593 w 4033589"/>
              <a:gd name="connsiteY6" fmla="*/ 6858000 h 6858000"/>
              <a:gd name="connsiteX7" fmla="*/ 0 w 4033589"/>
              <a:gd name="connsiteY7" fmla="*/ 6858000 h 6858000"/>
              <a:gd name="connsiteX8" fmla="*/ 0 w 4033589"/>
              <a:gd name="connsiteY8" fmla="*/ 0 h 6858000"/>
              <a:gd name="connsiteX0" fmla="*/ 0 w 4033589"/>
              <a:gd name="connsiteY0" fmla="*/ 6858000 h 6858000"/>
              <a:gd name="connsiteX1" fmla="*/ 1878934 w 4033589"/>
              <a:gd name="connsiteY1" fmla="*/ 0 h 6858000"/>
              <a:gd name="connsiteX2" fmla="*/ 1882313 w 4033589"/>
              <a:gd name="connsiteY2" fmla="*/ 2021 h 6858000"/>
              <a:gd name="connsiteX3" fmla="*/ 3475371 w 4033589"/>
              <a:gd name="connsiteY3" fmla="*/ 1517967 h 6858000"/>
              <a:gd name="connsiteX4" fmla="*/ 3975977 w 4033589"/>
              <a:gd name="connsiteY4" fmla="*/ 4379386 h 6858000"/>
              <a:gd name="connsiteX5" fmla="*/ 3312864 w 4033589"/>
              <a:gd name="connsiteY5" fmla="*/ 6852362 h 6858000"/>
              <a:gd name="connsiteX6" fmla="*/ 3310593 w 4033589"/>
              <a:gd name="connsiteY6" fmla="*/ 6858000 h 6858000"/>
              <a:gd name="connsiteX7" fmla="*/ 0 w 4033589"/>
              <a:gd name="connsiteY7" fmla="*/ 6858000 h 6858000"/>
              <a:gd name="connsiteX0" fmla="*/ 1787494 w 3942149"/>
              <a:gd name="connsiteY0" fmla="*/ 0 h 6949440"/>
              <a:gd name="connsiteX1" fmla="*/ 1790873 w 3942149"/>
              <a:gd name="connsiteY1" fmla="*/ 2021 h 6949440"/>
              <a:gd name="connsiteX2" fmla="*/ 3383931 w 3942149"/>
              <a:gd name="connsiteY2" fmla="*/ 1517967 h 6949440"/>
              <a:gd name="connsiteX3" fmla="*/ 3884537 w 3942149"/>
              <a:gd name="connsiteY3" fmla="*/ 4379386 h 6949440"/>
              <a:gd name="connsiteX4" fmla="*/ 3221424 w 3942149"/>
              <a:gd name="connsiteY4" fmla="*/ 6852362 h 6949440"/>
              <a:gd name="connsiteX5" fmla="*/ 3219153 w 3942149"/>
              <a:gd name="connsiteY5" fmla="*/ 6858000 h 6949440"/>
              <a:gd name="connsiteX6" fmla="*/ 0 w 3942149"/>
              <a:gd name="connsiteY6" fmla="*/ 6949440 h 6949440"/>
              <a:gd name="connsiteX0" fmla="*/ 1787494 w 3942149"/>
              <a:gd name="connsiteY0" fmla="*/ 0 h 6949440"/>
              <a:gd name="connsiteX1" fmla="*/ 1790873 w 3942149"/>
              <a:gd name="connsiteY1" fmla="*/ 2021 h 6949440"/>
              <a:gd name="connsiteX2" fmla="*/ 3383931 w 3942149"/>
              <a:gd name="connsiteY2" fmla="*/ 1517967 h 6949440"/>
              <a:gd name="connsiteX3" fmla="*/ 3884537 w 3942149"/>
              <a:gd name="connsiteY3" fmla="*/ 4379386 h 6949440"/>
              <a:gd name="connsiteX4" fmla="*/ 3221424 w 3942149"/>
              <a:gd name="connsiteY4" fmla="*/ 6852362 h 6949440"/>
              <a:gd name="connsiteX5" fmla="*/ 3219153 w 3942149"/>
              <a:gd name="connsiteY5" fmla="*/ 6858000 h 6949440"/>
              <a:gd name="connsiteX6" fmla="*/ 0 w 3942149"/>
              <a:gd name="connsiteY6" fmla="*/ 6949440 h 6949440"/>
              <a:gd name="connsiteX0" fmla="*/ 0 w 2154655"/>
              <a:gd name="connsiteY0" fmla="*/ 0 h 6858000"/>
              <a:gd name="connsiteX1" fmla="*/ 3379 w 2154655"/>
              <a:gd name="connsiteY1" fmla="*/ 2021 h 6858000"/>
              <a:gd name="connsiteX2" fmla="*/ 1596437 w 2154655"/>
              <a:gd name="connsiteY2" fmla="*/ 1517967 h 6858000"/>
              <a:gd name="connsiteX3" fmla="*/ 2097043 w 2154655"/>
              <a:gd name="connsiteY3" fmla="*/ 4379386 h 6858000"/>
              <a:gd name="connsiteX4" fmla="*/ 1433930 w 2154655"/>
              <a:gd name="connsiteY4" fmla="*/ 6852362 h 6858000"/>
              <a:gd name="connsiteX5" fmla="*/ 1431659 w 215465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4655" h="6858000">
                <a:moveTo>
                  <a:pt x="0" y="0"/>
                </a:moveTo>
                <a:lnTo>
                  <a:pt x="3379" y="2021"/>
                </a:lnTo>
                <a:cubicBezTo>
                  <a:pt x="667061" y="423753"/>
                  <a:pt x="1239365" y="963389"/>
                  <a:pt x="1596437" y="1517967"/>
                </a:cubicBezTo>
                <a:cubicBezTo>
                  <a:pt x="2133142" y="2350886"/>
                  <a:pt x="2239839" y="3395752"/>
                  <a:pt x="2097043" y="4379386"/>
                </a:cubicBezTo>
                <a:cubicBezTo>
                  <a:pt x="2032295" y="4824358"/>
                  <a:pt x="1812506" y="5869368"/>
                  <a:pt x="1433930" y="6852362"/>
                </a:cubicBezTo>
                <a:lnTo>
                  <a:pt x="1431659" y="6858000"/>
                </a:lnTo>
              </a:path>
            </a:pathLst>
          </a:cu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493E56-D8DB-5278-390B-2CD3D5C43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0"/>
            <a:ext cx="4572000" cy="2286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 вот мы дошли до 11 класса, почти закончив школу</a:t>
            </a:r>
          </a:p>
        </p:txBody>
      </p:sp>
    </p:spTree>
    <p:extLst>
      <p:ext uri="{BB962C8B-B14F-4D97-AF65-F5344CB8AC3E}">
        <p14:creationId xmlns:p14="http://schemas.microsoft.com/office/powerpoint/2010/main" val="411279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Пока.</a:t>
            </a:r>
            <a:br>
              <a:rPr lang="ru-RU" dirty="0" smtClean="0"/>
            </a:br>
            <a:r>
              <a:rPr lang="ru-RU" dirty="0" smtClean="0"/>
              <a:t>			Всего хорошего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 smtClean="0"/>
              <a:t>																					11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217828"/>
      </p:ext>
    </p:extLst>
  </p:cSld>
  <p:clrMapOvr>
    <a:masterClrMapping/>
  </p:clrMapOvr>
</p:sld>
</file>

<file path=ppt/theme/theme1.xml><?xml version="1.0" encoding="utf-8"?>
<a:theme xmlns:a="http://schemas.openxmlformats.org/drawingml/2006/main" name="PebbleVTI">
  <a:themeElements>
    <a:clrScheme name="Blush 3">
      <a:dk1>
        <a:sysClr val="windowText" lastClr="000000"/>
      </a:dk1>
      <a:lt1>
        <a:sysClr val="window" lastClr="FFFFFF"/>
      </a:lt1>
      <a:dk2>
        <a:srgbClr val="B15E4E"/>
      </a:dk2>
      <a:lt2>
        <a:srgbClr val="FFFFFF"/>
      </a:lt2>
      <a:accent1>
        <a:srgbClr val="C5B096"/>
      </a:accent1>
      <a:accent2>
        <a:srgbClr val="ECA855"/>
      </a:accent2>
      <a:accent3>
        <a:srgbClr val="9BBFB0"/>
      </a:accent3>
      <a:accent4>
        <a:srgbClr val="A9AEA7"/>
      </a:accent4>
      <a:accent5>
        <a:srgbClr val="6A787C"/>
      </a:accent5>
      <a:accent6>
        <a:srgbClr val="3B4345"/>
      </a:accent6>
      <a:hlink>
        <a:srgbClr val="ECA855"/>
      </a:hlink>
      <a:folHlink>
        <a:srgbClr val="6A392F"/>
      </a:folHlink>
    </a:clrScheme>
    <a:fontScheme name="Custom 4">
      <a:majorFont>
        <a:latin typeface="Sitka Subheading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ebbleVTI" id="{8B4DB91D-6BB4-4BA3-973A-733D3AF2680E}" vid="{9A19CF0D-2077-4BF4-BAA5-86934C336D5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87</Words>
  <Application>Microsoft Office PowerPoint</Application>
  <PresentationFormat>Произвольный</PresentationFormat>
  <Paragraphs>21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PebbleVTI</vt:lpstr>
      <vt:lpstr>             ГОСУДАРСТВЕННОЕ  ОБРАЗОВАТЕЛЬНОЕ УЧРЕЖДЕНИЕ  ЛУГАНСКОЙ НАРОДНОЙ РЕСПУБЛИКИ  «ЛОЗОВСКАЯ ВЕЧЕРНЯЯ (СМЕННАЯ) СРЕДНЯЯ ШКОЛА»    Презентация Школа в моих воспоминаниях </vt:lpstr>
      <vt:lpstr>В этой школе мы учимся 11 лет</vt:lpstr>
      <vt:lpstr>Все собирались уходить после 9 класса на трактористов и доярок</vt:lpstr>
      <vt:lpstr>Но, что-то пошло не так ,и почти все пошли в 11</vt:lpstr>
      <vt:lpstr>А здесь мы такие веселые ,потому что не знали ,что можно уйти после 4 класса</vt:lpstr>
      <vt:lpstr>И пошли мы все в 5 класс</vt:lpstr>
      <vt:lpstr>У нас в классе было много мероприятий с Валентиной Ивановной</vt:lpstr>
      <vt:lpstr>И вот мы дошли до 11 класса, почти закончив школу</vt:lpstr>
      <vt:lpstr>Пока.    Всего хорошего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г</cp:lastModifiedBy>
  <cp:revision>105</cp:revision>
  <dcterms:created xsi:type="dcterms:W3CDTF">2022-05-17T07:17:19Z</dcterms:created>
  <dcterms:modified xsi:type="dcterms:W3CDTF">2022-11-02T00:17:46Z</dcterms:modified>
</cp:coreProperties>
</file>