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0" r:id="rId3"/>
    <p:sldId id="258" r:id="rId4"/>
    <p:sldId id="259" r:id="rId5"/>
    <p:sldId id="261" r:id="rId6"/>
    <p:sldId id="260" r:id="rId7"/>
    <p:sldId id="262" r:id="rId8"/>
    <p:sldId id="257" r:id="rId9"/>
    <p:sldId id="269" r:id="rId10"/>
    <p:sldId id="263" r:id="rId11"/>
    <p:sldId id="264" r:id="rId12"/>
    <p:sldId id="268" r:id="rId13"/>
    <p:sldId id="265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85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908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24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7849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596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631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143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71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553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989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13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09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icture-russia.ru/painter/162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usobl.divo.ru/vistavki/sp_dalbliz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1036" y="1805004"/>
            <a:ext cx="5824939" cy="48387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1"/>
            <a:ext cx="7772400" cy="112647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Bookman Old Style" pitchFamily="18" charset="0"/>
              </a:rPr>
              <a:t>Первые приметы пробуждения природы и их образы в искусстве. Весенняя тема в искусстве.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376376"/>
            <a:ext cx="3786214" cy="857256"/>
          </a:xfrm>
        </p:spPr>
        <p:txBody>
          <a:bodyPr>
            <a:normAutofit/>
          </a:bodyPr>
          <a:lstStyle/>
          <a:p>
            <a:r>
              <a:rPr lang="ru-RU" b="1" dirty="0" err="1">
                <a:solidFill>
                  <a:schemeClr val="tx1"/>
                </a:solidFill>
              </a:rPr>
              <a:t>Н.Барченков</a:t>
            </a:r>
            <a:r>
              <a:rPr lang="ru-RU" b="1" dirty="0">
                <a:solidFill>
                  <a:schemeClr val="tx1"/>
                </a:solidFill>
              </a:rPr>
              <a:t> «Весна в Загорске»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4018" y="314325"/>
            <a:ext cx="6571343" cy="1049235"/>
          </a:xfrm>
        </p:spPr>
        <p:txBody>
          <a:bodyPr/>
          <a:lstStyle/>
          <a:p>
            <a:r>
              <a:rPr lang="ru-RU" dirty="0"/>
              <a:t>В МИФОЛОГИИ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://cs316122.userapi.com/v316122051/3413/CvmNRZrUC0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24744"/>
            <a:ext cx="5415729" cy="5200534"/>
          </a:xfrm>
          <a:prstGeom prst="rect">
            <a:avLst/>
          </a:prstGeom>
          <a:noFill/>
        </p:spPr>
      </p:pic>
      <p:pic>
        <p:nvPicPr>
          <p:cNvPr id="32772" name="Picture 4" descr="http://myfhology.info/myth-animals/vorobei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9123" y="1492669"/>
            <a:ext cx="4424920" cy="3539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Журавл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2903" y="114661"/>
            <a:ext cx="5302942" cy="6628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 ДЕКОРАТИВНО ПРИКЛАДНОМ ИСКУССТВЕ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3491" y="2015733"/>
            <a:ext cx="6728909" cy="3450613"/>
          </a:xfrm>
        </p:spPr>
        <p:txBody>
          <a:bodyPr/>
          <a:lstStyle/>
          <a:p>
            <a:r>
              <a:rPr lang="ru-RU" dirty="0"/>
              <a:t>ВЫШИВКА</a:t>
            </a:r>
          </a:p>
          <a:p>
            <a:pPr marL="0" indent="0" algn="r">
              <a:buNone/>
            </a:pPr>
            <a:r>
              <a:rPr lang="ru-RU" dirty="0"/>
              <a:t>Игрушки/ </a:t>
            </a:r>
          </a:p>
          <a:p>
            <a:pPr marL="0" indent="0" algn="r">
              <a:buNone/>
            </a:pPr>
            <a:r>
              <a:rPr lang="ru-RU" dirty="0"/>
              <a:t>Вологодское </a:t>
            </a:r>
          </a:p>
          <a:p>
            <a:pPr marL="0" indent="0" algn="r">
              <a:buNone/>
            </a:pPr>
            <a:r>
              <a:rPr lang="ru-RU" dirty="0"/>
              <a:t>декоративно-</a:t>
            </a:r>
          </a:p>
          <a:p>
            <a:pPr marL="0" indent="0" algn="r">
              <a:buNone/>
            </a:pPr>
            <a:r>
              <a:rPr lang="ru-RU" dirty="0"/>
              <a:t>прикладное</a:t>
            </a:r>
          </a:p>
          <a:p>
            <a:pPr marL="0" indent="0" algn="r">
              <a:buNone/>
            </a:pPr>
            <a:r>
              <a:rPr lang="ru-RU" dirty="0"/>
              <a:t>искусство</a:t>
            </a:r>
          </a:p>
        </p:txBody>
      </p:sp>
      <p:pic>
        <p:nvPicPr>
          <p:cNvPr id="25602" name="Picture 2" descr="http://www.stitch.su/images/news/big/18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1991189"/>
            <a:ext cx="3152775" cy="4305301"/>
          </a:xfrm>
          <a:prstGeom prst="rect">
            <a:avLst/>
          </a:prstGeom>
          <a:noFill/>
        </p:spPr>
      </p:pic>
      <p:pic>
        <p:nvPicPr>
          <p:cNvPr id="25604" name="Picture 4" descr="http://www.cultinfo.ru/decor/vids/toys/img/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7904" y="2269825"/>
            <a:ext cx="2352675" cy="3228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murzilka.org/data/files/Image/masterklass/sorok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5143536" cy="6230200"/>
          </a:xfrm>
          <a:prstGeom prst="rect">
            <a:avLst/>
          </a:prstGeom>
          <a:noFill/>
        </p:spPr>
      </p:pic>
      <p:pic>
        <p:nvPicPr>
          <p:cNvPr id="22532" name="Picture 4" descr="http://murzilka.org/data/files/Image/masterklass/ptichk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3928" y="804520"/>
            <a:ext cx="5095875" cy="5686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kak-narisovat.narod.ru/wp-content/uploads/kak-narisovat-gnezdo-pt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751"/>
            <a:ext cx="4629148" cy="6934751"/>
          </a:xfrm>
          <a:prstGeom prst="rect">
            <a:avLst/>
          </a:prstGeom>
          <a:noFill/>
        </p:spPr>
      </p:pic>
      <p:pic>
        <p:nvPicPr>
          <p:cNvPr id="23556" name="Picture 4" descr="http://kak-narisovat.narod.ru/wp-content/uploads/kak-narisovat-pten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6084" y="0"/>
            <a:ext cx="457791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Цель:</a:t>
            </a:r>
            <a:r>
              <a:rPr lang="ru-RU" dirty="0"/>
              <a:t> </a:t>
            </a:r>
          </a:p>
          <a:p>
            <a:pPr marL="0" indent="0" algn="just">
              <a:buNone/>
            </a:pPr>
            <a:r>
              <a:rPr lang="ru-RU" dirty="0"/>
              <a:t>Развитие образного мышления, зрительного восприятия - птицы как символ весны  в творчестве русских художников (А. Саврасов «Грачи прилетели» и др.)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3491" y="314021"/>
            <a:ext cx="6571343" cy="1049235"/>
          </a:xfrm>
        </p:spPr>
        <p:txBody>
          <a:bodyPr>
            <a:normAutofit/>
          </a:bodyPr>
          <a:lstStyle/>
          <a:p>
            <a:r>
              <a:rPr lang="ru-RU" sz="2000" dirty="0"/>
              <a:t>«Старый Владимир»</a:t>
            </a:r>
            <a:br>
              <a:rPr lang="ru-RU" sz="2000" dirty="0"/>
            </a:br>
            <a:r>
              <a:rPr lang="ru-RU" sz="2000" dirty="0"/>
              <a:t>Автор: </a:t>
            </a:r>
            <a:r>
              <a:rPr lang="ru-RU" sz="2000" dirty="0">
                <a:hlinkClick r:id="rId2"/>
              </a:rPr>
              <a:t>Анатолий Иванович </a:t>
            </a:r>
            <a:r>
              <a:rPr lang="ru-RU" sz="2000" dirty="0" err="1">
                <a:hlinkClick r:id="rId2"/>
              </a:rPr>
              <a:t>Кувин</a:t>
            </a:r>
            <a:r>
              <a:rPr lang="ru-RU" sz="2000" dirty="0">
                <a:hlinkClick r:id="rId2"/>
              </a:rPr>
              <a:t> 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s.picture-russia.ru/wpic/l/d/f/df3b117c5b2af27545a7c6645cc6f3d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6334" y="1170763"/>
            <a:ext cx="7411332" cy="5373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86328" y="332656"/>
            <a:ext cx="6571343" cy="1049235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Саврасов Алексей Кондратьевич, 'Грачи прилетели'</a:t>
            </a:r>
            <a:r>
              <a:rPr lang="ru-RU" sz="3200" b="1" dirty="0"/>
              <a:t>1871</a:t>
            </a:r>
            <a:r>
              <a:rPr lang="ru-RU" sz="3200" dirty="0"/>
              <a:t>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48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57356" y="1484784"/>
            <a:ext cx="4959333" cy="5244914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342051" y="260648"/>
            <a:ext cx="6571343" cy="1049235"/>
          </a:xfrm>
        </p:spPr>
        <p:txBody>
          <a:bodyPr>
            <a:normAutofit fontScale="90000"/>
          </a:bodyPr>
          <a:lstStyle/>
          <a:p>
            <a:r>
              <a:rPr lang="ru-RU" sz="3200"/>
              <a:t>Кустодиев Борис Михайлович, 'Весна'</a:t>
            </a:r>
            <a:br>
              <a:rPr lang="ru-RU" sz="3200"/>
            </a:br>
            <a:endParaRPr lang="ru-RU" sz="3200"/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6026" y="1309883"/>
            <a:ext cx="5823391" cy="5206174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86327" y="332656"/>
            <a:ext cx="6571343" cy="1049235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 Левитан И.И., 'Весна, Большая вода'</a:t>
            </a:r>
            <a:r>
              <a:rPr lang="ru-RU" sz="2800" b="1" dirty="0"/>
              <a:t>1897</a:t>
            </a:r>
            <a:r>
              <a:rPr lang="ru-RU" sz="4000" dirty="0"/>
              <a:t> 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672" y="980728"/>
            <a:ext cx="5616624" cy="565592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86328" y="332656"/>
            <a:ext cx="6571343" cy="1049235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Куинджи А.И. Ранняя весна. 1890-1895</a:t>
            </a:r>
            <a:r>
              <a:rPr lang="ru-RU" sz="4000" dirty="0"/>
              <a:t> </a:t>
            </a:r>
          </a:p>
        </p:txBody>
      </p:sp>
      <p:pic>
        <p:nvPicPr>
          <p:cNvPr id="286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512" y="1623842"/>
            <a:ext cx="8812088" cy="459124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5658" y="314021"/>
            <a:ext cx="6571343" cy="1049235"/>
          </a:xfrm>
        </p:spPr>
        <p:txBody>
          <a:bodyPr/>
          <a:lstStyle/>
          <a:p>
            <a:r>
              <a:rPr lang="ru-RU" dirty="0"/>
              <a:t>ВЕСЕННИЙ ГОМОН ПТИЧЬЕЙ СТАИ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42" name="Picture 6" descr="http://i.allday.ru/uploads/posts/1199691436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9596" y="1268760"/>
            <a:ext cx="7215238" cy="54114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www.xrest.ru/images/collection/00739/419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890" y="226900"/>
            <a:ext cx="7596219" cy="6404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37</TotalTime>
  <Words>94</Words>
  <Application>Microsoft Office PowerPoint</Application>
  <PresentationFormat>Экран (4:3)</PresentationFormat>
  <Paragraphs>18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Bookman Old Style</vt:lpstr>
      <vt:lpstr>Gill Sans MT</vt:lpstr>
      <vt:lpstr>Галерея</vt:lpstr>
      <vt:lpstr>Первые приметы пробуждения природы и их образы в искусстве. Весенняя тема в искусстве.</vt:lpstr>
      <vt:lpstr>Презентация PowerPoint</vt:lpstr>
      <vt:lpstr>«Старый Владимир» Автор: Анатолий Иванович Кувин </vt:lpstr>
      <vt:lpstr>Саврасов Алексей Кондратьевич, 'Грачи прилетели'1871  </vt:lpstr>
      <vt:lpstr>Кустодиев Борис Михайлович, 'Весна' </vt:lpstr>
      <vt:lpstr> Левитан И.И., 'Весна, Большая вода'1897  </vt:lpstr>
      <vt:lpstr>Куинджи А.И. Ранняя весна. 1890-1895 </vt:lpstr>
      <vt:lpstr>ВЕСЕННИЙ ГОМОН ПТИЧЬЕЙ СТАИ</vt:lpstr>
      <vt:lpstr>Презентация PowerPoint</vt:lpstr>
      <vt:lpstr>В МИФОЛОГИИ</vt:lpstr>
      <vt:lpstr>Презентация PowerPoint</vt:lpstr>
      <vt:lpstr>В ДЕКОРАТИВНО ПРИКЛАДНОМ ИСКУССТВЕ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Первые приметы пробуждения природы и их образы в искусстве. Весенняя тема в искусстве.</dc:title>
  <dc:creator>User</dc:creator>
  <cp:lastModifiedBy>Учитель</cp:lastModifiedBy>
  <cp:revision>8</cp:revision>
  <dcterms:modified xsi:type="dcterms:W3CDTF">2021-02-18T03:31:24Z</dcterms:modified>
</cp:coreProperties>
</file>