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404665"/>
            <a:ext cx="4896544" cy="319578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ИЗОБРАЗИТЕЛЬНОЕ ИСКУССТВО</a:t>
            </a:r>
            <a:b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 Тема. Родной угол 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4 класс</a:t>
            </a:r>
            <a:b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Любовь\Desktop\849614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800323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Любовь\Desktop\81611282_4515221_ris109_2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77686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Любовь\Desktop\044.jpg_Thumbnail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704856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3AB1A23-95F2-4CF4-9098-D4EC168E0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91" y="-171400"/>
            <a:ext cx="7826617" cy="1610302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6234B99-AC65-4CFE-9A8A-8A52916A8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36096" y="1820636"/>
            <a:ext cx="3426249" cy="39329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C421FF6-0F28-4787-868E-FBBF92DB2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46" y="3573017"/>
            <a:ext cx="451393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61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D66E7D-E2ED-49CF-9874-81B747CA3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ШАГ 1. Для начала изобразим трапецию и осевую линию в ней.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FEC550C-A92E-4F78-B93E-A22CF215F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728" y="1426170"/>
            <a:ext cx="504056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0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6DD74C-6832-4A51-87E1-3351C83CA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29" y="116632"/>
            <a:ext cx="8229600" cy="1570186"/>
          </a:xfrm>
        </p:spPr>
        <p:txBody>
          <a:bodyPr>
            <a:normAutofit/>
          </a:bodyPr>
          <a:lstStyle/>
          <a:p>
            <a:r>
              <a:rPr lang="ru-RU" sz="2800" dirty="0"/>
              <a:t>ШАГ 2. Давайте нарисуем вход в виде арки, зубцы на смотровой площадке вверху, а также сделаем неровными боковые стены нашей башни.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ECB414D-B74A-4DAC-9F26-91BCFBD58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2529" y="1686818"/>
            <a:ext cx="3517663" cy="50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16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CCC866-CC28-4628-811D-4615A80A8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ШАГ 3. Переходим к детализации мелких элементов и прорисовываем очертания камней, из которых</a:t>
            </a:r>
            <a:br>
              <a:rPr lang="ru-RU" sz="3100" dirty="0"/>
            </a:br>
            <a:r>
              <a:rPr lang="ru-RU" sz="3100" dirty="0"/>
              <a:t>сложена башня</a:t>
            </a:r>
            <a:r>
              <a:rPr lang="ru-RU" dirty="0"/>
              <a:t>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16A19F2-76D1-457D-ACFD-0E15563761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3808" y="1539794"/>
            <a:ext cx="3456383" cy="520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941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3445A1-61F6-4074-BD25-51D791A75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ШАГ 4. Добавляем бойницы на нескольких уровнях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619FF5C-EF6E-4DAD-9BB0-BA74E31E3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761" y="1417638"/>
            <a:ext cx="4170686" cy="516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63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A2D62E-EA5D-429A-9F0B-226E17DBB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ШАГ 5. Рисуем дорожку, ведущую ко входу в башню и ландшафт вокруг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4A8DBA3-65E5-4A68-862A-744688BDA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3119" y="1417638"/>
            <a:ext cx="4247113" cy="516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66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C4A423-6FB2-4A6E-9DA6-93C09D803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ШАГ 6. Мы с вами выполнили прекрасное изображение башни карандашом. Теперь можно раскрасть рисунок по своему усмотрению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B215FC1-830E-4DA9-8B92-F3751DBCC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525" y="1512512"/>
            <a:ext cx="4476950" cy="507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6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>
                <a:solidFill>
                  <a:srgbClr val="00B050"/>
                </a:solidFill>
              </a:rPr>
              <a:t>Например, великий русский поэт Александр Сергеевич Пушкин родился в Москве. Какое место является его малой родиной? </a:t>
            </a:r>
          </a:p>
        </p:txBody>
      </p:sp>
      <p:pic>
        <p:nvPicPr>
          <p:cNvPr id="1027" name="Picture 3" descr="C:\Users\Любовь\Desktop\photo_9188_1_712_7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56792"/>
            <a:ext cx="360040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4A646DB-73CE-4989-A73F-85FBD9143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88" y="771525"/>
            <a:ext cx="7286625" cy="5314950"/>
          </a:xfrm>
        </p:spPr>
      </p:pic>
    </p:spTree>
    <p:extLst>
      <p:ext uri="{BB962C8B-B14F-4D97-AF65-F5344CB8AC3E}">
        <p14:creationId xmlns:p14="http://schemas.microsoft.com/office/powerpoint/2010/main" val="1303722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3922ABC-74EE-422D-B327-0CF2A4AF3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67" y="314919"/>
            <a:ext cx="4442789" cy="6282732"/>
          </a:xfrm>
        </p:spPr>
      </p:pic>
    </p:spTree>
    <p:extLst>
      <p:ext uri="{BB962C8B-B14F-4D97-AF65-F5344CB8AC3E}">
        <p14:creationId xmlns:p14="http://schemas.microsoft.com/office/powerpoint/2010/main" val="3455397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C7018E2-2471-44F1-B651-C3B45957A8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71582"/>
            <a:ext cx="4736126" cy="6314835"/>
          </a:xfrm>
        </p:spPr>
      </p:pic>
    </p:spTree>
    <p:extLst>
      <p:ext uri="{BB962C8B-B14F-4D97-AF65-F5344CB8AC3E}">
        <p14:creationId xmlns:p14="http://schemas.microsoft.com/office/powerpoint/2010/main" val="4057578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2"/>
                </a:solidFill>
              </a:rPr>
              <a:t>Сегодняшний урок будет посвящен отображению в изобразительном искусстве разных уголков нашей страны, и в первую очередь именно малой родины каждого из нас. Потому что у малой родины существует еще и другое название — родной угол</a:t>
            </a:r>
          </a:p>
        </p:txBody>
      </p:sp>
      <p:pic>
        <p:nvPicPr>
          <p:cNvPr id="5" name="Picture 2" descr="C:\Users\Любовь\Desktop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16832"/>
            <a:ext cx="4038600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Откуда возникло такое название, вы узнаете сегодня на уроке</a:t>
            </a:r>
          </a:p>
        </p:txBody>
      </p:sp>
      <p:pic>
        <p:nvPicPr>
          <p:cNvPr id="3074" name="Picture 2" descr="C:\Users\Любовь\Desktop\46990683_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432048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4"/>
                </a:solidFill>
              </a:rPr>
              <a:t>Вот открыл царевич очи;</a:t>
            </a:r>
          </a:p>
          <a:p>
            <a:r>
              <a:rPr lang="ru-RU" dirty="0">
                <a:solidFill>
                  <a:schemeClr val="accent4"/>
                </a:solidFill>
              </a:rPr>
              <a:t>Отрясая грезы ночи</a:t>
            </a:r>
          </a:p>
          <a:p>
            <a:r>
              <a:rPr lang="ru-RU" dirty="0">
                <a:solidFill>
                  <a:schemeClr val="accent4"/>
                </a:solidFill>
              </a:rPr>
              <a:t> И дивясь перед собой Видит город он большой,</a:t>
            </a:r>
          </a:p>
          <a:p>
            <a:r>
              <a:rPr lang="ru-RU" dirty="0">
                <a:solidFill>
                  <a:schemeClr val="accent4"/>
                </a:solidFill>
              </a:rPr>
              <a:t>Стены с частыми зубцами,</a:t>
            </a:r>
          </a:p>
          <a:p>
            <a:r>
              <a:rPr lang="ru-RU" dirty="0">
                <a:solidFill>
                  <a:schemeClr val="accent4"/>
                </a:solidFill>
              </a:rPr>
              <a:t>И за белыми стенами Блещут маковки церквей</a:t>
            </a:r>
          </a:p>
          <a:p>
            <a:r>
              <a:rPr lang="ru-RU" dirty="0">
                <a:solidFill>
                  <a:schemeClr val="accent4"/>
                </a:solidFill>
              </a:rPr>
              <a:t> И святых монастырей.</a:t>
            </a:r>
          </a:p>
          <a:p>
            <a:endParaRPr lang="ru-RU" dirty="0"/>
          </a:p>
        </p:txBody>
      </p:sp>
      <p:pic>
        <p:nvPicPr>
          <p:cNvPr id="2050" name="Picture 2" descr="C:\Users\Любовь\Desktop\84302181_gorod_na_ostrov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700808"/>
            <a:ext cx="4038600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Над массивом широких стен в вечном дозоре застыли островерхие башни. Сторожевые башни, а их называли вежами. Вежа – от слова «ведать» - знать, что творится вокруг. От этого корня и древнерусское слово «вежды» - глаза, видеть и, значит знать.</a:t>
            </a:r>
          </a:p>
        </p:txBody>
      </p:sp>
      <p:pic>
        <p:nvPicPr>
          <p:cNvPr id="1026" name="Picture 2" descr="C:\Users\Любовь\Desktop\ee0b3b05c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56792"/>
            <a:ext cx="403860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Башни строились разные, у каждой своя судьба, а потому и свой образ. Вот эти, например, на самом опасном месте и потому самые крепкие, </a:t>
            </a:r>
            <a:r>
              <a:rPr lang="ru-RU" dirty="0" err="1">
                <a:solidFill>
                  <a:srgbClr val="002060"/>
                </a:solidFill>
              </a:rPr>
              <a:t>бокастые</a:t>
            </a:r>
            <a:r>
              <a:rPr lang="ru-RU" dirty="0">
                <a:solidFill>
                  <a:srgbClr val="002060"/>
                </a:solidFill>
              </a:rPr>
              <a:t>, и кровля -  словно шапка над </a:t>
            </a:r>
            <a:r>
              <a:rPr lang="ru-RU" dirty="0" err="1">
                <a:solidFill>
                  <a:srgbClr val="002060"/>
                </a:solidFill>
              </a:rPr>
              <a:t>сведёными</a:t>
            </a:r>
            <a:r>
              <a:rPr lang="ru-RU" dirty="0">
                <a:solidFill>
                  <a:srgbClr val="002060"/>
                </a:solidFill>
              </a:rPr>
              <a:t> бровями.</a:t>
            </a:r>
          </a:p>
        </p:txBody>
      </p:sp>
      <p:pic>
        <p:nvPicPr>
          <p:cNvPr id="2050" name="Picture 2" descr="C:\Users\Любовь\Desktop\4b46fff7506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28800"/>
            <a:ext cx="403860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По углам крепости башни часто бывали круглыми – для удобства обороны, а четырехугольные башни обычно стояли вдоль длинных стен.</a:t>
            </a:r>
          </a:p>
        </p:txBody>
      </p:sp>
      <p:pic>
        <p:nvPicPr>
          <p:cNvPr id="3074" name="Picture 2" descr="C:\Users\Любовь\Desktop\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56792"/>
            <a:ext cx="4316288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Беседа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 Вот старинная башня-ворота.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  Гостеприимство звучит в ней сильнее угрозы, она словно распахнулась в обнимающем жесте, точно улыбается, и ее островерхий шатер с дозорной башенкой смотрится веселой шапкой.</a:t>
            </a:r>
          </a:p>
        </p:txBody>
      </p:sp>
      <p:pic>
        <p:nvPicPr>
          <p:cNvPr id="4098" name="Picture 2" descr="C:\Users\Любовь\Desktop\1024px-Soroca_fortress_fron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700808"/>
            <a:ext cx="403860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375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Monotype Corsiva</vt:lpstr>
      <vt:lpstr>Тема Office</vt:lpstr>
      <vt:lpstr>ИЗОБРАЗИТЕЛЬНОЕ ИСКУССТВО  Тема. Родной угол  4 класс </vt:lpstr>
      <vt:lpstr>Беседа по теме урока</vt:lpstr>
      <vt:lpstr>Беседа по теме урока</vt:lpstr>
      <vt:lpstr>Беседа по теме урока</vt:lpstr>
      <vt:lpstr>Беседа по теме урока</vt:lpstr>
      <vt:lpstr>Беседа по теме урока</vt:lpstr>
      <vt:lpstr>Беседа по теме урока</vt:lpstr>
      <vt:lpstr>Беседа по теме урока</vt:lpstr>
      <vt:lpstr>Беседа по теме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ШАГ 1. Для начала изобразим трапецию и осевую линию в ней.</vt:lpstr>
      <vt:lpstr>ШАГ 2. Давайте нарисуем вход в виде арки, зубцы на смотровой площадке вверху, а также сделаем неровными боковые стены нашей башни.</vt:lpstr>
      <vt:lpstr>ШАГ 3. Переходим к детализации мелких элементов и прорисовываем очертания камней, из которых сложена башня.</vt:lpstr>
      <vt:lpstr>ШАГ 4. Добавляем бойницы на нескольких уровнях</vt:lpstr>
      <vt:lpstr>ШАГ 5. Рисуем дорожку, ведущую ко входу в башню и ландшафт вокруг</vt:lpstr>
      <vt:lpstr>ШАГ 6. Мы с вами выполнили прекрасное изображение башни карандашом. Теперь можно раскрасть рисунок по своему усмотрению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Учитель</cp:lastModifiedBy>
  <cp:revision>32</cp:revision>
  <dcterms:created xsi:type="dcterms:W3CDTF">2015-06-09T13:14:11Z</dcterms:created>
  <dcterms:modified xsi:type="dcterms:W3CDTF">2021-11-07T23:07:04Z</dcterms:modified>
</cp:coreProperties>
</file>