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50" d="100"/>
          <a:sy n="150" d="100"/>
        </p:scale>
        <p:origin x="-1236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2332856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Путешествие по интересным местам Тихого и Индийского океанов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6453336"/>
            <a:ext cx="7632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24.10.2022</a:t>
            </a:r>
            <a:endParaRPr lang="ru-RU" sz="14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1201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9036496" cy="504056"/>
          </a:xfrm>
        </p:spPr>
        <p:txBody>
          <a:bodyPr/>
          <a:lstStyle/>
          <a:p>
            <a:r>
              <a:rPr lang="ru-RU" b="1" i="1" dirty="0" smtClean="0"/>
              <a:t>Точка отправления – Петропавловск-Камчатский</a:t>
            </a:r>
            <a:endParaRPr lang="ru-RU" b="1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79512" y="476672"/>
            <a:ext cx="8784976" cy="2952328"/>
          </a:xfrm>
        </p:spPr>
        <p:txBody>
          <a:bodyPr>
            <a:noAutofit/>
          </a:bodyPr>
          <a:lstStyle/>
          <a:p>
            <a:pPr algn="just"/>
            <a:r>
              <a:rPr lang="ru-RU" sz="1800" b="1" i="1" kern="1100" spc="-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город, который </a:t>
            </a:r>
            <a:r>
              <a:rPr lang="ru-RU" sz="1800" b="1" i="1" kern="1100" spc="-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распологается</a:t>
            </a:r>
            <a:r>
              <a:rPr lang="ru-RU" sz="1800" b="1" i="1" kern="1100" spc="-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юго-восточном берегу полуострова Камчатка, что на дальнем востоке России. Расстояние от Москвы – 11900 км.</a:t>
            </a:r>
            <a:r>
              <a:rPr lang="ru-RU" sz="1800" kern="1100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1" i="1" kern="1100" spc="-1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Портовый город возведен на холмистом побережье Авачинской бухты </a:t>
            </a:r>
            <a:r>
              <a:rPr lang="ru-RU" sz="1800" b="1" i="1" kern="1100" spc="-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Тихого океана, </a:t>
            </a:r>
            <a:r>
              <a:rPr lang="ru-RU" sz="1800" b="1" i="1" kern="1100" spc="-1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перепад рельефа застройки улиц достигает 513 м</a:t>
            </a:r>
            <a:r>
              <a:rPr lang="ru-RU" sz="1800" b="1" i="1" kern="1100" spc="-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Петропавловск-Камчатский </a:t>
            </a:r>
            <a:r>
              <a:rPr lang="ru-RU" sz="18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город, омываемый </a:t>
            </a:r>
            <a:r>
              <a:rPr lang="ru-RU" sz="1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волнами </a:t>
            </a:r>
            <a:r>
              <a:rPr lang="ru-RU" sz="18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Тихого океана. </a:t>
            </a:r>
            <a:r>
              <a:rPr lang="ru-RU" sz="1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Петропавловске, наиболее отдаленном городе восточных пределов </a:t>
            </a:r>
            <a:r>
              <a:rPr lang="ru-RU" sz="18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России, </a:t>
            </a:r>
            <a:r>
              <a:rPr lang="ru-RU" sz="1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каждые сутки начинается новый день страны: солнце здесь уже восходит, когда в </a:t>
            </a:r>
            <a:r>
              <a:rPr lang="ru-RU" sz="18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Москве</a:t>
            </a:r>
            <a:r>
              <a:rPr lang="ru-RU" sz="1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18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Петербурге</a:t>
            </a:r>
            <a:r>
              <a:rPr lang="ru-RU" sz="1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люди только укладываются спать. </a:t>
            </a:r>
            <a:endParaRPr lang="ru-RU" sz="12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29000"/>
            <a:ext cx="3888432" cy="3024336"/>
          </a:xfrm>
        </p:spPr>
      </p:pic>
      <p:sp>
        <p:nvSpPr>
          <p:cNvPr id="9" name="TextBox 8"/>
          <p:cNvSpPr txBox="1"/>
          <p:nvPr/>
        </p:nvSpPr>
        <p:spPr>
          <a:xfrm>
            <a:off x="4139952" y="3284984"/>
            <a:ext cx="46085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Туристов</a:t>
            </a:r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прибывающих в столицу края, манят природные достопримечательности </a:t>
            </a:r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Камчатки: </a:t>
            </a:r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живописные вулканические сопки, знаменитая </a:t>
            </a:r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Долина Гейзеров, </a:t>
            </a:r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водопады на горных реках, первозданные таежные ландшафты, бескрайние дали океана. Петропавловск-Камчатский связан регулярным авиасообщением с </a:t>
            </a:r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Москвой</a:t>
            </a:r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и многими городами </a:t>
            </a:r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Сибири и </a:t>
            </a:r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Дальнего Востока.</a:t>
            </a:r>
          </a:p>
        </p:txBody>
      </p:sp>
    </p:spTree>
    <p:extLst>
      <p:ext uri="{BB962C8B-B14F-4D97-AF65-F5344CB8AC3E}">
        <p14:creationId xmlns:p14="http://schemas.microsoft.com/office/powerpoint/2010/main" val="529573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44624"/>
            <a:ext cx="8735888" cy="432048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Продолжаем. Остров Сахалин.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499992" y="476672"/>
            <a:ext cx="4415409" cy="5904656"/>
          </a:xfrm>
        </p:spPr>
        <p:txBody>
          <a:bodyPr>
            <a:noAutofit/>
          </a:bodyPr>
          <a:lstStyle/>
          <a:p>
            <a:pPr algn="just"/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Холодные воды Охотского моря омывают территорию Сахалина, теплые воды берутся из Японского и Тихого океана. Проливы </a:t>
            </a:r>
            <a:r>
              <a:rPr lang="ru-RU" sz="14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Кунаширский</a:t>
            </a:r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Измена, Лаперуза и Советский являются единственной границей с государством Япония. Расстояние от Сахалина до материка полностью занято водой. Площадь </a:t>
            </a:r>
            <a:r>
              <a:rPr lang="ru-RU" sz="1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Сахалина – 87 тысяч кв. километров.</a:t>
            </a:r>
          </a:p>
          <a:p>
            <a:pPr algn="just"/>
            <a:r>
              <a:rPr lang="ru-RU" sz="1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Татарский пролив разделяет </a:t>
            </a:r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Сахалин и материк. В проливе имеются два мыса, ширина между которыми около семи километров. По большей части побережье ровное с многочисленными устьями рек, которые впадают в моря. </a:t>
            </a:r>
          </a:p>
          <a:p>
            <a:pPr algn="just"/>
            <a:r>
              <a:rPr lang="ru-RU" sz="1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Флора и фауна бедна.</a:t>
            </a:r>
          </a:p>
          <a:p>
            <a:pPr algn="just"/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последние годы на Сахалине активно начал развиваться экотуризм. Но с учетом того, что </a:t>
            </a:r>
            <a:r>
              <a:rPr lang="ru-RU" sz="1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туристы </a:t>
            </a:r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больше ориентированы на комфортные условия пребывания, то туристические фирмы ограничиваются выездными экскурсиями, а гостиницы и отели все больше совершенствуют предоставляемый сервис и услуги. Практически во всех отелях имеется меню с блюдами восточной кухни (в том числе и японской). </a:t>
            </a:r>
            <a:endParaRPr lang="ru-RU" sz="11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28" y="4077072"/>
            <a:ext cx="4032448" cy="2516909"/>
          </a:xfrm>
        </p:spPr>
      </p:pic>
      <p:pic>
        <p:nvPicPr>
          <p:cNvPr id="1026" name="Picture 2" descr="C:\Users\Danil\Downloads\21385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4032448" cy="296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8818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108504" cy="504056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Следующий пункт назначения – Мальдивские острова.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499993" y="548680"/>
            <a:ext cx="4415408" cy="6120680"/>
          </a:xfrm>
        </p:spPr>
        <p:txBody>
          <a:bodyPr>
            <a:normAutofit/>
          </a:bodyPr>
          <a:lstStyle/>
          <a:p>
            <a:pPr algn="just"/>
            <a:r>
              <a:rPr lang="ru-RU" sz="17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Мальдивы – неофициальное представительство рая на Земле и один из самых дорогих пляжных курортов мира. Небольшое государство в Индийском океане, занимающее атолловую цепь из 1192 коралловых островов, вот уже несколько десятилетий считается лучшим местом отдыха и своеобразным мерилом успешности. Здесь в прямом смысле пахнет роскошью и большими деньгами. И это притом, что сами мальдивцы живут относительно скромно</a:t>
            </a:r>
            <a:r>
              <a:rPr lang="ru-RU" sz="17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7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Мальдивская Республика – это азиатское государство в экваториальной части Индийского океана. До Шри-Ланки отсюда 700 км, а до Индии всего 430. Кстати, Мальдивы считаются самым низким государством планеты: практически все здешние участки суши находятся всего на метр-два выше уровня моря, поэтому в отдаленном будущем фешенебельный курорт рискует повторить судьбу Атлантиды.</a:t>
            </a:r>
            <a:endParaRPr lang="ru-RU" sz="1700" b="1" i="1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19137" y="3933057"/>
            <a:ext cx="3636839" cy="21602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Danil\Downloads\Maldivy-_-ray-na-zem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233"/>
            <a:ext cx="4104456" cy="273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anil\Downloads\Seraya-tsapl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4176464" cy="27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807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68953" cy="42599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Гавайские острова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355976" y="692696"/>
            <a:ext cx="4559425" cy="5433467"/>
          </a:xfrm>
        </p:spPr>
        <p:txBody>
          <a:bodyPr>
            <a:noAutofit/>
          </a:bodyPr>
          <a:lstStyle/>
          <a:p>
            <a:r>
              <a:rPr lang="ru-RU" sz="17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архипелаг в Тихом океане, почти полностью образующий одноименный штат США. Отличные условия для серфинга и действующие вулканы, извергающие потоки лавы, притягивают к себе туристов со всего мира. На Гавайских островах по утрам можно заниматься дайвингом в коралловых рифах, а на закате слушать гитарные переливы. Гавайи — это сочные плоды фрукта </a:t>
            </a:r>
            <a:r>
              <a:rPr lang="ru-RU" sz="17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лиликойи</a:t>
            </a:r>
            <a:r>
              <a:rPr lang="ru-RU" sz="17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цветы гибискуса в волосах; это тихоокеанская кухня, огненно-красные вулканы и выпрыгивающие из воды киты. Гавайские острова — это выражение природного совершенства, смешанного с культурным разнообразием, привнесенным выходцами из Полинезии, Азии, Америки и даже Европы.</a:t>
            </a:r>
          </a:p>
        </p:txBody>
      </p:sp>
      <p:pic>
        <p:nvPicPr>
          <p:cNvPr id="3074" name="Picture 2" descr="C:\Users\Danil\Downloads\18_Vulkan-KHualala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17032"/>
            <a:ext cx="388843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Danil\Downloads\27_Delfiny-vozle-ostrova-Lana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80811"/>
            <a:ext cx="3960440" cy="218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268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44624"/>
            <a:ext cx="8663880" cy="504056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Возвращаемся в Петропавловск-Камчатский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51521" y="692696"/>
            <a:ext cx="8663880" cy="5433467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Вывод:</a:t>
            </a:r>
          </a:p>
          <a:p>
            <a:r>
              <a:rPr lang="ru-RU" sz="32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Благодаря данному путешествию мы побывали в </a:t>
            </a:r>
            <a:r>
              <a:rPr lang="ru-RU" sz="3200" i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некоторых местах нашего </a:t>
            </a:r>
            <a:r>
              <a:rPr lang="ru-RU" sz="32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мира, которые находятся в разных климатических поясах. Растительный и животный мир каждого из них сильно отличается.</a:t>
            </a:r>
            <a:endParaRPr lang="ru-RU" sz="3200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 rot="10800000" flipH="1" flipV="1">
            <a:off x="-972616" y="7029400"/>
            <a:ext cx="2880321" cy="61520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1692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266700"/>
            <a:ext cx="7943800" cy="2095500"/>
          </a:xfrm>
        </p:spPr>
        <p:txBody>
          <a:bodyPr/>
          <a:lstStyle/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 flipV="1">
            <a:off x="719137" y="7101407"/>
            <a:ext cx="5076999" cy="360040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59453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118</TotalTime>
  <Words>257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Путешествие по интересным местам Тихого и Индийского океанов</vt:lpstr>
      <vt:lpstr>Точка отправления – Петропавловск-Камчатский</vt:lpstr>
      <vt:lpstr>Продолжаем. Остров Сахалин.</vt:lpstr>
      <vt:lpstr>Следующий пункт назначения – Мальдивские острова.</vt:lpstr>
      <vt:lpstr>Гавайские острова</vt:lpstr>
      <vt:lpstr>Возвращаемся в Петропавловск-Камчатский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интересным местам Тихого и Индийского океанов</dc:title>
  <dc:creator>Danil</dc:creator>
  <cp:lastModifiedBy>107</cp:lastModifiedBy>
  <cp:revision>13</cp:revision>
  <dcterms:created xsi:type="dcterms:W3CDTF">2022-10-23T09:35:30Z</dcterms:created>
  <dcterms:modified xsi:type="dcterms:W3CDTF">2022-11-02T01:22:58Z</dcterms:modified>
</cp:coreProperties>
</file>