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4" r:id="rId7"/>
    <p:sldId id="265" r:id="rId8"/>
    <p:sldId id="260" r:id="rId9"/>
    <p:sldId id="266" r:id="rId10"/>
    <p:sldId id="269" r:id="rId11"/>
    <p:sldId id="261" r:id="rId12"/>
    <p:sldId id="262" r:id="rId13"/>
    <p:sldId id="267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836711"/>
            <a:ext cx="6120680" cy="5242483"/>
          </a:xfrm>
        </p:spPr>
        <p:txBody>
          <a:bodyPr>
            <a:normAutofit/>
          </a:bodyPr>
          <a:lstStyle/>
          <a:p>
            <a:r>
              <a:rPr lang="ru-RU" sz="5600" b="1" dirty="0" smtClean="0">
                <a:solidFill>
                  <a:srgbClr val="002060"/>
                </a:solidFill>
              </a:rPr>
              <a:t>Заявка на оценку:</a:t>
            </a:r>
          </a:p>
          <a:p>
            <a:pPr algn="l"/>
            <a:r>
              <a:rPr lang="ru-RU" sz="5100" b="1" dirty="0" smtClean="0">
                <a:solidFill>
                  <a:srgbClr val="FF0000"/>
                </a:solidFill>
              </a:rPr>
              <a:t>«5»- </a:t>
            </a:r>
            <a:r>
              <a:rPr lang="ru-RU" sz="5100" b="1" dirty="0" smtClean="0">
                <a:solidFill>
                  <a:schemeClr val="tx1"/>
                </a:solidFill>
              </a:rPr>
              <a:t>24</a:t>
            </a:r>
            <a:r>
              <a:rPr lang="ru-RU" sz="5100" b="1" dirty="0" smtClean="0">
                <a:solidFill>
                  <a:schemeClr val="tx1"/>
                </a:solidFill>
              </a:rPr>
              <a:t>-27б</a:t>
            </a:r>
            <a:r>
              <a:rPr lang="ru-RU" sz="51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5100" b="1" dirty="0" smtClean="0">
                <a:solidFill>
                  <a:srgbClr val="FF0000"/>
                </a:solidFill>
              </a:rPr>
              <a:t>«</a:t>
            </a:r>
            <a:r>
              <a:rPr lang="ru-RU" sz="5100" b="1" dirty="0" smtClean="0">
                <a:solidFill>
                  <a:srgbClr val="FF0000"/>
                </a:solidFill>
              </a:rPr>
              <a:t>4»</a:t>
            </a:r>
            <a:r>
              <a:rPr lang="ru-RU" sz="5100" b="1" dirty="0" smtClean="0">
                <a:solidFill>
                  <a:schemeClr val="tx1"/>
                </a:solidFill>
              </a:rPr>
              <a:t>19</a:t>
            </a:r>
            <a:r>
              <a:rPr lang="ru-RU" sz="5100" b="1" dirty="0" smtClean="0">
                <a:solidFill>
                  <a:schemeClr val="tx1"/>
                </a:solidFill>
              </a:rPr>
              <a:t>-23б</a:t>
            </a:r>
            <a:r>
              <a:rPr lang="ru-RU" sz="51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5100" b="1" dirty="0" smtClean="0">
                <a:solidFill>
                  <a:srgbClr val="FF0000"/>
                </a:solidFill>
              </a:rPr>
              <a:t>«3»-</a:t>
            </a:r>
            <a:r>
              <a:rPr lang="ru-RU" sz="5100" b="1" dirty="0" smtClean="0">
                <a:solidFill>
                  <a:schemeClr val="tx1"/>
                </a:solidFill>
              </a:rPr>
              <a:t>14-18б</a:t>
            </a:r>
            <a:r>
              <a:rPr lang="ru-RU" sz="51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5100" b="1" dirty="0" smtClean="0">
                <a:solidFill>
                  <a:srgbClr val="FF0000"/>
                </a:solidFill>
              </a:rPr>
              <a:t>  «2»- </a:t>
            </a:r>
            <a:r>
              <a:rPr lang="en-US" sz="5100" b="1" dirty="0" smtClean="0">
                <a:solidFill>
                  <a:schemeClr val="tx1"/>
                </a:solidFill>
              </a:rPr>
              <a:t>&lt;</a:t>
            </a:r>
            <a:r>
              <a:rPr lang="ru-RU" sz="5100" b="1" smtClean="0">
                <a:solidFill>
                  <a:schemeClr val="tx1"/>
                </a:solidFill>
              </a:rPr>
              <a:t>14б</a:t>
            </a:r>
            <a:r>
              <a:rPr lang="ru-RU" sz="5100" b="1" dirty="0" smtClean="0">
                <a:solidFill>
                  <a:schemeClr val="tx1"/>
                </a:solidFill>
              </a:rPr>
              <a:t>.</a:t>
            </a:r>
            <a:endParaRPr lang="ru-RU" sz="51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s://omoro.ru/wp-content/uploads/2018/05/veselii-smailik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17" y="86368"/>
            <a:ext cx="2362159" cy="198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c802300c40622199535bfc6dfd222b48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25" y="4077073"/>
            <a:ext cx="2002120" cy="200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eledu.teipir.gr/pluginfile.php/1883/mod_glossary/entry/317/%CE%91%CE%B3%CF%87%CF%89%CE%BC%CE%AD%CE%BD%CE%BF%CF%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24" y="2070212"/>
            <a:ext cx="2218143" cy="18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2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Определим склонение имен сущ.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47525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 </a:t>
            </a:r>
            <a:r>
              <a:rPr lang="ru-RU" sz="4000" b="1" dirty="0" smtClean="0"/>
              <a:t>Стакан , мышь, папа, в воде, под домом.</a:t>
            </a:r>
          </a:p>
          <a:p>
            <a:pPr marL="0" indent="0">
              <a:buNone/>
            </a:pP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B0F0"/>
                </a:solidFill>
              </a:rPr>
              <a:t>Алгоритм: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B0F0"/>
                </a:solidFill>
              </a:rPr>
              <a:t>1)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B0F0"/>
                </a:solidFill>
              </a:rPr>
              <a:t>2)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B0F0"/>
                </a:solidFill>
              </a:rPr>
              <a:t>3)</a:t>
            </a:r>
            <a:endParaRPr lang="ru-RU" b="1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6" name="Picture 6" descr="http://artemka.com.ua/image/cache/data/5a/5ac30a87-a5e4-11e3-a11f-1caff70ea837-800x80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880" y="2780928"/>
            <a:ext cx="2130619" cy="213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m0-tub-ru.yandex.net/i?id=c446a275795f8761e5eb417a33d079b2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47142"/>
            <a:ext cx="3173885" cy="158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img.fonwall.ru/o/kc/yagoda-klubnika-makro.jpg?route=mid&amp;amp;h=7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65104"/>
            <a:ext cx="3370809" cy="224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avatars.mds.yandex.net/get-marketpic/230492/market_UJiEWw-i7o6SKtsG1OVIUg/ori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99445"/>
            <a:ext cx="2400784" cy="24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im0-tub-ru.yandex.net/i?id=774913ec2a7ce37ea16fed46c42a3551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724" y="1988840"/>
            <a:ext cx="2940152" cy="196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s://ozon-st.cdn.ngenix.net/multimedia/101882496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090" y="4236577"/>
            <a:ext cx="2127790" cy="255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www.fairy-house.ru/images/dveri_so_steklom_Fotolia_29817977_X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1543479" cy="269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viramaina.ru/wp-content/uploads/2017/08/s80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3" y="44624"/>
            <a:ext cx="3050863" cy="204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2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600" b="1" dirty="0" smtClean="0"/>
              <a:t>2б.</a:t>
            </a: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Составь и запиши предложение.</a:t>
            </a:r>
          </a:p>
          <a:p>
            <a:pPr marL="0" indent="0">
              <a:buNone/>
            </a:pPr>
            <a:r>
              <a:rPr lang="ru-RU" sz="4400" b="1" dirty="0" smtClean="0"/>
              <a:t>Подчеркни грамматическую основу, укажи склонение имен существительных.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63504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36815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-какую цель мы ставили на урок?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579296" cy="464137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6900" b="1" dirty="0">
                <a:solidFill>
                  <a:srgbClr val="C00000"/>
                </a:solidFill>
              </a:rPr>
              <a:t>Продолжи высказывания:</a:t>
            </a:r>
            <a:r>
              <a:rPr lang="ru-RU" sz="6600" b="1" dirty="0">
                <a:solidFill>
                  <a:srgbClr val="C00000"/>
                </a:solidFill>
              </a:rPr>
              <a:t/>
            </a:r>
            <a:br>
              <a:rPr lang="ru-RU" sz="6600" b="1" dirty="0">
                <a:solidFill>
                  <a:srgbClr val="C00000"/>
                </a:solidFill>
              </a:rPr>
            </a:br>
            <a:r>
              <a:rPr lang="ru-RU" sz="6400" b="1" dirty="0" smtClean="0"/>
              <a:t>1.Сегодня </a:t>
            </a:r>
            <a:r>
              <a:rPr lang="ru-RU" sz="6400" b="1" dirty="0"/>
              <a:t>я узнал…</a:t>
            </a:r>
          </a:p>
          <a:p>
            <a:pPr marL="0" indent="0">
              <a:buNone/>
            </a:pPr>
            <a:r>
              <a:rPr lang="ru-RU" sz="6400" b="1" dirty="0" smtClean="0"/>
              <a:t>2.Было </a:t>
            </a:r>
            <a:r>
              <a:rPr lang="ru-RU" sz="6400" b="1" dirty="0"/>
              <a:t>интересно…</a:t>
            </a:r>
          </a:p>
          <a:p>
            <a:pPr marL="0" indent="0">
              <a:buNone/>
            </a:pPr>
            <a:r>
              <a:rPr lang="ru-RU" sz="6400" b="1" dirty="0" smtClean="0"/>
              <a:t>3.Было </a:t>
            </a:r>
            <a:r>
              <a:rPr lang="ru-RU" sz="6400" b="1" dirty="0"/>
              <a:t>трудно…</a:t>
            </a:r>
          </a:p>
          <a:p>
            <a:pPr marL="0" indent="0">
              <a:buNone/>
            </a:pPr>
            <a:r>
              <a:rPr lang="ru-RU" sz="6400" b="1" dirty="0" smtClean="0"/>
              <a:t>4.Я </a:t>
            </a:r>
            <a:r>
              <a:rPr lang="ru-RU" sz="6400" b="1" dirty="0"/>
              <a:t>выполнял задания</a:t>
            </a:r>
            <a:r>
              <a:rPr lang="ru-RU" sz="6400" b="1" dirty="0" smtClean="0"/>
              <a:t>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b="1" dirty="0" smtClean="0"/>
              <a:t>Д/З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7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C00000"/>
                </a:solidFill>
              </a:rPr>
              <a:t>Спасибо за урок!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0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</a:rPr>
              <a:t>Найди, объясни, исправь ошибки.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Запиши предложение по памяти.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Без труда не </a:t>
            </a:r>
            <a:r>
              <a:rPr lang="ru-RU" sz="6000" dirty="0" err="1" smtClean="0"/>
              <a:t>вытощишь</a:t>
            </a:r>
            <a:r>
              <a:rPr lang="ru-RU" sz="6000" dirty="0" smtClean="0"/>
              <a:t> и </a:t>
            </a:r>
            <a:r>
              <a:rPr lang="ru-RU" sz="6000" dirty="0" err="1" smtClean="0"/>
              <a:t>рыпку</a:t>
            </a:r>
            <a:r>
              <a:rPr lang="ru-RU" sz="6000" dirty="0" smtClean="0"/>
              <a:t> из пруда.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6206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  <a:r>
              <a:rPr lang="ru-RU" dirty="0" smtClean="0"/>
              <a:t>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51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thumbs.dreamstime.com/z/%D1%87%D0%B5%D1%80%D0%BD%D0%BE%D0%B5-%D1%87%D0%B8%D1%81%D1%82%D0%BE%D0%B5-%D1%81%D0%BE%D1%87%D0%B8%D0%BD%D0%B8%D1%82%D0%B5%D0%BB%D1%8C%D1%81%D1%82%D0%B2%D0%BE-%D0%BF%D0%B5%D1%80-%D0%B8%D0%BA%D0%BE%D0%BD%D1%8B-254292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624" y="1412776"/>
            <a:ext cx="428591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50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Проверь и оцени себя.</a:t>
            </a:r>
            <a:r>
              <a:rPr lang="ru-RU" sz="4800" b="1" dirty="0" smtClean="0">
                <a:solidFill>
                  <a:srgbClr val="FF0000"/>
                </a:solidFill>
              </a:rPr>
              <a:t>(1б.)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/>
              <a:t>Без труда не </a:t>
            </a:r>
            <a:r>
              <a:rPr lang="ru-RU" sz="4800" b="1" dirty="0" smtClean="0"/>
              <a:t>выт</a:t>
            </a:r>
            <a:r>
              <a:rPr lang="ru-RU" sz="4800" b="1" u="sng" dirty="0" smtClean="0"/>
              <a:t>а</a:t>
            </a:r>
            <a:r>
              <a:rPr lang="ru-RU" sz="4800" b="1" dirty="0" smtClean="0"/>
              <a:t>щишь </a:t>
            </a:r>
            <a:r>
              <a:rPr lang="ru-RU" sz="4800" b="1" dirty="0"/>
              <a:t>и </a:t>
            </a:r>
            <a:r>
              <a:rPr lang="ru-RU" sz="4800" b="1" dirty="0" smtClean="0"/>
              <a:t>ры</a:t>
            </a:r>
            <a:r>
              <a:rPr lang="ru-RU" sz="4800" b="1" u="sng" dirty="0" smtClean="0"/>
              <a:t>б</a:t>
            </a:r>
            <a:r>
              <a:rPr lang="ru-RU" sz="4800" b="1" dirty="0" smtClean="0"/>
              <a:t>ку </a:t>
            </a:r>
            <a:r>
              <a:rPr lang="ru-RU" sz="4800" b="1" dirty="0"/>
              <a:t>из пруда.</a:t>
            </a:r>
          </a:p>
        </p:txBody>
      </p:sp>
    </p:spTree>
    <p:extLst>
      <p:ext uri="{BB962C8B-B14F-4D97-AF65-F5344CB8AC3E}">
        <p14:creationId xmlns:p14="http://schemas.microsoft.com/office/powerpoint/2010/main" val="267789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782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Составьте кластер имени существительного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https://fs00.infourok.ru/images/doc/127/148240/hello_html_m6838982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060848"/>
            <a:ext cx="5694533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067944" y="4005064"/>
            <a:ext cx="1368152" cy="6771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Имя сущ.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3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Тема урока?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80" name="Picture 40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64683"/>
            <a:ext cx="10254106" cy="19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6612" y="4509120"/>
            <a:ext cx="6861771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-</a:t>
            </a:r>
            <a:r>
              <a:rPr lang="ru-RU" i="1" dirty="0"/>
              <a:t>подберите однокоренные слова к слову </a:t>
            </a:r>
            <a:r>
              <a:rPr lang="ru-RU" i="1" u="sng" dirty="0"/>
              <a:t>склонение?</a:t>
            </a:r>
          </a:p>
        </p:txBody>
      </p:sp>
    </p:spTree>
    <p:extLst>
      <p:ext uri="{BB962C8B-B14F-4D97-AF65-F5344CB8AC3E}">
        <p14:creationId xmlns:p14="http://schemas.microsoft.com/office/powerpoint/2010/main" val="11115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4726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200" b="1" dirty="0" smtClean="0">
                <a:solidFill>
                  <a:srgbClr val="C00000"/>
                </a:solidFill>
              </a:rPr>
              <a:t>Тема урока: </a:t>
            </a:r>
            <a:r>
              <a:rPr lang="ru-RU" sz="5200" b="1" dirty="0" smtClean="0"/>
              <a:t>склонение имен существительных.</a:t>
            </a:r>
          </a:p>
          <a:p>
            <a:pPr marL="0" indent="0" algn="r">
              <a:buNone/>
            </a:pPr>
            <a:r>
              <a:rPr lang="ru-RU" sz="2800" i="1" dirty="0" smtClean="0"/>
              <a:t>-</a:t>
            </a:r>
            <a:r>
              <a:rPr lang="ru-RU" sz="2800" i="1" dirty="0" smtClean="0"/>
              <a:t>задайте вопрос- понятие к теме нашего урока?          </a:t>
            </a:r>
            <a:r>
              <a:rPr lang="ru-RU" sz="1600" i="1" dirty="0" smtClean="0"/>
              <a:t>(1б)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Цель-…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Задачи-….                                         </a:t>
            </a:r>
            <a:r>
              <a:rPr lang="ru-RU" sz="1800" b="1" dirty="0" smtClean="0"/>
              <a:t>(2б.)</a:t>
            </a:r>
            <a:endParaRPr lang="ru-RU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318601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801/000e5fe0-81720151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2" y="-66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Распредели слова по столбикам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814298"/>
              </p:ext>
            </p:extLst>
          </p:nvPr>
        </p:nvGraphicFramePr>
        <p:xfrm>
          <a:off x="389114" y="1412776"/>
          <a:ext cx="8424936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44016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Имена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Предметы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Животные 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3356992"/>
            <a:ext cx="8280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Катя, лошадь , дом , Маша, окно, мышь, Юра, здание, лошадь, Витя, якорь.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162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801/000e5fe0-81720151/img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Проверка(1б.)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309261"/>
              </p:ext>
            </p:extLst>
          </p:nvPr>
        </p:nvGraphicFramePr>
        <p:xfrm>
          <a:off x="467544" y="1397000"/>
          <a:ext cx="8424936" cy="2680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8312"/>
                <a:gridCol w="2808312"/>
                <a:gridCol w="2808312"/>
              </a:tblGrid>
              <a:tr h="927228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  <a:effectLst/>
                        </a:rPr>
                        <a:t>1скл.</a:t>
                      </a: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  <a:effectLst/>
                        </a:rPr>
                        <a:t>2скл.</a:t>
                      </a: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  <a:effectLst/>
                        </a:rPr>
                        <a:t>3скл.</a:t>
                      </a: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752844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 smtClean="0">
                          <a:effectLst/>
                        </a:rPr>
                        <a:t>Ж.р</a:t>
                      </a:r>
                      <a:r>
                        <a:rPr lang="ru-RU" sz="2400" b="1" dirty="0" smtClean="0">
                          <a:effectLst/>
                        </a:rPr>
                        <a:t>.</a:t>
                      </a:r>
                      <a:endParaRPr lang="ru-RU" sz="1600" b="1" dirty="0" smtClean="0"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/>
                        </a:rPr>
                        <a:t>М.р</a:t>
                      </a:r>
                      <a:r>
                        <a:rPr lang="ru-RU" sz="2400" b="1" dirty="0">
                          <a:effectLst/>
                        </a:rPr>
                        <a:t>.</a:t>
                      </a:r>
                      <a:endParaRPr lang="ru-RU" sz="1600" b="1" dirty="0"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-а-   -я-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</a:rPr>
                        <a:t>М.р</a:t>
                      </a:r>
                      <a:endParaRPr lang="ru-RU" sz="1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/>
                        </a:rPr>
                        <a:t>Ср.р</a:t>
                      </a:r>
                      <a:endParaRPr lang="ru-RU" sz="1600" b="1" dirty="0"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-</a:t>
                      </a:r>
                      <a:r>
                        <a:rPr lang="ru-RU" sz="2400" b="1" dirty="0" smtClean="0">
                          <a:effectLst/>
                        </a:rPr>
                        <a:t>о-   -е-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</a:rPr>
                        <a:t>Ж.р</a:t>
                      </a:r>
                      <a:r>
                        <a:rPr lang="ru-RU" sz="2400" b="1" dirty="0">
                          <a:effectLst/>
                        </a:rPr>
                        <a:t>.</a:t>
                      </a:r>
                      <a:endParaRPr lang="ru-RU" sz="1600" b="1" dirty="0"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Ь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851920" y="2708920"/>
            <a:ext cx="288032" cy="1846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9364" y="5733256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1.Вопрос-понятие(2б.)</a:t>
            </a:r>
          </a:p>
          <a:p>
            <a:r>
              <a:rPr lang="ru-RU" i="1" dirty="0" smtClean="0"/>
              <a:t>2)Задача урока….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7720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198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     Найди, объясни, исправь ошибки. Запиши предложение по памяти.   Без труда не вытощишь и рыпку из пруда.  </vt:lpstr>
      <vt:lpstr>Презентация PowerPoint</vt:lpstr>
      <vt:lpstr>Проверь и оцени себя.(1б.)</vt:lpstr>
      <vt:lpstr>Составьте кластер имени существительного</vt:lpstr>
      <vt:lpstr>Тема урока?</vt:lpstr>
      <vt:lpstr>Презентация PowerPoint</vt:lpstr>
      <vt:lpstr>Распредели слова по столбикам</vt:lpstr>
      <vt:lpstr>Проверка(1б.) </vt:lpstr>
      <vt:lpstr>Определим склонение имен сущ.</vt:lpstr>
      <vt:lpstr>Презентация PowerPoint</vt:lpstr>
      <vt:lpstr>2б.</vt:lpstr>
      <vt:lpstr>-какую цель мы ставили на урок?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Andrei</dc:creator>
  <cp:lastModifiedBy>андрей</cp:lastModifiedBy>
  <cp:revision>15</cp:revision>
  <dcterms:created xsi:type="dcterms:W3CDTF">2018-11-18T11:39:25Z</dcterms:created>
  <dcterms:modified xsi:type="dcterms:W3CDTF">2018-11-19T14:36:58Z</dcterms:modified>
</cp:coreProperties>
</file>