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8" r:id="rId3"/>
    <p:sldId id="280" r:id="rId4"/>
    <p:sldId id="291" r:id="rId5"/>
    <p:sldId id="271" r:id="rId6"/>
    <p:sldId id="292" r:id="rId7"/>
    <p:sldId id="272" r:id="rId8"/>
    <p:sldId id="258" r:id="rId9"/>
    <p:sldId id="260" r:id="rId10"/>
    <p:sldId id="262" r:id="rId11"/>
    <p:sldId id="261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94" r:id="rId21"/>
    <p:sldId id="295" r:id="rId22"/>
    <p:sldId id="296" r:id="rId23"/>
    <p:sldId id="297" r:id="rId24"/>
    <p:sldId id="293" r:id="rId25"/>
    <p:sldId id="281" r:id="rId26"/>
    <p:sldId id="282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4301"/>
    <a:srgbClr val="575F6D"/>
    <a:srgbClr val="000000"/>
    <a:srgbClr val="484E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5.xml"/><Relationship Id="rId7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276872"/>
            <a:ext cx="7632848" cy="88086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Презентация к занятию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Старинная тряпичная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обереговая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кукла.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Погремушка.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4077072"/>
            <a:ext cx="3435896" cy="1371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1600" b="0" dirty="0" err="1" smtClean="0">
                <a:solidFill>
                  <a:srgbClr val="484E5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Бянкина</a:t>
            </a:r>
            <a:r>
              <a:rPr lang="ru-RU" sz="1600" b="0" dirty="0" smtClean="0">
                <a:solidFill>
                  <a:srgbClr val="484E5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Татьяна Леонидовна, </a:t>
            </a:r>
          </a:p>
          <a:p>
            <a:pPr>
              <a:spcBef>
                <a:spcPts val="0"/>
              </a:spcBef>
            </a:pPr>
            <a:r>
              <a:rPr lang="ru-RU" sz="1600" b="0" dirty="0" smtClean="0">
                <a:solidFill>
                  <a:srgbClr val="484E5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педагог дополнительного образования, 1КК </a:t>
            </a:r>
            <a:endParaRPr lang="ru-RU" sz="1600" b="0" dirty="0">
              <a:solidFill>
                <a:srgbClr val="484E5A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1547664" y="188640"/>
            <a:ext cx="74279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800" b="1" dirty="0">
                <a:solidFill>
                  <a:srgbClr val="484E5A"/>
                </a:solidFill>
                <a:latin typeface="Tahoma" pitchFamily="34" charset="0"/>
                <a:cs typeface="Tahoma" pitchFamily="34" charset="0"/>
              </a:rPr>
              <a:t>муниципальное бюджетное учреждение </a:t>
            </a:r>
          </a:p>
          <a:p>
            <a:pPr algn="ctr"/>
            <a:r>
              <a:rPr lang="ru-RU" altLang="ru-RU" sz="1800" b="1" dirty="0">
                <a:solidFill>
                  <a:srgbClr val="484E5A"/>
                </a:solidFill>
                <a:latin typeface="Tahoma" pitchFamily="34" charset="0"/>
                <a:cs typeface="Tahoma" pitchFamily="34" charset="0"/>
              </a:rPr>
              <a:t>дополнительного образования </a:t>
            </a:r>
          </a:p>
          <a:p>
            <a:pPr algn="ctr"/>
            <a:r>
              <a:rPr lang="ru-RU" altLang="ru-RU" sz="1800" b="1" dirty="0">
                <a:solidFill>
                  <a:srgbClr val="484E5A"/>
                </a:solidFill>
                <a:latin typeface="Tahoma" pitchFamily="34" charset="0"/>
                <a:cs typeface="Tahoma" pitchFamily="34" charset="0"/>
              </a:rPr>
              <a:t>«ЦЕНТР ТВОРЧЕСТВА И РАЗВИТИЯ «ПЛАНЕТА ТАЛАНТОВ»</a:t>
            </a:r>
            <a:endParaRPr lang="ru-RU" altLang="ru-RU" sz="1800" dirty="0">
              <a:solidFill>
                <a:srgbClr val="484E5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6237312"/>
            <a:ext cx="20233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484E5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г. Ачинск 2022 г.</a:t>
            </a:r>
            <a:endParaRPr lang="ru-RU" sz="1600" dirty="0">
              <a:solidFill>
                <a:srgbClr val="484E5A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38" y="110852"/>
            <a:ext cx="10795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2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076056" y="1556792"/>
            <a:ext cx="3470104" cy="4104456"/>
          </a:xfrm>
        </p:spPr>
        <p:txBody>
          <a:bodyPr>
            <a:normAutofit/>
          </a:bodyPr>
          <a:lstStyle/>
          <a:p>
            <a:pPr marL="0" indent="266700" algn="just">
              <a:buNone/>
            </a:pPr>
            <a:endParaRPr lang="ru-RU" dirty="0" smtClean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66700" algn="just">
              <a:buNone/>
            </a:pP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66700" algn="just">
              <a:buNone/>
            </a:pPr>
            <a:r>
              <a:rPr lang="ru-RU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	Насыпьте в футляр немного гороха или, например, бисера. Закройте его.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848872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49" y="2060848"/>
            <a:ext cx="2197218" cy="3202724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60848"/>
            <a:ext cx="2088232" cy="3158811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434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148064" y="1391422"/>
            <a:ext cx="3324944" cy="2232248"/>
          </a:xfrm>
        </p:spPr>
        <p:txBody>
          <a:bodyPr>
            <a:noAutofit/>
          </a:bodyPr>
          <a:lstStyle/>
          <a:p>
            <a:pPr marL="6350" indent="26035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	Сложите квадрат однотонной светлой  ткани для рук и головы по диагонали, накройте им голову (футляр с горохом), завяжите красной нитью, расправляя складки на лице.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вал 2">
            <a:hlinkClick r:id="rId2" action="ppaction://hlinksldjump"/>
          </p:cNvPr>
          <p:cNvSpPr/>
          <p:nvPr/>
        </p:nvSpPr>
        <p:spPr>
          <a:xfrm>
            <a:off x="8172400" y="5661248"/>
            <a:ext cx="601216" cy="601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07" y="2079671"/>
            <a:ext cx="2340076" cy="2962122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32856"/>
            <a:ext cx="2057151" cy="2980928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310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83968" y="1556792"/>
            <a:ext cx="4334200" cy="4104456"/>
          </a:xfrm>
        </p:spPr>
        <p:txBody>
          <a:bodyPr>
            <a:normAutofit lnSpcReduction="10000"/>
          </a:bodyPr>
          <a:lstStyle/>
          <a:p>
            <a:pPr marL="0" indent="266700" algn="just">
              <a:buNone/>
            </a:pPr>
            <a:endParaRPr lang="ru-RU" dirty="0" smtClean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66700" algn="just">
              <a:buNone/>
            </a:pP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6670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3. Вытяните с боков руки. Сначала с одной стороны  подверните уголок ткани внутрь. Загните края внутрь в виде треугольника. Сложите пополам и перевяжите красной нитью как на фото. 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43" y="188640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12" y="2636912"/>
            <a:ext cx="3300666" cy="1851389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112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355976" y="2060848"/>
            <a:ext cx="4334200" cy="240486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6350" indent="26035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4. Таким же образом сделайте вторую руку. Не делайте руки слишком длинными. 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54" y="1700808"/>
            <a:ext cx="2161482" cy="3839345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33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427984" y="1772816"/>
            <a:ext cx="4320480" cy="3845024"/>
          </a:xfrm>
        </p:spPr>
        <p:txBody>
          <a:bodyPr>
            <a:normAutofit/>
          </a:bodyPr>
          <a:lstStyle/>
          <a:p>
            <a:pPr marL="6350" indent="260350">
              <a:buNone/>
            </a:pP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350" indent="260350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5. Вытяните ножки куклы, как показано на фото. Ступню ноги обмотайте ниткой.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2289468" cy="4071365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0" y="1268140"/>
            <a:ext cx="3960440" cy="4465116"/>
          </a:xfrm>
        </p:spPr>
        <p:txBody>
          <a:bodyPr>
            <a:normAutofit/>
          </a:bodyPr>
          <a:lstStyle/>
          <a:p>
            <a:pPr marL="0" indent="266700" algn="just">
              <a:buNone/>
            </a:pPr>
            <a:endParaRPr lang="ru-RU" dirty="0" smtClean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66700" algn="just">
              <a:buNone/>
            </a:pP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66700" algn="just">
              <a:buNone/>
            </a:pP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66700" algn="just">
              <a:buNone/>
            </a:pPr>
            <a:r>
              <a:rPr lang="ru-RU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Таким же образом </a:t>
            </a:r>
            <a:r>
              <a:rPr lang="ru-RU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обмотайте 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вторую ножку.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811" y="1916832"/>
            <a:ext cx="2147079" cy="3816424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91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4008" y="2564904"/>
            <a:ext cx="3816424" cy="2880320"/>
          </a:xfrm>
        </p:spPr>
        <p:txBody>
          <a:bodyPr>
            <a:normAutofit/>
          </a:bodyPr>
          <a:lstStyle/>
          <a:p>
            <a:pPr marL="0" indent="26670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7. Сделайте из ленточки </a:t>
            </a:r>
            <a:r>
              <a:rPr lang="ru-RU" dirty="0" err="1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обережный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крест на туловище.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762" y="1844824"/>
            <a:ext cx="2187766" cy="3892936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732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139952" y="2204864"/>
            <a:ext cx="4680520" cy="25922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AF430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</a:t>
            </a:r>
            <a:r>
              <a:rPr lang="ru-RU" dirty="0" smtClean="0">
                <a:solidFill>
                  <a:srgbClr val="AF430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Юбки </a:t>
            </a:r>
            <a:r>
              <a:rPr lang="ru-RU" dirty="0">
                <a:solidFill>
                  <a:srgbClr val="AF430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кукле Погремушке прикрепите выворотным способом.  Для этого возьмите 2 прямоугольника ткани для </a:t>
            </a:r>
            <a:r>
              <a:rPr lang="ru-RU" dirty="0" smtClean="0">
                <a:solidFill>
                  <a:srgbClr val="AF430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юбок </a:t>
            </a:r>
            <a:r>
              <a:rPr lang="ru-RU" dirty="0">
                <a:solidFill>
                  <a:srgbClr val="AF430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обмотайте вокруг головы. Очень туго прикрепите юбки к туловищу.</a:t>
            </a:r>
            <a:endParaRPr lang="ru-RU" dirty="0" smtClean="0">
              <a:solidFill>
                <a:srgbClr val="AF430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65362" y="260648"/>
            <a:ext cx="777113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503" y="1700808"/>
            <a:ext cx="2154510" cy="3831420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74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11960" y="2852936"/>
            <a:ext cx="4320480" cy="3645024"/>
          </a:xfrm>
        </p:spPr>
        <p:txBody>
          <a:bodyPr>
            <a:noAutofit/>
          </a:bodyPr>
          <a:lstStyle/>
          <a:p>
            <a:pPr marL="6350" indent="26035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9. Выверните юбки. 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9061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813" y="1772816"/>
            <a:ext cx="2184718" cy="3885140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796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067944" y="2852936"/>
            <a:ext cx="4608512" cy="1224136"/>
          </a:xfrm>
        </p:spPr>
        <p:txBody>
          <a:bodyPr>
            <a:normAutofit/>
          </a:bodyPr>
          <a:lstStyle/>
          <a:p>
            <a:pPr marL="6350" indent="26035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10. </a:t>
            </a:r>
            <a:r>
              <a:rPr lang="ru-RU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Привяжите к талии фартук. 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95" y="332656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2161482" cy="3839345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011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5760640" cy="63408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Оглавление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487375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484E5A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2" action="ppaction://hlinksldjump"/>
              </a:rPr>
              <a:t>Введение</a:t>
            </a:r>
            <a:endParaRPr lang="ru-RU" sz="2800" dirty="0" smtClean="0">
              <a:solidFill>
                <a:srgbClr val="484E5A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3" action="ppaction://hlinksldjump"/>
              </a:rPr>
              <a:t>Учебный материал:</a:t>
            </a:r>
            <a:endParaRPr lang="ru-RU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3" action="ppaction://hlinksldjump"/>
              </a:rPr>
              <a:t>Традиции изготовления старинной тряпичной куклы</a:t>
            </a:r>
            <a:endParaRPr lang="ru-RU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4" action="ppaction://hlinksldjump"/>
              </a:rPr>
              <a:t>Пошаговое изготовление куклы.</a:t>
            </a:r>
            <a:endParaRPr lang="ru-RU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5" action="ppaction://hlinksldjump"/>
              </a:rPr>
              <a:t>Рефлексия</a:t>
            </a:r>
            <a:endParaRPr lang="ru-RU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6" action="ppaction://hlinksldjump"/>
              </a:rPr>
              <a:t>Заключение</a:t>
            </a:r>
            <a:endParaRPr lang="ru-RU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7" action="ppaction://hlinksldjump"/>
              </a:rPr>
              <a:t>Информационные ресурсы</a:t>
            </a:r>
            <a:endParaRPr lang="ru-RU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108012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52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067944" y="2852936"/>
            <a:ext cx="4608512" cy="1224136"/>
          </a:xfrm>
        </p:spPr>
        <p:txBody>
          <a:bodyPr>
            <a:normAutofit/>
          </a:bodyPr>
          <a:lstStyle/>
          <a:p>
            <a:pPr marL="6350" indent="26035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11. Опустите фартук вниз.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95" y="332656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2218249" cy="3949312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587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067944" y="2852936"/>
            <a:ext cx="4608512" cy="1224136"/>
          </a:xfrm>
        </p:spPr>
        <p:txBody>
          <a:bodyPr>
            <a:normAutofit/>
          </a:bodyPr>
          <a:lstStyle/>
          <a:p>
            <a:pPr marL="6350" indent="26035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12. Привяжите к голове ленточку.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95" y="332656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2204864"/>
            <a:ext cx="2306490" cy="3808389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134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067944" y="2852936"/>
            <a:ext cx="4608512" cy="1224136"/>
          </a:xfrm>
        </p:spPr>
        <p:txBody>
          <a:bodyPr>
            <a:normAutofit/>
          </a:bodyPr>
          <a:lstStyle/>
          <a:p>
            <a:pPr marL="6350" indent="260350" algn="just">
              <a:buNone/>
            </a:pPr>
            <a:r>
              <a:rPr lang="ru-RU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13. 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Завяжите платок.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95" y="332656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2373623" cy="4042744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285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067944" y="2852936"/>
            <a:ext cx="4608512" cy="1224136"/>
          </a:xfrm>
        </p:spPr>
        <p:txBody>
          <a:bodyPr>
            <a:normAutofit/>
          </a:bodyPr>
          <a:lstStyle/>
          <a:p>
            <a:pPr marL="6350" indent="26035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14. Кукла Погремушка  готова!</a:t>
            </a:r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6864" cy="490066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Пошаговое изготовление куклы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95" y="332656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2266380" cy="3746675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03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Рефлексия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8640"/>
            <a:ext cx="242887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76" y="267912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13038" y="2265090"/>
            <a:ext cx="8219401" cy="479670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b="1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Давайте ваша куколка расскажет о себе: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как ее зовут,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-как она себя чувствует,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-как ее делали…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3890">
            <a:off x="5712615" y="3954289"/>
            <a:ext cx="2163763" cy="2468563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0738">
            <a:off x="3055627" y="3959799"/>
            <a:ext cx="1606633" cy="2457540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65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449144" cy="63408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Заключение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467544" y="1412776"/>
            <a:ext cx="7920880" cy="3629000"/>
          </a:xfrm>
        </p:spPr>
        <p:txBody>
          <a:bodyPr>
            <a:noAutofit/>
          </a:bodyPr>
          <a:lstStyle/>
          <a:p>
            <a:pPr marL="6350" indent="260350" algn="just">
              <a:spcBef>
                <a:spcPts val="1200"/>
              </a:spcBef>
              <a:buNone/>
            </a:pPr>
            <a:endParaRPr lang="ru-RU" sz="2000" dirty="0" smtClean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350" indent="260350" algn="just">
              <a:spcBef>
                <a:spcPts val="1200"/>
              </a:spcBef>
              <a:buNone/>
            </a:pPr>
            <a:endParaRPr lang="ru-RU" sz="2000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350" indent="260350" algn="just">
              <a:spcBef>
                <a:spcPts val="1200"/>
              </a:spcBef>
              <a:buNone/>
            </a:pPr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Данная презентация  предназначена 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для обучающихся  младшего школьного </a:t>
            </a:r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возраста при проведении занятия по образовательной общеразвивающей дополнительной программе «Берегиня»  Презентация 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может использоваться в дополнительном образовании, во внеурочной деятельности, на уроках технологии.</a:t>
            </a:r>
          </a:p>
          <a:p>
            <a:pPr marL="6350" indent="260350" algn="just">
              <a:spcBef>
                <a:spcPts val="1200"/>
              </a:spcBef>
              <a:buNone/>
            </a:pPr>
            <a:endParaRPr lang="ru-RU" sz="2000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вал 2">
            <a:hlinkClick r:id="rId2" action="ppaction://hlinksldjump"/>
          </p:cNvPr>
          <p:cNvSpPr/>
          <p:nvPr/>
        </p:nvSpPr>
        <p:spPr>
          <a:xfrm>
            <a:off x="8172400" y="5661248"/>
            <a:ext cx="60121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794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272808" cy="63408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Информационные ресурсы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499811"/>
            <a:ext cx="8424936" cy="424847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endParaRPr lang="ru-RU" dirty="0" smtClean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 изготовлении презентации использовались материалы сайта: </a:t>
            </a:r>
          </a:p>
          <a:p>
            <a:pPr algn="ctr">
              <a:buNone/>
            </a:pPr>
            <a:r>
              <a:rPr lang="en-US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http://podelki-doma.ru/handmade/iz-tkani/kukolka-v-dorogu#ixzz2wEPo3IVZ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8244408" y="5757178"/>
            <a:ext cx="46579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4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2"/>
          <p:cNvSpPr txBox="1">
            <a:spLocks/>
          </p:cNvSpPr>
          <p:nvPr/>
        </p:nvSpPr>
        <p:spPr>
          <a:xfrm>
            <a:off x="863080" y="2060848"/>
            <a:ext cx="8280920" cy="122413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БЛАГОДАРЮ ЗА ВНИМАНИЕ!</a:t>
            </a: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37312"/>
            <a:ext cx="49847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ustomShape 1"/>
          <p:cNvSpPr/>
          <p:nvPr/>
        </p:nvSpPr>
        <p:spPr>
          <a:xfrm>
            <a:off x="1043608" y="6237312"/>
            <a:ext cx="1801813" cy="4857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0625" tIns="25313" rIns="50625" bIns="25313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8 (39151) 3 01 03</a:t>
            </a:r>
          </a:p>
        </p:txBody>
      </p:sp>
      <p:pic>
        <p:nvPicPr>
          <p:cNvPr id="8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6237312"/>
            <a:ext cx="44132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ustomShape 1"/>
          <p:cNvSpPr/>
          <p:nvPr/>
        </p:nvSpPr>
        <p:spPr>
          <a:xfrm>
            <a:off x="3779912" y="6165304"/>
            <a:ext cx="2206625" cy="5270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0625" tIns="25313" rIns="50625" bIns="25313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500" u="sng" dirty="0" err="1">
                <a:solidFill>
                  <a:srgbClr val="0000FF"/>
                </a:solidFill>
              </a:rPr>
              <a:t>планетаталантов.рф</a:t>
            </a:r>
            <a:r>
              <a:rPr lang="ru-RU" sz="1500" u="sng" dirty="0">
                <a:solidFill>
                  <a:srgbClr val="0000FF"/>
                </a:solidFill>
              </a:rPr>
              <a:t>  </a:t>
            </a:r>
            <a:endParaRPr lang="ru-RU" sz="1500" dirty="0"/>
          </a:p>
        </p:txBody>
      </p:sp>
      <p:pic>
        <p:nvPicPr>
          <p:cNvPr id="10" name="Рисунок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6237312"/>
            <a:ext cx="5207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ustomShape 1"/>
          <p:cNvSpPr/>
          <p:nvPr/>
        </p:nvSpPr>
        <p:spPr>
          <a:xfrm>
            <a:off x="6732240" y="6165304"/>
            <a:ext cx="2225675" cy="5286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0625" tIns="25313" rIns="50625" bIns="25313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500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https://vk.com/achdo</a:t>
            </a:r>
            <a:endParaRPr lang="ru-RU" sz="1500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23813" y="6021288"/>
            <a:ext cx="9120187" cy="191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83" y="260648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6089104" cy="7200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Введение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496944" cy="55446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Цель: 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приобщение учащихся к традициям русского народа через изготовление старинной тряпичной игровой куклы Погремушки.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Задачи: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	научить обучающихся изготавливать старинную тряпичную игровую куклу Погремушку.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	развивать творческие способности, самостоятельность, фантазию;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	воспитывать интерес к культуре своего народа и бережное отношение к кукле,  художественный и эстетический вкус, уважение к народным традициям. 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8143269" y="5733256"/>
            <a:ext cx="554360" cy="5417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4016"/>
            <a:ext cx="108012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7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089104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Из истории…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4008" y="756453"/>
            <a:ext cx="4032449" cy="4968552"/>
          </a:xfrm>
        </p:spPr>
        <p:txBody>
          <a:bodyPr>
            <a:noAutofit/>
          </a:bodyPr>
          <a:lstStyle/>
          <a:p>
            <a:pPr marL="0" indent="363538" algn="just">
              <a:buNone/>
            </a:pPr>
            <a:endParaRPr lang="ru-RU" sz="2000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63538" algn="just">
              <a:buNone/>
            </a:pP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0795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69532"/>
            <a:ext cx="3077078" cy="2307808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115" y="1265208"/>
            <a:ext cx="3249353" cy="2412132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3978692"/>
            <a:ext cx="3810000" cy="2590800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96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2" action="ppaction://hlinksldjump"/>
          </p:cNvPr>
          <p:cNvSpPr/>
          <p:nvPr/>
        </p:nvSpPr>
        <p:spPr>
          <a:xfrm>
            <a:off x="8172400" y="5733256"/>
            <a:ext cx="599931" cy="61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Из истории...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488465" y="1201463"/>
            <a:ext cx="4980485" cy="506916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AF430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AF430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dirty="0" smtClean="0">
                <a:solidFill>
                  <a:srgbClr val="AF430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</a:t>
            </a:r>
            <a:r>
              <a:rPr lang="ru-RU" dirty="0">
                <a:solidFill>
                  <a:srgbClr val="AF430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Раньше Погремушки были предметами культов, ритуальными и музыкальными инструментами. Они прошли через столетия, постепенно сменяя названия, форму, материалы, из которых изготовлены и назначение, стали обычными детскими игрушками или музыкальными инструментами.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50" y="260648"/>
            <a:ext cx="10795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42" y="1484784"/>
            <a:ext cx="2661676" cy="1996257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46" y="3816840"/>
            <a:ext cx="2035424" cy="1919114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156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089104" cy="850106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Из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истории…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51520" y="1196752"/>
            <a:ext cx="8352928" cy="5544616"/>
          </a:xfrm>
        </p:spPr>
        <p:txBody>
          <a:bodyPr>
            <a:normAutofit/>
          </a:bodyPr>
          <a:lstStyle/>
          <a:p>
            <a:pPr marL="7938" lvl="0" indent="350838" algn="just">
              <a:buClr>
                <a:srgbClr val="FE8637"/>
              </a:buClr>
              <a:buNone/>
            </a:pPr>
            <a:endParaRPr lang="ru-RU" dirty="0" smtClean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938" lvl="0" indent="350838" algn="just">
              <a:buClr>
                <a:srgbClr val="FE8637"/>
              </a:buClr>
              <a:buNone/>
            </a:pPr>
            <a:r>
              <a:rPr lang="ru-RU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Из 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чего же их делали раньше? Из  кости,  камней, песка, раковины, глины, соломы, коры дерева, природных материалов, ткани.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14" y="404664"/>
            <a:ext cx="10795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96952"/>
            <a:ext cx="2258786" cy="1797993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1" b="22441"/>
          <a:stretch/>
        </p:blipFill>
        <p:spPr bwMode="auto">
          <a:xfrm>
            <a:off x="3131840" y="2996952"/>
            <a:ext cx="2503910" cy="1797993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996951"/>
            <a:ext cx="2347249" cy="1797993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054" y="5085183"/>
            <a:ext cx="2151482" cy="1481245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865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555776" y="755876"/>
            <a:ext cx="6289548" cy="4968552"/>
          </a:xfrm>
        </p:spPr>
        <p:txBody>
          <a:bodyPr>
            <a:noAutofit/>
          </a:bodyPr>
          <a:lstStyle/>
          <a:p>
            <a:pPr marL="6350" indent="260350" algn="just">
              <a:buNone/>
            </a:pPr>
            <a:endParaRPr lang="ru-RU" sz="2000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350" indent="260350" algn="just">
              <a:buNone/>
            </a:pP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Кукла </a:t>
            </a:r>
            <a:r>
              <a:rPr lang="ru-RU" dirty="0" err="1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Погремень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(или Погремушка) имеет белорусские корни, это кукла для игры.</a:t>
            </a:r>
          </a:p>
          <a:p>
            <a:pPr marL="6350" indent="260350" algn="just">
              <a:buNone/>
            </a:pPr>
            <a:r>
              <a:rPr lang="ru-RU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Это 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 девочки или женщины. Делается из текстильных материалов, в качестве головы использованы небольшие баночки или футлярчики с горохом, обтянутые тканью. Можно использовать крупные маковые головки, пустые грецкие орешки, другие шарообразные предметы. </a:t>
            </a:r>
            <a:r>
              <a:rPr lang="ru-RU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Эта </a:t>
            </a:r>
            <a:r>
              <a:rPr lang="ru-RU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небольшая куколка вызывает улыбку на лицах взрослых и детей.</a:t>
            </a: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2339752" y="188640"/>
            <a:ext cx="5153000" cy="57606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Из истории…</a:t>
            </a:r>
            <a:endParaRPr kumimoji="0" lang="ru-RU" sz="36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67" y="150975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3" r="14442"/>
          <a:stretch/>
        </p:blipFill>
        <p:spPr bwMode="auto">
          <a:xfrm>
            <a:off x="362397" y="2564904"/>
            <a:ext cx="2160239" cy="2472288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851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16824" cy="56207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Правила безопасности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124" name="Picture 4" descr="https://im0-tub-ru.yandex.net/i?id=f8e9b04610f7b084601312f07e16a83f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73441"/>
            <a:ext cx="7272808" cy="4968553"/>
          </a:xfrm>
          <a:prstGeom prst="rect">
            <a:avLst/>
          </a:prstGeom>
          <a:noFill/>
          <a:ln w="571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59" y="0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310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6449144" cy="56207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Необходимые материалы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851920" y="1196132"/>
            <a:ext cx="4968552" cy="5499991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квадрат 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светлой ткани 27х27см для туловища куклы; </a:t>
            </a:r>
          </a:p>
          <a:p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 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прямоугольника 20х10 см разноцветной яркой ткани для юбок;</a:t>
            </a:r>
          </a:p>
          <a:p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 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прямоугольник  10х6 см  для фартука</a:t>
            </a:r>
          </a:p>
          <a:p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треугольник 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 большой стороной 27 см для косынки</a:t>
            </a:r>
          </a:p>
          <a:p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лента 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под косынку</a:t>
            </a:r>
          </a:p>
          <a:p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футляр  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 киндер-сюрприза;</a:t>
            </a:r>
          </a:p>
          <a:p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горох 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(или др., например, бисер)</a:t>
            </a:r>
          </a:p>
          <a:p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красные 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нитки;</a:t>
            </a:r>
          </a:p>
          <a:p>
            <a:r>
              <a:rPr lang="ru-RU" sz="2000" dirty="0" smtClean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ножницы</a:t>
            </a:r>
            <a:r>
              <a:rPr lang="ru-RU" sz="2000" dirty="0">
                <a:solidFill>
                  <a:srgbClr val="AF430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endParaRPr lang="ru-RU" dirty="0">
              <a:solidFill>
                <a:srgbClr val="AF430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вал 2">
            <a:hlinkClick r:id="rId2" action="ppaction://hlinksldjump"/>
          </p:cNvPr>
          <p:cNvSpPr/>
          <p:nvPr/>
        </p:nvSpPr>
        <p:spPr>
          <a:xfrm>
            <a:off x="8172400" y="5710144"/>
            <a:ext cx="515524" cy="529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10858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9"/>
            <a:ext cx="2832807" cy="4009335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81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1097</TotalTime>
  <Words>561</Words>
  <Application>Microsoft Office PowerPoint</Application>
  <PresentationFormat>Экран (4:3)</PresentationFormat>
  <Paragraphs>101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Эркер</vt:lpstr>
      <vt:lpstr>Презентация к занятию  Старинная тряпичная обереговая кукла. Погремушка.</vt:lpstr>
      <vt:lpstr>Оглавление</vt:lpstr>
      <vt:lpstr>Введение</vt:lpstr>
      <vt:lpstr>Из истории…</vt:lpstr>
      <vt:lpstr>Из истории...</vt:lpstr>
      <vt:lpstr>Из истории…</vt:lpstr>
      <vt:lpstr>Презентация PowerPoint</vt:lpstr>
      <vt:lpstr>Правила безопасности</vt:lpstr>
      <vt:lpstr>Необходимые материалы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Пошаговое изготовление куклы</vt:lpstr>
      <vt:lpstr>Рефлексия</vt:lpstr>
      <vt:lpstr>Заключение</vt:lpstr>
      <vt:lpstr>Информационные ресурсы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Куклы-обереги. Благополучница</dc:title>
  <dc:creator>teacher</dc:creator>
  <cp:lastModifiedBy>User</cp:lastModifiedBy>
  <cp:revision>126</cp:revision>
  <dcterms:created xsi:type="dcterms:W3CDTF">2019-02-08T06:50:14Z</dcterms:created>
  <dcterms:modified xsi:type="dcterms:W3CDTF">2022-11-01T06:58:22Z</dcterms:modified>
</cp:coreProperties>
</file>