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s/slide47.xml" ContentType="application/vnd.openxmlformats-officedocument.presentationml.slide+xml"/>
  <Override PartName="/ppt/slides/slide56.xml" ContentType="application/vnd.openxmlformats-officedocument.presentationml.slide+xml"/>
  <Override PartName="/ppt/slides/slide58.xml" ContentType="application/vnd.openxmlformats-officedocument.presentationml.slide+xml"/>
  <Override PartName="/ppt/slides/slide67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s/slide45.xml" ContentType="application/vnd.openxmlformats-officedocument.presentationml.slide+xml"/>
  <Override PartName="/ppt/slides/slide54.xml" ContentType="application/vnd.openxmlformats-officedocument.presentationml.slide+xml"/>
  <Override PartName="/ppt/slides/slide65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slides/slide43.xml" ContentType="application/vnd.openxmlformats-officedocument.presentationml.slide+xml"/>
  <Override PartName="/ppt/slides/slide52.xml" ContentType="application/vnd.openxmlformats-officedocument.presentationml.slide+xml"/>
  <Override PartName="/ppt/slides/slide63.xml" ContentType="application/vnd.openxmlformats-officedocument.presentationml.slide+xml"/>
  <Override PartName="/ppt/slides/slide7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slides/slide50.xml" ContentType="application/vnd.openxmlformats-officedocument.presentationml.slide+xml"/>
  <Override PartName="/ppt/slides/slide61.xml" ContentType="application/vnd.openxmlformats-officedocument.presentationml.slide+xml"/>
  <Override PartName="/ppt/slides/slide70.xml" ContentType="application/vnd.openxmlformats-officedocument.presentationml.slide+xml"/>
  <Override PartName="/ppt/slides/slide10.xml" ContentType="application/vnd.openxmlformats-officedocument.presentationml.slide+xml"/>
  <Override PartName="/ppt/slides/slide12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slides/slide59.xml" ContentType="application/vnd.openxmlformats-officedocument.presentationml.slide+xml"/>
  <Override PartName="/ppt/slides/slide68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s/slide48.xml" ContentType="application/vnd.openxmlformats-officedocument.presentationml.slide+xml"/>
  <Override PartName="/ppt/slides/slide57.xml" ContentType="application/vnd.openxmlformats-officedocument.presentationml.slide+xml"/>
  <Override PartName="/ppt/slides/slide6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slides/slide46.xml" ContentType="application/vnd.openxmlformats-officedocument.presentationml.slide+xml"/>
  <Override PartName="/ppt/slides/slide55.xml" ContentType="application/vnd.openxmlformats-officedocument.presentationml.slide+xml"/>
  <Override PartName="/ppt/slides/slide64.xml" ContentType="application/vnd.openxmlformats-officedocument.presentationml.slide+xml"/>
  <Override PartName="/ppt/slides/slide7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s/slide44.xml" ContentType="application/vnd.openxmlformats-officedocument.presentationml.slide+xml"/>
  <Override PartName="/ppt/slides/slide53.xml" ContentType="application/vnd.openxmlformats-officedocument.presentationml.slide+xml"/>
  <Override PartName="/ppt/slides/slide62.xml" ContentType="application/vnd.openxmlformats-officedocument.presentationml.slide+xml"/>
  <Override PartName="/ppt/slides/slide71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s/slide42.xml" ContentType="application/vnd.openxmlformats-officedocument.presentationml.slide+xml"/>
  <Override PartName="/ppt/slides/slide51.xml" ContentType="application/vnd.openxmlformats-officedocument.presentationml.slide+xml"/>
  <Override PartName="/ppt/slides/slide60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slides/slide20.xml" ContentType="application/vnd.openxmlformats-officedocument.presentationml.slide+xml"/>
  <Override PartName="/ppt/slides/slide40.xml" ContentType="application/vnd.openxmlformats-officedocument.presentationml.slide+xml"/>
  <Override PartName="/ppt/slideLayouts/slideLayout10.xml" ContentType="application/vnd.openxmlformats-officedocument.presentationml.slideLayout+xml"/>
  <Override PartName="/ppt/slides/slide8.xml" ContentType="application/vnd.openxmlformats-officedocument.presentationml.slide+xml"/>
  <Override PartName="/ppt/slides/slide49.xml" ContentType="application/vnd.openxmlformats-officedocument.presentationml.slide+xml"/>
  <Override PartName="/ppt/slides/slide69.xml" ContentType="application/vnd.openxmlformats-officedocument.presentationml.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0" r:id="rId1"/>
  </p:sldMasterIdLst>
  <p:sldIdLst>
    <p:sldId id="256" r:id="rId2"/>
    <p:sldId id="257" r:id="rId3"/>
    <p:sldId id="259" r:id="rId4"/>
    <p:sldId id="261" r:id="rId5"/>
    <p:sldId id="258" r:id="rId6"/>
    <p:sldId id="262" r:id="rId7"/>
    <p:sldId id="263" r:id="rId8"/>
    <p:sldId id="264" r:id="rId9"/>
    <p:sldId id="265" r:id="rId10"/>
    <p:sldId id="266" r:id="rId11"/>
    <p:sldId id="267" r:id="rId12"/>
    <p:sldId id="268" r:id="rId13"/>
    <p:sldId id="269" r:id="rId14"/>
    <p:sldId id="270" r:id="rId15"/>
    <p:sldId id="271" r:id="rId16"/>
    <p:sldId id="272" r:id="rId17"/>
    <p:sldId id="273" r:id="rId18"/>
    <p:sldId id="274" r:id="rId19"/>
    <p:sldId id="275" r:id="rId20"/>
    <p:sldId id="276" r:id="rId21"/>
    <p:sldId id="277" r:id="rId22"/>
    <p:sldId id="278" r:id="rId23"/>
    <p:sldId id="279" r:id="rId24"/>
    <p:sldId id="280" r:id="rId25"/>
    <p:sldId id="281" r:id="rId26"/>
    <p:sldId id="282" r:id="rId27"/>
    <p:sldId id="283" r:id="rId28"/>
    <p:sldId id="284" r:id="rId29"/>
    <p:sldId id="285" r:id="rId30"/>
    <p:sldId id="286" r:id="rId31"/>
    <p:sldId id="287" r:id="rId32"/>
    <p:sldId id="288" r:id="rId33"/>
    <p:sldId id="289" r:id="rId34"/>
    <p:sldId id="290" r:id="rId35"/>
    <p:sldId id="291" r:id="rId36"/>
    <p:sldId id="292" r:id="rId37"/>
    <p:sldId id="294" r:id="rId38"/>
    <p:sldId id="295" r:id="rId39"/>
    <p:sldId id="296" r:id="rId40"/>
    <p:sldId id="293" r:id="rId41"/>
    <p:sldId id="297" r:id="rId42"/>
    <p:sldId id="298" r:id="rId43"/>
    <p:sldId id="299" r:id="rId44"/>
    <p:sldId id="300" r:id="rId45"/>
    <p:sldId id="301" r:id="rId46"/>
    <p:sldId id="302" r:id="rId47"/>
    <p:sldId id="303" r:id="rId48"/>
    <p:sldId id="304" r:id="rId49"/>
    <p:sldId id="305" r:id="rId50"/>
    <p:sldId id="306" r:id="rId51"/>
    <p:sldId id="307" r:id="rId52"/>
    <p:sldId id="308" r:id="rId53"/>
    <p:sldId id="309" r:id="rId54"/>
    <p:sldId id="310" r:id="rId55"/>
    <p:sldId id="311" r:id="rId56"/>
    <p:sldId id="312" r:id="rId57"/>
    <p:sldId id="314" r:id="rId58"/>
    <p:sldId id="315" r:id="rId59"/>
    <p:sldId id="316" r:id="rId60"/>
    <p:sldId id="317" r:id="rId61"/>
    <p:sldId id="318" r:id="rId62"/>
    <p:sldId id="319" r:id="rId63"/>
    <p:sldId id="320" r:id="rId64"/>
    <p:sldId id="321" r:id="rId65"/>
    <p:sldId id="322" r:id="rId66"/>
    <p:sldId id="323" r:id="rId67"/>
    <p:sldId id="324" r:id="rId68"/>
    <p:sldId id="325" r:id="rId69"/>
    <p:sldId id="326" r:id="rId70"/>
    <p:sldId id="328" r:id="rId71"/>
    <p:sldId id="329" r:id="rId72"/>
    <p:sldId id="330" r:id="rId73"/>
    <p:sldId id="331" r:id="rId74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1410" y="-6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slide" Target="slides/slide73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61" Type="http://schemas.openxmlformats.org/officeDocument/2006/relationships/slide" Target="slides/slide60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17.01.2021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21" r:id="rId1"/>
    <p:sldLayoutId id="2147483722" r:id="rId2"/>
    <p:sldLayoutId id="2147483723" r:id="rId3"/>
    <p:sldLayoutId id="2147483724" r:id="rId4"/>
    <p:sldLayoutId id="2147483725" r:id="rId5"/>
    <p:sldLayoutId id="2147483726" r:id="rId6"/>
    <p:sldLayoutId id="2147483727" r:id="rId7"/>
    <p:sldLayoutId id="2147483728" r:id="rId8"/>
    <p:sldLayoutId id="2147483729" r:id="rId9"/>
    <p:sldLayoutId id="2147483730" r:id="rId10"/>
    <p:sldLayoutId id="2147483731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9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4000496" y="4857760"/>
            <a:ext cx="4837931" cy="1500198"/>
          </a:xfrm>
        </p:spPr>
        <p:txBody>
          <a:bodyPr>
            <a:noAutofit/>
          </a:bodyPr>
          <a:lstStyle/>
          <a:p>
            <a:pPr algn="r"/>
            <a:endParaRPr lang="ru-RU" sz="1600" dirty="0" smtClean="0"/>
          </a:p>
          <a:p>
            <a:pPr algn="r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Составила:</a:t>
            </a:r>
          </a:p>
          <a:p>
            <a:pPr algn="r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Инструктор по физической культуры</a:t>
            </a:r>
          </a:p>
          <a:p>
            <a:pPr algn="r"/>
            <a:r>
              <a:rPr lang="ru-RU" sz="1600" dirty="0" smtClean="0">
                <a:solidFill>
                  <a:schemeClr val="bg2">
                    <a:lumMod val="50000"/>
                  </a:schemeClr>
                </a:solidFill>
                <a:latin typeface="Arial Black" pitchFamily="34" charset="0"/>
              </a:rPr>
              <a:t>Гаврильева Лариса Альбертовна  </a:t>
            </a:r>
          </a:p>
          <a:p>
            <a:pPr algn="r"/>
            <a:endParaRPr lang="ru-RU" sz="1600" dirty="0"/>
          </a:p>
          <a:p>
            <a:pPr algn="r"/>
            <a:r>
              <a:rPr lang="ru-RU" sz="1600" dirty="0" smtClean="0"/>
              <a:t>    </a:t>
            </a:r>
            <a:endParaRPr lang="ru-RU" sz="1600" dirty="0">
              <a:solidFill>
                <a:schemeClr val="bg2">
                  <a:lumMod val="50000"/>
                </a:schemeClr>
              </a:solidFill>
              <a:latin typeface="Arial Black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817581" y="571480"/>
            <a:ext cx="7175351" cy="3721617"/>
          </a:xfrm>
        </p:spPr>
        <p:txBody>
          <a:bodyPr/>
          <a:lstStyle/>
          <a:p>
            <a:pPr algn="ctr">
              <a:buNone/>
            </a:pPr>
            <a:r>
              <a:rPr lang="ru-RU" sz="4400" dirty="0" smtClean="0">
                <a:solidFill>
                  <a:srgbClr val="FF0000"/>
                </a:solidFill>
                <a:latin typeface="Arial Black" pitchFamily="34" charset="0"/>
              </a:rPr>
              <a:t>Физическая культура малышам</a:t>
            </a:r>
            <a:r>
              <a:rPr lang="ru-RU" sz="4400" smtClean="0">
                <a:solidFill>
                  <a:srgbClr val="FF0000"/>
                </a:solidFill>
                <a:latin typeface="Arial Black" pitchFamily="34" charset="0"/>
              </a:rPr>
              <a:t/>
            </a:r>
            <a:br>
              <a:rPr lang="ru-RU" sz="4400" smtClean="0">
                <a:solidFill>
                  <a:srgbClr val="FF0000"/>
                </a:solidFill>
                <a:latin typeface="Arial Black" pitchFamily="34" charset="0"/>
              </a:rPr>
            </a:br>
            <a:r>
              <a:rPr lang="ru-RU" sz="4400" smtClean="0">
                <a:solidFill>
                  <a:srgbClr val="FF0000"/>
                </a:solidFill>
                <a:latin typeface="Arial Black" pitchFamily="34" charset="0"/>
              </a:rPr>
              <a:t>для </a:t>
            </a:r>
            <a:r>
              <a:rPr lang="ru-RU" sz="4400" dirty="0" smtClean="0">
                <a:solidFill>
                  <a:srgbClr val="FF0000"/>
                </a:solidFill>
                <a:latin typeface="Arial Black" pitchFamily="34" charset="0"/>
              </a:rPr>
              <a:t>детей 2–3 лет </a:t>
            </a:r>
            <a:endParaRPr lang="ru-RU" sz="4400" dirty="0">
              <a:solidFill>
                <a:srgbClr val="FF0000"/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01625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229200"/>
            <a:ext cx="6512511" cy="1368152"/>
          </a:xfrm>
        </p:spPr>
        <p:txBody>
          <a:bodyPr/>
          <a:lstStyle/>
          <a:p>
            <a:r>
              <a:rPr lang="ru-RU" dirty="0"/>
              <a:t>О</a:t>
            </a:r>
            <a:r>
              <a:rPr lang="ru-RU" dirty="0" smtClean="0"/>
              <a:t>ктябрь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332656"/>
            <a:ext cx="8640960" cy="4608512"/>
          </a:xfrm>
        </p:spPr>
        <p:txBody>
          <a:bodyPr/>
          <a:lstStyle/>
          <a:p>
            <a:r>
              <a:rPr lang="ru-RU" dirty="0" smtClean="0"/>
              <a:t>1.И.п.: стоя, руки внизу. Поднять руки вверх, потянуться-»вот какие мы большие», присесть, положить руки на колени- «вот какие мы маленькие»,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4-6 раз.</a:t>
            </a:r>
          </a:p>
          <a:p>
            <a:r>
              <a:rPr lang="ru-RU" dirty="0" smtClean="0"/>
              <a:t>2.И.п.:сидя на полу, ноги вместе, руками опереться сзади. Согнуть ноги, подтянуть колени к груди, обхватить колени руками и выпрямить ноги. «Длинные и короткие ноги».</a:t>
            </a:r>
          </a:p>
          <a:p>
            <a:r>
              <a:rPr lang="ru-RU" dirty="0" smtClean="0"/>
              <a:t>3.И.п.: лёжа на животе, смотреть вперёд, руки под подбородком. Протянуть руки вперёд, показать воспитателю- «рыбки плавают» 3-4 раза.</a:t>
            </a:r>
          </a:p>
          <a:p>
            <a:r>
              <a:rPr lang="ru-RU" dirty="0" smtClean="0"/>
              <a:t>4.И.п.: стоя, руки  опущены вниз. Поскоки на месте.</a:t>
            </a:r>
          </a:p>
          <a:p>
            <a:r>
              <a:rPr lang="ru-RU" dirty="0" smtClean="0"/>
              <a:t>5. Ходьба за воспитателем.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-152" b="43434"/>
          <a:stretch/>
        </p:blipFill>
        <p:spPr>
          <a:xfrm>
            <a:off x="611560" y="4602507"/>
            <a:ext cx="4824536" cy="2223089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787490147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85184"/>
            <a:ext cx="6512511" cy="1440160"/>
          </a:xfrm>
        </p:spPr>
        <p:txBody>
          <a:bodyPr/>
          <a:lstStyle/>
          <a:p>
            <a:r>
              <a:rPr lang="ru-RU" dirty="0" smtClean="0"/>
              <a:t>Октябрь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640960" cy="482453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«С Машенькой попляшем, платочками помашем»</a:t>
            </a:r>
          </a:p>
          <a:p>
            <a:r>
              <a:rPr lang="ru-RU" dirty="0" smtClean="0"/>
              <a:t>1.И.п.: сидя на ковре, платочек в правой руке. Поднять платочек над головой, помахать им и опустить на  колени. То же выполнить левой рукой.</a:t>
            </a:r>
          </a:p>
          <a:p>
            <a:r>
              <a:rPr lang="ru-RU" dirty="0" smtClean="0"/>
              <a:t>2.И.п.: стоя, взять платочек обеими руками за углы, руки опущены. Присесть, поднять платочек перед лицом- «спрятались», выпрямиться, опустить платочек- «нашлись». 4-6 раз.</a:t>
            </a:r>
          </a:p>
          <a:p>
            <a:r>
              <a:rPr lang="ru-RU" dirty="0" smtClean="0"/>
              <a:t>3.И.п.: лёжа на животе, платочек в вытянутой вперёд руке. Поднять руку вверх и опустить. Повторить 3-4 раза одной и другой рукой.</a:t>
            </a:r>
          </a:p>
          <a:p>
            <a:r>
              <a:rPr lang="ru-RU" dirty="0" smtClean="0"/>
              <a:t>4. Поскоки на месте на двух ногах.</a:t>
            </a:r>
          </a:p>
          <a:p>
            <a:r>
              <a:rPr lang="ru-RU" dirty="0" smtClean="0"/>
              <a:t>5. Ходьба за воспитателем.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707904" y="4509120"/>
            <a:ext cx="2088232" cy="220486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814175391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229200"/>
            <a:ext cx="6512511" cy="1440160"/>
          </a:xfrm>
        </p:spPr>
        <p:txBody>
          <a:bodyPr/>
          <a:lstStyle/>
          <a:p>
            <a:r>
              <a:rPr lang="ru-RU" dirty="0" smtClean="0"/>
              <a:t>Октябрь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84976" cy="4896544"/>
          </a:xfrm>
        </p:spPr>
        <p:txBody>
          <a:bodyPr/>
          <a:lstStyle/>
          <a:p>
            <a:r>
              <a:rPr lang="ru-RU" dirty="0" smtClean="0"/>
              <a:t>« Серый волчок принёс большой мешок»</a:t>
            </a:r>
          </a:p>
          <a:p>
            <a:r>
              <a:rPr lang="ru-RU" dirty="0" smtClean="0"/>
              <a:t>1.И.п.: сидя, ноги вытянуть, мешочек в обеих руках на коленях. Поднять руки вперёд, показать мешочек воспитателю, опустить руки. 4-6 раз</a:t>
            </a:r>
          </a:p>
          <a:p>
            <a:r>
              <a:rPr lang="ru-RU" dirty="0" smtClean="0"/>
              <a:t>2.И.п.: стоя, в опущенных руках мешочек. Присесть, положить мешочек на пол, выпрямиться и поднять руки вверх, по указанию воспитателя повторить 4-6 раз.</a:t>
            </a:r>
          </a:p>
          <a:p>
            <a:r>
              <a:rPr lang="ru-RU" dirty="0" smtClean="0"/>
              <a:t>3.Ип.: сия, ноги вытянуть, мешочек на полу между ног, соединить их вместе, стараться не сгибать ноги в коленях. 3-4 раза.</a:t>
            </a:r>
          </a:p>
          <a:p>
            <a:r>
              <a:rPr lang="ru-RU" dirty="0" smtClean="0"/>
              <a:t>4. Бег врассыпную. Ходьба за воспитателем.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670" r="2469"/>
          <a:stretch/>
        </p:blipFill>
        <p:spPr>
          <a:xfrm>
            <a:off x="1302327" y="4437112"/>
            <a:ext cx="4073238" cy="230425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8558181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Октябрь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07504" y="116632"/>
            <a:ext cx="8928992" cy="4089608"/>
          </a:xfrm>
        </p:spPr>
        <p:txBody>
          <a:bodyPr/>
          <a:lstStyle/>
          <a:p>
            <a:r>
              <a:rPr lang="ru-RU" dirty="0" smtClean="0"/>
              <a:t>« В гости к Винни-пуху и Пятачку»</a:t>
            </a:r>
          </a:p>
          <a:p>
            <a:r>
              <a:rPr lang="ru-RU" dirty="0" smtClean="0"/>
              <a:t>1.И.п.: стоя, ноги на ширине плеч, руки в стороны. Соединить руки, не сгибая в локтях, ударить кубик о кубик, развести руки в стороны. 6 раз.</a:t>
            </a:r>
          </a:p>
          <a:p>
            <a:r>
              <a:rPr lang="ru-RU" dirty="0" smtClean="0"/>
              <a:t>2.И.п.: лёжа на животе, руки согнуты, кубики подтянуть к плечам.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3.И.п.: стоя, руки с кубиками опущены. Присесть, коснуться кубиками пола, выпрямиться, поднять руки вверх. 4-6 раз.</a:t>
            </a:r>
          </a:p>
          <a:p>
            <a:r>
              <a:rPr lang="ru-RU" dirty="0" smtClean="0"/>
              <a:t>4.Поскоки на двух ногах на месте (15-20 сек.) Ходьба.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27584" y="3717032"/>
            <a:ext cx="4617715" cy="299695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353202741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589240"/>
            <a:ext cx="6512511" cy="864096"/>
          </a:xfrm>
        </p:spPr>
        <p:txBody>
          <a:bodyPr/>
          <a:lstStyle/>
          <a:p>
            <a:r>
              <a:rPr lang="ru-RU" dirty="0" smtClean="0"/>
              <a:t>Октябрь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88640"/>
            <a:ext cx="8712968" cy="4680520"/>
          </a:xfrm>
        </p:spPr>
        <p:txBody>
          <a:bodyPr/>
          <a:lstStyle/>
          <a:p>
            <a:r>
              <a:rPr lang="ru-RU" dirty="0" smtClean="0"/>
              <a:t>«Белка в гости к нам пришла, много шишек принесла»</a:t>
            </a:r>
          </a:p>
          <a:p>
            <a:r>
              <a:rPr lang="ru-RU" dirty="0" smtClean="0"/>
              <a:t>1.И.п.: стоя, руки с шишками внизу. Поднять руки вперёд, показать шишки и спрятать их за спину. 6-8 раз.</a:t>
            </a:r>
          </a:p>
          <a:p>
            <a:r>
              <a:rPr lang="ru-RU" dirty="0" smtClean="0"/>
              <a:t>2.И.п.: лёжа на спине, руки вдоль туловища. Поднять руки и ноги вверх, коснуться шишками стоп ног и опустить на пол. 4-6 раз.</a:t>
            </a:r>
          </a:p>
          <a:p>
            <a:r>
              <a:rPr lang="ru-RU" dirty="0" smtClean="0"/>
              <a:t>3.И.п.: сидя, ноги свободно лежат на полу, руки на коленях. Поднять руки в стороны-вверх, потянуться вверх, опустить руки. 4 раза</a:t>
            </a:r>
          </a:p>
          <a:p>
            <a:r>
              <a:rPr lang="ru-RU" dirty="0" smtClean="0"/>
              <a:t>4.И.п.: стоя, руки опущены. Присесть, положить шишки на пол, выпрямиться, затем присесть, взять шишки. 4-6 раз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4221088"/>
            <a:ext cx="3096344" cy="261541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669925411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661248"/>
            <a:ext cx="6512511" cy="864096"/>
          </a:xfrm>
        </p:spPr>
        <p:txBody>
          <a:bodyPr/>
          <a:lstStyle/>
          <a:p>
            <a:r>
              <a:rPr lang="ru-RU" dirty="0"/>
              <a:t>О</a:t>
            </a:r>
            <a:r>
              <a:rPr lang="ru-RU" dirty="0" smtClean="0"/>
              <a:t>ктябрь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345638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стоя, руки с погремушкой внизу. Присесть, постучать погремушкой об пол и выпрямиться. 4-6 раз</a:t>
            </a:r>
          </a:p>
          <a:p>
            <a:r>
              <a:rPr lang="ru-RU" dirty="0" smtClean="0"/>
              <a:t>2.И.п.: лёжа на спине, руки вытянуть, погремушки в обеих руках. Поднять руки, показать погремушку, коснуться пола над головой. 4-6 раз</a:t>
            </a:r>
          </a:p>
          <a:p>
            <a:r>
              <a:rPr lang="ru-RU" dirty="0" smtClean="0"/>
              <a:t>3.И.п.: сидя, ноги вытянуты, погремушка между ног, руками опереться сзади. Развести ноги в стороны, соединить ноги. 4-6 раз</a:t>
            </a:r>
          </a:p>
          <a:p>
            <a:r>
              <a:rPr lang="ru-RU" dirty="0" smtClean="0"/>
              <a:t>4. Потанцевать с погремушкой, кто как умеет. Ходьба. </a:t>
            </a:r>
          </a:p>
          <a:p>
            <a:r>
              <a:rPr lang="ru-RU" dirty="0" smtClean="0"/>
              <a:t>Весёлый Петрушка, танцует с погремушкой.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717032"/>
            <a:ext cx="2972296" cy="297204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3381896502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445224"/>
            <a:ext cx="6512511" cy="1224136"/>
          </a:xfrm>
        </p:spPr>
        <p:txBody>
          <a:bodyPr/>
          <a:lstStyle/>
          <a:p>
            <a:r>
              <a:rPr lang="ru-RU" dirty="0" smtClean="0"/>
              <a:t>Октябрь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460851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« Посылка от мартышки»</a:t>
            </a:r>
          </a:p>
          <a:p>
            <a:r>
              <a:rPr lang="ru-RU" dirty="0" smtClean="0"/>
              <a:t>1.И.п.: стать свободно, руки опустить. Взмахнуть лентой перед собой , отвести назад. То же выполнить другой рукой. Повторить по 4-6 раз каждой рукой.</a:t>
            </a:r>
          </a:p>
          <a:p>
            <a:r>
              <a:rPr lang="ru-RU" dirty="0" smtClean="0"/>
              <a:t>2.И.п.: сидя, ноги вместе, ленту держать обеими руками за концы. Наклониться вперёд, положить ленту к ступням ног, выпрямиться, наклониться вперёд, взять ленту и поднять её вверх над головой. Стараться не сгибать ноги в коленях. 4 раза</a:t>
            </a:r>
          </a:p>
          <a:p>
            <a:r>
              <a:rPr lang="ru-RU" dirty="0" smtClean="0"/>
              <a:t>3.И.п.: лёжа на спине, ленту держать обеими руками за концы. Поднять руки и ноги, коснуться лентой стоп ног и опустить на пол. При выполнении упражнения дети могут сгибать ноги в коленях. 4-6 раз.</a:t>
            </a:r>
          </a:p>
          <a:p>
            <a:r>
              <a:rPr lang="ru-RU" dirty="0" smtClean="0"/>
              <a:t>4.Бег врассыпную с ленточкой в руке. Спокойная ходьба.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987"/>
          <a:stretch/>
        </p:blipFill>
        <p:spPr>
          <a:xfrm>
            <a:off x="611560" y="4767452"/>
            <a:ext cx="4392488" cy="208837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3985084845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835696" y="5301208"/>
            <a:ext cx="6512511" cy="1143000"/>
          </a:xfrm>
        </p:spPr>
        <p:txBody>
          <a:bodyPr/>
          <a:lstStyle/>
          <a:p>
            <a:r>
              <a:rPr lang="ru-RU" dirty="0" smtClean="0"/>
              <a:t>Октябрь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568952" cy="394559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« Цирковой тигрёнок»</a:t>
            </a:r>
          </a:p>
          <a:p>
            <a:r>
              <a:rPr lang="ru-RU" dirty="0" smtClean="0"/>
              <a:t>1.И.п.: сидя на ковровой дорожке, обруч на коленях. Поднять обруч пере собой- «посмотреть в окошко», опустить руки. 4-6 раз</a:t>
            </a:r>
          </a:p>
          <a:p>
            <a:r>
              <a:rPr lang="ru-RU" dirty="0" smtClean="0"/>
              <a:t>2.И.п.: стоя в обруче, обруч на полу. Присесть и выпрямиться.4-6 раз.</a:t>
            </a:r>
          </a:p>
          <a:p>
            <a:r>
              <a:rPr lang="ru-RU" dirty="0" smtClean="0"/>
              <a:t>3.И.п.: лёжа на животе, обруч в обеих руках перед грудью на полу. Выпрямить руки, посмотреть вперёд, обруч остаётся на полу.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4 раза</a:t>
            </a:r>
          </a:p>
          <a:p>
            <a:r>
              <a:rPr lang="ru-RU" dirty="0" smtClean="0"/>
              <a:t>4.Бег друг за другом с обручем в руках. Спокойная ходьба, замедляя темп.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4077072"/>
            <a:ext cx="3600400" cy="263691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753332116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301208"/>
            <a:ext cx="6512511" cy="1296144"/>
          </a:xfrm>
        </p:spPr>
        <p:txBody>
          <a:bodyPr/>
          <a:lstStyle/>
          <a:p>
            <a:r>
              <a:rPr lang="ru-RU" dirty="0" smtClean="0"/>
              <a:t>Ноябрь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640960" cy="374441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стоя, положить мешочек на голову и придержать его руками, присесть смотреть вперёд, выпрямиться, снять мешочек с головы. 3-4 раза</a:t>
            </a:r>
          </a:p>
          <a:p>
            <a:r>
              <a:rPr lang="ru-RU" dirty="0" smtClean="0"/>
              <a:t>2.И.п.: лёжа на животе, мешочек в обеих руках. Протянуть руки вперёд, показать мешочек  и подтянуть его к груди. 4-6 раз.</a:t>
            </a:r>
          </a:p>
          <a:p>
            <a:r>
              <a:rPr lang="ru-RU" dirty="0" smtClean="0"/>
              <a:t>3.И.п.: лёжа на спине, ноги вместе, мешочек в обеих руках на груди. Поднять сначала правую ногу, потом-левую. 4 раза</a:t>
            </a:r>
          </a:p>
          <a:p>
            <a:r>
              <a:rPr lang="ru-RU" dirty="0" smtClean="0"/>
              <a:t>4.И.п.: стоя, руки с мешочком внизу. Положить мешочек на пол, попрыгать на месте 15-20 секунд. Спокойная ходьба.</a:t>
            </a:r>
          </a:p>
          <a:p>
            <a:r>
              <a:rPr lang="ru-RU" dirty="0" smtClean="0"/>
              <a:t>Серый волчок принёс большой мешок, а там много маленьких мешочков, для мальчишек и девчат.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3933056"/>
            <a:ext cx="2448272" cy="280831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508908930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229200"/>
            <a:ext cx="6512511" cy="1296144"/>
          </a:xfrm>
        </p:spPr>
        <p:txBody>
          <a:bodyPr/>
          <a:lstStyle/>
          <a:p>
            <a:r>
              <a:rPr lang="ru-RU" dirty="0" smtClean="0"/>
              <a:t>Ноябрь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439248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«Зайчики и мячики»</a:t>
            </a:r>
          </a:p>
          <a:p>
            <a:r>
              <a:rPr lang="ru-RU" dirty="0" smtClean="0"/>
              <a:t>1.И.п.: сидя, ноги вместе, мяч в обеих руках, руки внизу. Поднять руки вверх, посмотреть на мяч, опустить руки. 4-6 раз</a:t>
            </a:r>
          </a:p>
          <a:p>
            <a:r>
              <a:rPr lang="ru-RU" dirty="0" smtClean="0"/>
              <a:t>2.И.п.: стоя, мяч в обеих руках, руки внизу. Присесть, слегка ударить мячом об пол, выпрямиться. Воспитатель выполняет упражнение вместе с детьми, следит, чтобы дети не наклонялись, а приседали. 4-6 раз.</a:t>
            </a:r>
          </a:p>
          <a:p>
            <a:r>
              <a:rPr lang="ru-RU" dirty="0" smtClean="0"/>
              <a:t>3.И.п.: сидя, ноги вместе, мяч в обеих руках на коленях. Повернуться в одну сторону, коснуться мячом пола, выпрямиться. То же выполнить в другую сторону. 3-4 раза в каждую сторону.</a:t>
            </a:r>
          </a:p>
          <a:p>
            <a:r>
              <a:rPr lang="ru-RU" dirty="0" smtClean="0"/>
              <a:t>4.И.п.: стоя, мяч на полу. Воспитатель отбивает мяч об пол, обращая внимание детей на то, как легко прыгает мяч , и предлагает детям так же легко попрыгать. 15-20 сек.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4149080"/>
            <a:ext cx="2764011" cy="2708920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2388112746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Рисунок 6"/>
          <p:cNvPicPr>
            <a:picLocks noGrp="1" noChangeAspect="1"/>
          </p:cNvPicPr>
          <p:nvPr>
            <p:ph type="pic" idx="1"/>
          </p:nvPr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30892" r="660"/>
          <a:stretch/>
        </p:blipFill>
        <p:spPr>
          <a:xfrm>
            <a:off x="5148064" y="1124744"/>
            <a:ext cx="4104456" cy="4320480"/>
          </a:xfrm>
        </p:spPr>
      </p:pic>
      <p:sp>
        <p:nvSpPr>
          <p:cNvPr id="6" name="Текст 5"/>
          <p:cNvSpPr>
            <a:spLocks noGrp="1"/>
          </p:cNvSpPr>
          <p:nvPr>
            <p:ph type="body" sz="half" idx="2"/>
          </p:nvPr>
        </p:nvSpPr>
        <p:spPr>
          <a:xfrm>
            <a:off x="500034" y="142852"/>
            <a:ext cx="5000659" cy="2071702"/>
          </a:xfrm>
        </p:spPr>
        <p:txBody>
          <a:bodyPr>
            <a:normAutofit/>
          </a:bodyPr>
          <a:lstStyle/>
          <a:p>
            <a:pPr marL="0" indent="0" algn="just"/>
            <a:r>
              <a:rPr lang="ru-RU" b="1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1. ОРУ занимают значительное место в общей системе физического воспитания детей дошкольного возраста и необходимы для своевременного развития организма, сознательного управления движениями, являются средством для оздоровления и укрепления организма.</a:t>
            </a:r>
            <a:endParaRPr lang="ru-RU" b="1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00034" y="2357430"/>
            <a:ext cx="5000660" cy="4214842"/>
          </a:xfrm>
          <a:effectLst/>
        </p:spPr>
        <p:txBody>
          <a:bodyPr/>
          <a:lstStyle/>
          <a:p>
            <a:pPr marL="0" indent="0" algn="just"/>
            <a:r>
              <a:rPr lang="ru-RU" sz="16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ОРУ-специально разработанные движения для рук, ног, туловища, шеи и других частей тела, которые могут выполняться с разным напряжением, разной скоростью, амплитудой, в разном ритме  темпе. Основная классификация ОРУ проводится по анатомическому признаку: упражнения для рук и плечевого пояса; упражнения для туловища и шеи; упражнения для ног. Все ОРУ могут проводится без предметов и с использованием различных предметов и снарядов (упражнения с палками, мячами, обручами, флажками, погремушками, на гимнастической скамейке, у стульев и пр.)</a:t>
            </a:r>
            <a:endParaRPr lang="ru-RU" sz="1600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499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05064"/>
            <a:ext cx="6512511" cy="1510104"/>
          </a:xfrm>
        </p:spPr>
        <p:txBody>
          <a:bodyPr/>
          <a:lstStyle/>
          <a:p>
            <a:r>
              <a:rPr lang="ru-RU" dirty="0" smtClean="0"/>
              <a:t>Ноябрь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568952" cy="3945592"/>
          </a:xfrm>
        </p:spPr>
        <p:txBody>
          <a:bodyPr/>
          <a:lstStyle/>
          <a:p>
            <a:r>
              <a:rPr lang="ru-RU" dirty="0" smtClean="0"/>
              <a:t>1.И.п.: сидя на стуле, руки спрятать за спинку стула. Поднять руки в стороны- вверх, подтянуться, опустить руки вниз, спрятать за спину. 4 раза</a:t>
            </a:r>
          </a:p>
          <a:p>
            <a:r>
              <a:rPr lang="ru-RU" dirty="0" smtClean="0"/>
              <a:t>2.И.п.: стоя за стулом, руками держаться за спинку стула. Снимая руки со стула, присесть, выпрямиться- «спрятались, показались». 4-6 раз</a:t>
            </a:r>
          </a:p>
          <a:p>
            <a:r>
              <a:rPr lang="ru-RU" dirty="0" smtClean="0"/>
              <a:t>3.И.п.: сидя на стуле. Наклониться вперёд, не поднимаясь со стула; выпрямиться- «Посмотрим, что под стулом спрятал зайчик» 4 раза</a:t>
            </a:r>
          </a:p>
          <a:p>
            <a:r>
              <a:rPr lang="ru-RU" dirty="0" smtClean="0"/>
              <a:t>4. Поскоки на месте (20-30 сек.) Ходьба между стульями.</a:t>
            </a:r>
          </a:p>
          <a:p>
            <a:endParaRPr lang="ru-RU" dirty="0" smtClean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509120"/>
            <a:ext cx="4608512" cy="2050440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5004048" y="4941168"/>
            <a:ext cx="2685479" cy="184024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096717055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5085184"/>
            <a:ext cx="6512511" cy="1368152"/>
          </a:xfrm>
        </p:spPr>
        <p:txBody>
          <a:bodyPr/>
          <a:lstStyle/>
          <a:p>
            <a:r>
              <a:rPr lang="ru-RU" dirty="0" smtClean="0"/>
              <a:t>Ноябрь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116632"/>
            <a:ext cx="8712968" cy="424847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ноги вытянуты, флажок в одной руке. Поднять руку вверх, помахать флажком над головой и опустить. То же выполнить другой рукой. 3-4 раза каждой рукой.</a:t>
            </a:r>
          </a:p>
          <a:p>
            <a:r>
              <a:rPr lang="ru-RU" dirty="0" smtClean="0"/>
              <a:t>2.И.п.: стоя, ноги на ширине плеч, флажок в одной руке. Поднять руки вверх, наклониться в одну и в другую сторону- «ветер колышет флажок». То же выполнить другой рукой. 3-4 раза каждой рукой.</a:t>
            </a:r>
          </a:p>
          <a:p>
            <a:r>
              <a:rPr lang="ru-RU" dirty="0" smtClean="0"/>
              <a:t>3.И.п.: сидя, ноги врозь, флажок держать обеими руками. Наклониться вперёд, постучать несколько раз флажком об пол, выпрямиться, поднять флажок вверх. 3-4 раза.</a:t>
            </a:r>
          </a:p>
          <a:p>
            <a:r>
              <a:rPr lang="ru-RU" dirty="0" smtClean="0"/>
              <a:t>4. Бег с флажком друг за другом (20-30 сек.) Ходьба.</a:t>
            </a:r>
          </a:p>
          <a:p>
            <a:r>
              <a:rPr lang="ru-RU" dirty="0" smtClean="0"/>
              <a:t>«Как у нашего кота шубка очень хороша. И сюрпризами полна корзинка для Ванюши и Маринки»</a:t>
            </a:r>
          </a:p>
          <a:p>
            <a:endParaRPr lang="ru-RU" dirty="0" smtClean="0"/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066381" y="4437111"/>
            <a:ext cx="4032448" cy="2304257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8105026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568952" cy="4017600"/>
          </a:xfrm>
        </p:spPr>
        <p:txBody>
          <a:bodyPr/>
          <a:lstStyle/>
          <a:p>
            <a:r>
              <a:rPr lang="ru-RU" dirty="0" smtClean="0"/>
              <a:t>1.И.п.: стоя, ноги на ширине плеч, руки согнуты в локтях, как бы держат куклу. Слегка покачивается в одну сторону, потом в другую- «Качаем куклу». 8-10 раз, ноги не сдвигать.</a:t>
            </a:r>
          </a:p>
          <a:p>
            <a:r>
              <a:rPr lang="ru-RU" dirty="0" smtClean="0"/>
              <a:t>2.И.п.: стоя на четвереньках , повернуться в центр круга. Поднять одну руку вперёд-вверх, опустить. 4-6 раз.</a:t>
            </a:r>
          </a:p>
          <a:p>
            <a:r>
              <a:rPr lang="ru-RU" dirty="0" smtClean="0"/>
              <a:t>3.И.п.: стоя, руки внизу. Подняться на носки, руки поднять- «Вот какие большие», присесть, положить руки на колени- «Вот какие маленькие» 4-6 раз.</a:t>
            </a:r>
          </a:p>
          <a:p>
            <a:r>
              <a:rPr lang="ru-RU" dirty="0" smtClean="0"/>
              <a:t>4.И.п.: то же. Поскоки на двух ногах. Ходьба.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3717032"/>
            <a:ext cx="3096344" cy="30243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63876223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188640"/>
            <a:ext cx="8640960" cy="4017600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сидя, ноги врозь, платочек держать за уголки обеими руками. Взмахнуть платочком вверх-вниз, движение выполнять энергично. 4-6 раз.</a:t>
            </a:r>
          </a:p>
          <a:p>
            <a:r>
              <a:rPr lang="ru-RU" dirty="0" smtClean="0"/>
              <a:t>2.И.п.: стоя, платочек держать так же. Присесть, поднять платочек перед лицом- «Детки спрятались». Выпрямиться и опустить платочек. Упражнение выполнять в быстром темпе, эмоционально.</a:t>
            </a:r>
          </a:p>
          <a:p>
            <a:r>
              <a:rPr lang="ru-RU" dirty="0" smtClean="0"/>
              <a:t>3.И.п.: сидя, ноги вместе, платочек в обеих руках. Наклониться вперёд, накрыть платочком носки ног, выпрямиться и показать пустые руки, затем наклониться, взять обеими руками платочек и показать его.</a:t>
            </a:r>
          </a:p>
          <a:p>
            <a:r>
              <a:rPr lang="ru-RU" dirty="0" smtClean="0"/>
              <a:t>4. «Потанцуем с платочком»- дети выполняют разные движения: приседания, поскоки, взмахи и т.д. Ходьба друг за другом.</a:t>
            </a:r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6" y="3861048"/>
            <a:ext cx="3816425" cy="2852936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3684652060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3945592"/>
          </a:xfrm>
        </p:spPr>
        <p:txBody>
          <a:bodyPr>
            <a:normAutofit fontScale="77500" lnSpcReduction="20000"/>
          </a:bodyPr>
          <a:lstStyle/>
          <a:p>
            <a:r>
              <a:rPr lang="ru-RU" dirty="0" smtClean="0"/>
              <a:t>1.И.п.: стоя, ноги слегка расставлены, погремушка в одной руке. Поднять погремушку вверх, погреметь, присесть, положить погремушку на пол, выпрямиться и показать пустые руки, затем по сигналу воспитателя присесть, взять погремушку. То же выполнить другой рукой. 2-3 раза каждой рукой.</a:t>
            </a:r>
          </a:p>
          <a:p>
            <a:r>
              <a:rPr lang="ru-RU" dirty="0" smtClean="0"/>
              <a:t>2.И.п.: сидя, ноги врозь, руками опереться сзади, погремушка между ног. Соединить ноги вместе, ноги врозь, стараться не сгибать ноги в коленях. 4-6 раз.</a:t>
            </a:r>
          </a:p>
          <a:p>
            <a:r>
              <a:rPr lang="ru-RU" dirty="0" smtClean="0"/>
              <a:t>3.И.п.: лёжа на животе, погремушки в обеих руках под подбородком. Вытянуть руки вперёд, положить погремушку как можно дальше, положить руки под подбородок и отдохнуть, по сигналу воспитателя взять погремушку и подтянуть к груди, стараться держать ноги вместе и не сгибать их. 3-4 раза.</a:t>
            </a:r>
          </a:p>
          <a:p>
            <a:r>
              <a:rPr lang="ru-RU" dirty="0" smtClean="0"/>
              <a:t>4.И.п.: сидя, держать погремушку в обеих руках, руки на коленях. Наклониться вперёд, колени не сгибать, коснуться погремушкой носков ног, выпрямиться. 3-4 раза.</a:t>
            </a:r>
          </a:p>
          <a:p>
            <a:r>
              <a:rPr lang="ru-RU" dirty="0" smtClean="0"/>
              <a:t>5. Поскоки на месте на двух ногах (20-25 сек.) Ходьба друг за другом.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07704" y="3773016"/>
            <a:ext cx="3332336" cy="3068960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1072230209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Ноябрь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3945592"/>
          </a:xfrm>
        </p:spPr>
        <p:txBody>
          <a:bodyPr/>
          <a:lstStyle/>
          <a:p>
            <a:r>
              <a:rPr lang="ru-RU" dirty="0" smtClean="0"/>
              <a:t>1.И.п.: стоя, ноги на ширине плеч, руки согнуты в локтях. Попеременно сгибать и разгибать руки. 12-16 раз.</a:t>
            </a:r>
          </a:p>
          <a:p>
            <a:r>
              <a:rPr lang="ru-RU" dirty="0" smtClean="0"/>
              <a:t>2.И.п.: лёжа на спине, руки вдоль туловища. Подтянуть колени к груди, обхватить колени руками,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3-4 раза.</a:t>
            </a:r>
          </a:p>
          <a:p>
            <a:r>
              <a:rPr lang="ru-RU" dirty="0" smtClean="0"/>
              <a:t>3.И.п.: стоя, руки опущены свободно. Быстро присесть и выпрямиться. 4-6 раз.</a:t>
            </a:r>
          </a:p>
          <a:p>
            <a:r>
              <a:rPr lang="ru-RU" dirty="0" smtClean="0"/>
              <a:t>4. Поскоки на двух ногах с продвижением вперёд (15-20 сек.)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259632" y="3429000"/>
            <a:ext cx="4287828" cy="3212976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49778562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Декабрь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712968" cy="3945592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стоя, ноги на ширине плеч, руки внизу. Поднять руки вверх, потянуться, выпустить шишку из рук, присесть, взять шишку, выпрямиться. 4-6 раз.</a:t>
            </a:r>
          </a:p>
          <a:p>
            <a:r>
              <a:rPr lang="ru-RU" dirty="0" smtClean="0"/>
              <a:t>2.И.п.: сидя, ноги врозь, руки на коленях, в одной руке шишка. Наклониться вперёд, стараться не сгибать колени, положить шишку между ног, выпрямиться, показать пустые руки, по указанию воспитателя нагнуться, взять шишку, выпрямиться. 4-6 раз.</a:t>
            </a:r>
          </a:p>
          <a:p>
            <a:r>
              <a:rPr lang="ru-RU" dirty="0" smtClean="0"/>
              <a:t>3.И.п.: лёжа на спине, шишка в обеих руках над головой. Поднять ноги вверх, руки вперёд, коснуться шишкой стоп ног,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«Белочка играет с шишкой» 4 раза</a:t>
            </a:r>
          </a:p>
          <a:p>
            <a:r>
              <a:rPr lang="ru-RU" dirty="0" smtClean="0"/>
              <a:t>4. Поскоки на месте «Белочка прыгает» (20-30 сек.)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5" y="4005064"/>
            <a:ext cx="3456384" cy="2636912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85506114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Декабрь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784976" cy="394559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стоя, ноги слегка расставлены, лента на полу у ног. Наклониться вперёд, колени можно сгибать, взять обеими руками за концы ленту, выпрямиться и поднять ленту вверх над головой (можно выполнить приседание). Затем, по указанию воспитателя, наклониться и положить ленту на пол, выпрямиться. 4-6 раз.</a:t>
            </a:r>
          </a:p>
          <a:p>
            <a:r>
              <a:rPr lang="ru-RU" dirty="0" smtClean="0"/>
              <a:t>2.И.п.: лёжа на спине, ленту взять обеими руками за концы и держать над грудью. Поднять одновременно обе ноги, коснуться ленты и опустить. 4-6 раз.</a:t>
            </a:r>
          </a:p>
          <a:p>
            <a:r>
              <a:rPr lang="ru-RU" dirty="0" smtClean="0"/>
              <a:t>3. Поскоки на месте, держа ленточку в руке. Ходьба друг за другом.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6061"/>
          <a:stretch/>
        </p:blipFill>
        <p:spPr>
          <a:xfrm>
            <a:off x="827584" y="3933057"/>
            <a:ext cx="4536504" cy="2412326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9757266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149080"/>
            <a:ext cx="7027183" cy="2376264"/>
          </a:xfrm>
        </p:spPr>
        <p:txBody>
          <a:bodyPr/>
          <a:lstStyle/>
          <a:p>
            <a:r>
              <a:rPr lang="ru-RU" dirty="0" smtClean="0"/>
              <a:t>Декабрь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179512" y="260648"/>
            <a:ext cx="8712968" cy="3945592"/>
          </a:xfrm>
        </p:spPr>
        <p:txBody>
          <a:bodyPr/>
          <a:lstStyle/>
          <a:p>
            <a:r>
              <a:rPr lang="ru-RU" dirty="0" smtClean="0"/>
              <a:t> 1.И.п.: сидя, руки на коленях. Круговые движения согнутых в локтях руками перед грудью.- «Завести мотор», развести руки в стороны- «Самолёт летит». По сигналу воспитателя опустить руки и ноги. 3-4 раза.</a:t>
            </a:r>
          </a:p>
          <a:p>
            <a:r>
              <a:rPr lang="ru-RU" dirty="0" smtClean="0"/>
              <a:t>2.И.п.: стоя за стулом, держаться руками за спинку стула. Присесть, держась за спинку стула, выпрямиться. 4-6 раз.</a:t>
            </a:r>
          </a:p>
          <a:p>
            <a:r>
              <a:rPr lang="ru-RU" dirty="0" smtClean="0"/>
              <a:t>3.И.п.: сидя на стуле, руки свободно лежат на коленях. Наклониться вперёд, посмотреть под стульчик и выпрямиться. 4-6 раз.</a:t>
            </a:r>
          </a:p>
          <a:p>
            <a:r>
              <a:rPr lang="ru-RU" dirty="0" smtClean="0"/>
              <a:t>4. Поскоки на мете на двух ногах. Ходьба между стульев.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221088"/>
            <a:ext cx="4968552" cy="2269394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1" y="4869160"/>
            <a:ext cx="2808312" cy="1850901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8318753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Декабрь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3945592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1.И.п.: стоя, обруч на полу у ног, руки опущены. Присесть, взять обруч обеими руками, поднять его вверх над головой, потянуться, присесть, положить обруч на пол и выпрямиться. 4 раза</a:t>
            </a:r>
          </a:p>
          <a:p>
            <a:r>
              <a:rPr lang="ru-RU" dirty="0" smtClean="0"/>
              <a:t>2.И.п.: сидя, ноги вместе, обруч в обеих руках. Наклоняться вперёд, положить(надеть) обруч на носки ног, выпрямиться, показать пустые руки, наклониться вперёд, взять обруч обеими руками и выпрямиться. 4-5 раз.</a:t>
            </a:r>
          </a:p>
          <a:p>
            <a:r>
              <a:rPr lang="ru-RU" dirty="0" smtClean="0"/>
              <a:t>3.И.п.: лёжа на спине, обруч в обеих руках. Поднять руки и ноги вперёд, коснуться ногами обруча,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.. Если у детей не получается всё упражнение, то можно поднимать только ноги, а затем поднимать одновременно ноги и руки. Не обязательно поднимать прямые ноги.</a:t>
            </a:r>
          </a:p>
          <a:p>
            <a:r>
              <a:rPr lang="ru-RU" dirty="0" smtClean="0"/>
              <a:t>4. Бег друг за другом.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87624" y="3789040"/>
            <a:ext cx="3808827" cy="2852936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2673692724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 flipH="1">
            <a:off x="10908704" y="6381328"/>
            <a:ext cx="1224136" cy="792088"/>
          </a:xfrm>
        </p:spPr>
        <p:txBody>
          <a:bodyPr/>
          <a:lstStyle/>
          <a:p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14348" y="731520"/>
            <a:ext cx="7358114" cy="5649808"/>
          </a:xfrm>
        </p:spPr>
        <p:txBody>
          <a:bodyPr>
            <a:normAutofit/>
          </a:bodyPr>
          <a:lstStyle/>
          <a:p>
            <a:pPr algn="just"/>
            <a:r>
              <a:rPr lang="ru-RU" sz="2000" dirty="0" smtClean="0">
                <a:solidFill>
                  <a:schemeClr val="accent6">
                    <a:lumMod val="75000"/>
                  </a:schemeClr>
                </a:solidFill>
                <a:latin typeface="Arial Black" pitchFamily="34" charset="0"/>
              </a:rPr>
              <a:t>2. Структурно упражнения для  малышей просты: они состоят  обычно из двух частей (показали погремушки, спрятали; сели, как бабочки на цветы, встали и т.д.) Большинство упражнений дети выполняют в лицевой плоскости, одновременно и однонаправленно (сразу поднимают вверх или вытягивают вперёд обе руки, или, лёжа на спине, поднимают обе ноги). Многие упражнения состоят из изолированных движений отдельных частей тела, прежде всего рук; постепенно вводятся упражнения, где есть одновременные движения разных частей тела (во время маршировки на месте поднять султанчики и размахивать ими). Направление движения отдельных частей тела примерное, неточное. Темп движений чаще всего средний.</a:t>
            </a:r>
            <a:endParaRPr lang="ru-RU" sz="2000" dirty="0">
              <a:solidFill>
                <a:schemeClr val="accent6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1253011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Декабрь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374441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сидя, держать мешочек в обеих руках на коленях. Поднять руки вверх, потянуться, опустить руки на колени. 4-6 раз.</a:t>
            </a:r>
          </a:p>
          <a:p>
            <a:r>
              <a:rPr lang="ru-RU" dirty="0" smtClean="0"/>
              <a:t>2.И.п.: стоя, руки внизу, в одной руке мешочек. Положить мешочек на голову и придерживать сбоку обеими руками, не торопясь присесть, выпрямиться. 4-6 раз</a:t>
            </a:r>
          </a:p>
          <a:p>
            <a:r>
              <a:rPr lang="ru-RU" dirty="0" smtClean="0"/>
              <a:t>3.И.п.: лёжа на животе, мешочек в обеих руках под подбородком. Вытянуть руки вперёд, показать мешочек,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.. Стараться не прогибать верхнюю часть туловища.</a:t>
            </a:r>
          </a:p>
          <a:p>
            <a:r>
              <a:rPr lang="ru-RU" dirty="0" smtClean="0"/>
              <a:t>4. Поскоки на двух ногах. Ходьба на месте.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91680" y="3933056"/>
            <a:ext cx="3528392" cy="2736304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1868650850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4230216"/>
            <a:ext cx="7560840" cy="1143000"/>
          </a:xfrm>
        </p:spPr>
        <p:txBody>
          <a:bodyPr/>
          <a:lstStyle/>
          <a:p>
            <a:r>
              <a:rPr lang="ru-RU" dirty="0" smtClean="0"/>
              <a:t>Декабрь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640960" cy="3945592"/>
          </a:xfrm>
        </p:spPr>
        <p:txBody>
          <a:bodyPr>
            <a:normAutofit/>
          </a:bodyPr>
          <a:lstStyle/>
          <a:p>
            <a:r>
              <a:rPr lang="ru-RU" dirty="0" smtClean="0"/>
              <a:t>1.И.п.: сидя, ноги врозь, мяч в обеих руках над головой. Наклониться вперёд, стараться не сгибать ноги, опустить руки и коснуться мячом пола, выпрямиться, поднять мяч над головой. 4 раза.</a:t>
            </a:r>
          </a:p>
          <a:p>
            <a:r>
              <a:rPr lang="ru-RU" dirty="0" smtClean="0"/>
              <a:t>2.И.п.: стоя, держать мяч в обеих руках. Присесть, коснуться мячом пола, выпрямиться. 4-6 раз</a:t>
            </a:r>
          </a:p>
          <a:p>
            <a:r>
              <a:rPr lang="ru-RU" dirty="0" smtClean="0"/>
              <a:t>3.И.п.: лёжа на спине, мяч держать двумя руками. Поднять мяч вверх, положить его на голову, локти развести в стороны, руками придерживать мяч,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3-4 раза</a:t>
            </a:r>
          </a:p>
          <a:p>
            <a:r>
              <a:rPr lang="ru-RU" dirty="0" smtClean="0"/>
              <a:t>4. Поскоки на месте, держа мяч в руках (20-30 сек.)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547664" y="3861048"/>
            <a:ext cx="3146727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029044390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Декабрь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496944" cy="387358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стоя, руки внизу. Присесть и обхватить колени руками, выпрямиться, поднять руки вверх- «Большие и маленькие детки». 4-6 раз.</a:t>
            </a:r>
          </a:p>
          <a:p>
            <a:r>
              <a:rPr lang="ru-RU" dirty="0" smtClean="0"/>
              <a:t>2.И,п.: стоя, ноги на ширине плеч, руки внизу, соединены в замок. Поднять руки вверх, быстро наклониться вперёд и быстро выпрямиться.- «Колем дрова»</a:t>
            </a:r>
          </a:p>
          <a:p>
            <a:r>
              <a:rPr lang="ru-RU" dirty="0" smtClean="0"/>
              <a:t>3.И.п.: Лёжа на спине, руки вдоль туловища. Поднять согнутые ноги, подтянуть их к туловищу, обхватить руками колени. 4 раза.</a:t>
            </a:r>
          </a:p>
          <a:p>
            <a:r>
              <a:rPr lang="ru-RU" dirty="0" smtClean="0"/>
              <a:t>4.Поскоки на месте на двух ногах, руки держать свободно (15-20 сек.)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43434"/>
          <a:stretch/>
        </p:blipFill>
        <p:spPr>
          <a:xfrm>
            <a:off x="368540" y="4149080"/>
            <a:ext cx="5112568" cy="2621422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996367624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861048"/>
            <a:ext cx="6512511" cy="1654120"/>
          </a:xfrm>
        </p:spPr>
        <p:txBody>
          <a:bodyPr/>
          <a:lstStyle/>
          <a:p>
            <a:r>
              <a:rPr lang="ru-RU" dirty="0" smtClean="0"/>
              <a:t>Декабрь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188640"/>
            <a:ext cx="8424936" cy="401760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стоя, руки опущены, флажок в одной руке. Взмахнуть флажком вверх-вниз. То же выполнить другой рукой. 3-4 раза каждой рукой.</a:t>
            </a:r>
          </a:p>
          <a:p>
            <a:r>
              <a:rPr lang="ru-RU" dirty="0" smtClean="0"/>
              <a:t>2.И.п.: сидя, ноги врозь, держать флажок обеими руками. Наклониться вперёд, постучать флажком об пол, выпрямиться. 4-6 раз.</a:t>
            </a:r>
          </a:p>
          <a:p>
            <a:r>
              <a:rPr lang="ru-RU" dirty="0" smtClean="0"/>
              <a:t>3.И.п.: лёжа на животе, флажок в одной руке, руки в стороны. Соединить руки, взять флажок в другую руку и развести руки в стороны, стараться не поднимать и не сгибать ноги. 3 раза</a:t>
            </a:r>
          </a:p>
          <a:p>
            <a:r>
              <a:rPr lang="ru-RU" dirty="0" smtClean="0"/>
              <a:t>4. Поскоки на двух ногах с продвижением вперёд. Стараться прыгать легко на передней части стопы (20-30 сек.) Ходьба.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683568" y="4694490"/>
            <a:ext cx="3714785" cy="2016224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103"/>
          <a:stretch/>
        </p:blipFill>
        <p:spPr>
          <a:xfrm>
            <a:off x="1504078" y="3861048"/>
            <a:ext cx="2073764" cy="1841554"/>
          </a:xfrm>
          <a:prstGeom prst="rect">
            <a:avLst/>
          </a:prstGeom>
          <a:effectLst>
            <a:softEdge rad="1270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5904" r="29203"/>
          <a:stretch/>
        </p:blipFill>
        <p:spPr>
          <a:xfrm>
            <a:off x="3991279" y="4077072"/>
            <a:ext cx="1551710" cy="216351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2103"/>
          <a:stretch/>
        </p:blipFill>
        <p:spPr>
          <a:xfrm>
            <a:off x="1656478" y="4013448"/>
            <a:ext cx="2073764" cy="1841554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424076662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Январь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251520" y="260648"/>
            <a:ext cx="8568952" cy="3945592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сидя, ноги врозь, платочек держать обеими руками за уголки. Взмахнуть руками вверх-вниз. Упражнение выполнять в быстром темпе.6-8 раз.</a:t>
            </a:r>
          </a:p>
          <a:p>
            <a:r>
              <a:rPr lang="ru-RU" dirty="0" smtClean="0"/>
              <a:t>2.И.п.: стоя, платочек держать за уголки обеим руками, руки опустить вниз. Присесть и поднять платочек перед лицом. Выпрямиться, опустить платочек. 4-6 раз.</a:t>
            </a:r>
          </a:p>
          <a:p>
            <a:r>
              <a:rPr lang="ru-RU" dirty="0" smtClean="0"/>
              <a:t>3.И.п.: лёжа на животе, прямые руки вытянуты вперёд, платочек в одной руке. Взмахнуть платочком вверх, посмотреть на него, опустить руку на пол. 3-4 раза каждой рукой</a:t>
            </a:r>
          </a:p>
          <a:p>
            <a:r>
              <a:rPr lang="ru-RU" dirty="0" smtClean="0"/>
              <a:t>4. Потанцевать с платочком (20-30 сек.)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650652" y="4077072"/>
            <a:ext cx="3456384" cy="2780928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681860003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Январь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731520"/>
            <a:ext cx="8424936" cy="3474720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сидя, ноги врозь, держать погремушку в одной руке. Поднять погремушку вверх, погреметь ею, опустить. 4 раза каждой рукой.</a:t>
            </a:r>
          </a:p>
          <a:p>
            <a:r>
              <a:rPr lang="ru-RU" dirty="0" smtClean="0"/>
              <a:t>2.И.п.: стоя, погремушка в обеих руках впереди. Присесть, положить погремушку на пол,  выпрямиться и показать пустые руки, присесть, взять погремушку и выпрямиться. 4-6 раз.</a:t>
            </a:r>
          </a:p>
          <a:p>
            <a:r>
              <a:rPr lang="ru-RU" dirty="0" smtClean="0"/>
              <a:t>3.И.п.: лёжа на спине, погремушка в обеих руках, руки вдоль туловища. Поднять ноги вверх( ноги могут быть согнуты в коленях), коснуться погремушкой стоп, опустить ноги. 4-6раз</a:t>
            </a:r>
          </a:p>
          <a:p>
            <a:r>
              <a:rPr lang="ru-RU" dirty="0" smtClean="0"/>
              <a:t>4.Поскоки на месте на двух ногах.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339752" y="4149080"/>
            <a:ext cx="2376264" cy="254000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3064195127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Январь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548680"/>
            <a:ext cx="8208912" cy="3657560"/>
          </a:xfrm>
        </p:spPr>
        <p:txBody>
          <a:bodyPr>
            <a:normAutofit fontScale="77500" lnSpcReduction="20000"/>
          </a:bodyPr>
          <a:lstStyle/>
          <a:p>
            <a:pPr marL="45720" indent="0" algn="just">
              <a:buNone/>
            </a:pPr>
            <a:r>
              <a:rPr lang="ru-RU" dirty="0" smtClean="0"/>
              <a:t>   1.И.п.: стоя, руки опущены. Поднять руки в стороны-   вверх, подняться на носки- «Строим высокий дом»,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4 раза</a:t>
            </a:r>
          </a:p>
          <a:p>
            <a:pPr algn="just"/>
            <a:r>
              <a:rPr lang="ru-RU" dirty="0" smtClean="0"/>
              <a:t>2.И.п.: сидя, ноги вместе, руки на коленях. Повернуться в одну сторону, постучать кубиками об пол, выпрямиться. То же выполнить в другую сторону. Стараться не отрывать ноги от пола. 2-3 раза в каждую сторону.</a:t>
            </a:r>
          </a:p>
          <a:p>
            <a:pPr algn="just"/>
            <a:r>
              <a:rPr lang="ru-RU" dirty="0" smtClean="0"/>
              <a:t>3.И.п.: стоя, руки опущены. Присесть, легко постучать кубиками об пол- «забиваем гвозди», выпрямиться. Выполнять полное приседание, кубиками стучать легко и быстро выпрямиться. 4-6 раз</a:t>
            </a:r>
          </a:p>
          <a:p>
            <a:pPr algn="just"/>
            <a:r>
              <a:rPr lang="ru-RU" dirty="0" smtClean="0"/>
              <a:t>4.И.п.: лёжа на животе , прямые руки вытянуть вперёд, стараться руки не сгибать,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3-4 раза</a:t>
            </a:r>
          </a:p>
          <a:p>
            <a:pPr algn="just"/>
            <a:r>
              <a:rPr lang="ru-RU" dirty="0" smtClean="0"/>
              <a:t>5. Поскоки на месте, кубики держать в руках. Прыгать легко, на носочках( 20-30сек.). Ходьба на месте.</a:t>
            </a:r>
          </a:p>
          <a:p>
            <a:pPr algn="just"/>
            <a:r>
              <a:rPr lang="ru-RU" dirty="0" smtClean="0"/>
              <a:t>«Грузовики для деток кубики привезли»</a:t>
            </a:r>
          </a:p>
          <a:p>
            <a:pPr algn="just"/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75656" y="4149080"/>
            <a:ext cx="4024685" cy="239610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571337463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Январь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352928" cy="38015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стоя, руки опустить. Поднимать прямые руки в стороны-вверх, опустить руки. 4-6 раз</a:t>
            </a:r>
          </a:p>
          <a:p>
            <a:r>
              <a:rPr lang="ru-RU" dirty="0" smtClean="0"/>
              <a:t>2.И.п.: лёжа на животе, руки согнуты на груди. Выпрямить руки, показать шишки воспитателю, смотреть вперёд, руки прижать к плечам. Стараться сильно не прогибать верхнюю часть туловища. 4 раза</a:t>
            </a:r>
          </a:p>
          <a:p>
            <a:r>
              <a:rPr lang="ru-RU" dirty="0" smtClean="0"/>
              <a:t>3.И.п.: лёжа на спине, руки вдоль туловища. Поднять одновременно руки и ноги, коснуться шишками стоп, вернуться в исходное положение. 3-4 раза</a:t>
            </a:r>
          </a:p>
          <a:p>
            <a:r>
              <a:rPr lang="ru-RU" dirty="0" smtClean="0"/>
              <a:t>4. Поскоки на месте. Шишки держать в обеих руках. Спокойная ходьба.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4077072"/>
            <a:ext cx="3168352" cy="266429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102147833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Январь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260648"/>
            <a:ext cx="8352928" cy="38735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стоя, ноги слегка расставлены, руки внизу, лента в одной руке. Круговые движения одной рукой (6-8 раз), затем взять ленту в другую руку и повторить то же упражнение.</a:t>
            </a:r>
          </a:p>
          <a:p>
            <a:r>
              <a:rPr lang="ru-RU" dirty="0" smtClean="0"/>
              <a:t>2.И.п.: сидя, ноги вместе, ленту держать обеими руками за концы. Наклониться вперёд, положить ленту на носки ног, выпрямиться и поднять руки вверх, по указанию воспитателя, наклониться и взять ленту, показать её воспитателю. 4 раза</a:t>
            </a:r>
          </a:p>
          <a:p>
            <a:r>
              <a:rPr lang="ru-RU" dirty="0" smtClean="0"/>
              <a:t>3.И.п.: лёжа на спине, ленту держать обеими руками впереди. Поднять одну ногу, коснуться ею ленты, опустить. Так же поднять другую ногу. 2-3 раза для каждой ноги.</a:t>
            </a:r>
          </a:p>
          <a:p>
            <a:r>
              <a:rPr lang="ru-RU" dirty="0" smtClean="0"/>
              <a:t>4. Поскоки на двух ногах с продвижением вперёд друг за другом (20-0 сек.) 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175"/>
          <a:stretch/>
        </p:blipFill>
        <p:spPr>
          <a:xfrm>
            <a:off x="1187624" y="4204462"/>
            <a:ext cx="3937620" cy="2071648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2768718475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Январь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280920" cy="372956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стоя, ноги слегка расставлены, мешочек на голове, придержать его обеим руками. Поднять мешочек вверх над головой, потянуться, положить на голову. 4 раза</a:t>
            </a:r>
          </a:p>
          <a:p>
            <a:r>
              <a:rPr lang="ru-RU" dirty="0" smtClean="0"/>
              <a:t>2.И.п.: лёжа на животе, мешочек в прямых руках. Приподнять мешочек вверх, стараться не сгибать руки, смотреть на мешочек, опустить его на пол. Упражнение  выполняется в быстром темпе. Это облегчает выполнение. 4 раза</a:t>
            </a:r>
          </a:p>
          <a:p>
            <a:r>
              <a:rPr lang="ru-RU" dirty="0" smtClean="0"/>
              <a:t>3.И.п.: стоя, мешочек держать обеими руками, руки внизу. Присесть, положить мешочек, выпрямиться. Упражнение выполнять в темпе 4-6 раза.</a:t>
            </a:r>
          </a:p>
          <a:p>
            <a:r>
              <a:rPr lang="ru-RU" dirty="0" smtClean="0"/>
              <a:t>4. Поскоки на месте на двух ногах. Мешочек держать в одной руке.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62273" y="4113406"/>
            <a:ext cx="3481804" cy="2564904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1356798471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Объект 7"/>
          <p:cNvSpPr>
            <a:spLocks noGrp="1"/>
          </p:cNvSpPr>
          <p:nvPr>
            <p:ph sz="quarter" idx="13"/>
          </p:nvPr>
        </p:nvSpPr>
        <p:spPr>
          <a:xfrm>
            <a:off x="642910" y="731520"/>
            <a:ext cx="7715304" cy="5483562"/>
          </a:xfrm>
        </p:spPr>
        <p:txBody>
          <a:bodyPr>
            <a:noAutofit/>
          </a:bodyPr>
          <a:lstStyle/>
          <a:p>
            <a:pPr algn="just"/>
            <a:r>
              <a:rPr lang="ru-RU" sz="2000" dirty="0" smtClean="0">
                <a:solidFill>
                  <a:schemeClr val="accent5">
                    <a:lumMod val="75000"/>
                  </a:schemeClr>
                </a:solidFill>
                <a:latin typeface="Arial Black" pitchFamily="34" charset="0"/>
              </a:rPr>
              <a:t>3. По форме эти упражнения , представляющие целостное, расчленённое действие или имитационные движения, конкретные задания с использованием пособий. Так, если ребёнок, прыгая как птичка, он старается делать это легко и т.д. При составлении комплексов из таких упражнений нужно стремиться к тому, чтобы они все были выдержаны в одном образе, объединены общим сюжетом. Это создаёт игровую ситуацию, стимулирует детей к активным движениям. Затем можно перейти к упражнениям, где дети подражают разным образом.</a:t>
            </a:r>
            <a:endParaRPr lang="ru-RU" sz="2000" dirty="0">
              <a:solidFill>
                <a:schemeClr val="accent5">
                  <a:lumMod val="75000"/>
                </a:schemeClr>
              </a:solidFill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3470571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Январь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352928" cy="38015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стоя, ноги врозь, обруч держать обеими руками впереди. Поднять руки вверх, опустить руки. 4-6 раз.</a:t>
            </a:r>
          </a:p>
          <a:p>
            <a:r>
              <a:rPr lang="ru-RU" dirty="0" smtClean="0"/>
              <a:t>2.И.п.: лёжа на спине, обруч в обеих руках вертикально к полу. Поднять одновременно обе ноги к обручу, опустить вниз. 4 раза</a:t>
            </a:r>
          </a:p>
          <a:p>
            <a:r>
              <a:rPr lang="ru-RU" dirty="0" smtClean="0"/>
              <a:t>3.И.п.: стоя, держать обруч обеими руками внизу. Присесть, поднять руки вперёд, выпрямиться, опустить руки. 4-6 раз</a:t>
            </a:r>
          </a:p>
          <a:p>
            <a:r>
              <a:rPr lang="ru-RU" dirty="0" smtClean="0"/>
              <a:t>4. Бег врассыпную по всему помещению. Следить, чтобы дети не наталкивались друг на друга, использовали всё помещение.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43409" y="4149080"/>
            <a:ext cx="3144343" cy="2592288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289482979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Январь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208912" cy="387358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стоя, мяч держать обеими руками внизу. Поднять руки вверх, опустить. 4-5 раз.</a:t>
            </a:r>
          </a:p>
          <a:p>
            <a:r>
              <a:rPr lang="ru-RU" dirty="0" smtClean="0"/>
              <a:t>2.И.п.: сидя, ноги широко расставить, мяч держать обеими руками. Наклониться вперёд, стараться не сгибать ноги, коснуться мячом пола, выпрямиться. 3-4 раза</a:t>
            </a:r>
          </a:p>
          <a:p>
            <a:r>
              <a:rPr lang="ru-RU" dirty="0" smtClean="0"/>
              <a:t>3.И.п.: сидя, ноги вместе, мяч в обеих руках на коленях. Повернуться в одну сторону, коснуться пола, выпрямиться. То же выполнить в другую сторону. 4-6 раз</a:t>
            </a:r>
          </a:p>
          <a:p>
            <a:r>
              <a:rPr lang="ru-RU" dirty="0" smtClean="0"/>
              <a:t>4. Поскоки на двух ногах на месте (мяч лежит на полу у ног ребёнка)- «прыгать легко, как мячик» (20-25 сек.) Взять мяч. Ходьба друг за другом.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95736" y="3983213"/>
            <a:ext cx="3002711" cy="266429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80267207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149080"/>
            <a:ext cx="6955175" cy="1366088"/>
          </a:xfrm>
        </p:spPr>
        <p:txBody>
          <a:bodyPr/>
          <a:lstStyle/>
          <a:p>
            <a:r>
              <a:rPr lang="ru-RU" dirty="0" smtClean="0"/>
              <a:t>Февраль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509"/>
            <a:ext cx="8352928" cy="3873731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сидя на стуле, руки спрятать за спину. Показать руки воспитателю, протянуть руки воспитателю, протянуть их вперёд и снова спрятать. 4-6 раз</a:t>
            </a:r>
          </a:p>
          <a:p>
            <a:r>
              <a:rPr lang="ru-RU" dirty="0" smtClean="0"/>
              <a:t>2.И.п.: стоя, руки за спинкой стула, поднять руки вверх, наклониться вперёд через спинку стула, коснуться ладонями сиденья, выпрямиться. 4-6 раз</a:t>
            </a:r>
          </a:p>
          <a:p>
            <a:r>
              <a:rPr lang="ru-RU" dirty="0" smtClean="0"/>
              <a:t>3.И.п.: сидя на стуле, держаться обеими руками за сиденье. Поднять ноги вперёд, отпустить. Упражнение выполнять в относительно быстром темпе, чтобы дети долго не держали поднятые ноги. 4-6 раз</a:t>
            </a:r>
          </a:p>
          <a:p>
            <a:r>
              <a:rPr lang="ru-RU" dirty="0" smtClean="0"/>
              <a:t>4. Поскоки на двух ногах с продвижением вперёд вокруг стола (20-25 сек.). Ходьба между стульями.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3528" y="4221088"/>
            <a:ext cx="3851920" cy="2125378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23929" y="4997309"/>
            <a:ext cx="2232248" cy="167205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2193694092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573016"/>
            <a:ext cx="7243207" cy="1296144"/>
          </a:xfrm>
        </p:spPr>
        <p:txBody>
          <a:bodyPr/>
          <a:lstStyle/>
          <a:p>
            <a:r>
              <a:rPr lang="ru-RU" dirty="0" smtClean="0"/>
              <a:t>Февраль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11560" y="731520"/>
            <a:ext cx="8136904" cy="3474720"/>
          </a:xfrm>
        </p:spPr>
        <p:txBody>
          <a:bodyPr/>
          <a:lstStyle/>
          <a:p>
            <a:r>
              <a:rPr lang="ru-RU" dirty="0" smtClean="0"/>
              <a:t>1.И.п.: стоя, ноги на ширине плеч, флажок держать обеими руками впереди. Широко взмахнуть флажком в одну и в другую сторону 6-8 раз</a:t>
            </a:r>
          </a:p>
          <a:p>
            <a:r>
              <a:rPr lang="ru-RU" dirty="0" smtClean="0"/>
              <a:t>2.И.п.: стоя, держать флажок обеими руками. Присесть, положить флажок на пол, выпрямиться. 4 раза</a:t>
            </a:r>
          </a:p>
          <a:p>
            <a:r>
              <a:rPr lang="ru-RU" dirty="0" smtClean="0"/>
              <a:t>3. Поскоки на месте (20-30 сек.), флажок держать в одной руке. Ходьба.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9512" y="4149080"/>
            <a:ext cx="4608513" cy="2420888"/>
          </a:xfrm>
          <a:prstGeom prst="rect">
            <a:avLst/>
          </a:prstGeom>
          <a:effectLst>
            <a:softEdge rad="317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513" t="-16189" r="-1513" b="33972"/>
          <a:stretch/>
        </p:blipFill>
        <p:spPr>
          <a:xfrm>
            <a:off x="1944075" y="3573016"/>
            <a:ext cx="1411224" cy="1503575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067944" y="4185084"/>
            <a:ext cx="2682044" cy="2348880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476984609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1.И.п.: стоя, руки внизу. Поднять руки в стороны и опустить- «птички машут крыльями». 6-8 раз</a:t>
            </a:r>
          </a:p>
          <a:p>
            <a:r>
              <a:rPr lang="ru-RU" dirty="0" smtClean="0"/>
              <a:t>2.И.п.: лёжа на спине, ноги вытянуты, руки вдоль туловища. Круговые движения ногами- «езда на велосипеде». После 4-5 движений ноги опустить, отдохнуть и повторить ещё раз.</a:t>
            </a:r>
          </a:p>
          <a:p>
            <a:r>
              <a:rPr lang="ru-RU" dirty="0" smtClean="0"/>
              <a:t>3.И.п.: стоя, руки внизу. Поднять руки вверх, потянуться, присесть, положить руки на колени- «большие, маленькие». 4 раза</a:t>
            </a:r>
          </a:p>
          <a:p>
            <a:r>
              <a:rPr lang="ru-RU" dirty="0" smtClean="0"/>
              <a:t>4. Прыжки на двух ногах на месте, руки держать свободно, прыгать легко. После 6-8 прыжков походить на месте и ещё раз попрыгать. Ходьба в колонне по одному (20-30 сек.)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763688" y="4365104"/>
            <a:ext cx="3312368" cy="213285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38708510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352928" cy="38015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1.И.п.: стоя, держать платочек обеими руками за углы. Взмахнуть платочком и поднять его над головой, опустить вниз. 4-6 раз.</a:t>
            </a:r>
          </a:p>
          <a:p>
            <a:r>
              <a:rPr lang="ru-RU" dirty="0" smtClean="0"/>
              <a:t>2.И.п.: сидя, ноги врозь, платочек держать обеими руками впереди. Наклониться вперёд, положить платочек между ног, выпрямиться, поднять платочек вверх. Наклониться вперёд, взять платочек за уголки, выпрямиться. Упражнение выполнять в спокойном темпе. 3-4 раза</a:t>
            </a:r>
          </a:p>
          <a:p>
            <a:r>
              <a:rPr lang="ru-RU" dirty="0" smtClean="0"/>
              <a:t>3.И.п.: лёжа на спине, платочек держать обеими руками над головой на полу. Поднять одну ногу   ( можно в полусогнутом положении), опустить на пол, затем поднять другую ногу. По 3-4 раза каждой ногой.</a:t>
            </a:r>
          </a:p>
          <a:p>
            <a:r>
              <a:rPr lang="ru-RU" dirty="0" smtClean="0"/>
              <a:t>4. Поскоки на двух ногах с продвижением вперёд(20-30 сек.) Спокойная ходьба.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51720" y="3977680"/>
            <a:ext cx="2736920" cy="276368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1427486853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/>
        <p:txBody>
          <a:bodyPr>
            <a:normAutofit fontScale="85000" lnSpcReduction="20000"/>
          </a:bodyPr>
          <a:lstStyle/>
          <a:p>
            <a:r>
              <a:rPr lang="ru-RU" dirty="0" smtClean="0"/>
              <a:t>1.И.п.: стоя, немного расставив ноги, погремушка в одной руке, руки подняты вверх. Наклониться в одну и в другую сторону. После 2-3 наклонов переложить погремушку в другую руку и повторить упражнение.</a:t>
            </a:r>
          </a:p>
          <a:p>
            <a:r>
              <a:rPr lang="ru-RU" dirty="0" smtClean="0"/>
              <a:t>2.И.п.: сидя на ковровой дорожке, ноги врозь, погремушка в обеих руках впереди. Поднять погремушку вверх, погреметь ею, опустить. 3-4 раза</a:t>
            </a:r>
          </a:p>
          <a:p>
            <a:r>
              <a:rPr lang="ru-RU" dirty="0" smtClean="0"/>
              <a:t>3.И.п.: лёжа на спине, погремушка в одной (или в обеих руках). Одновременно поднять ноги и руки, погреметь погремушкой и опустить. 4 раза</a:t>
            </a:r>
          </a:p>
          <a:p>
            <a:r>
              <a:rPr lang="ru-RU" dirty="0" smtClean="0"/>
              <a:t>4. Поскоки на месте на двух ногах, погремушка в одной руке (15-20 сек.). Ходьба.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0746" y="4222952"/>
            <a:ext cx="2318575" cy="2467992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2227643113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208912" cy="3873584"/>
          </a:xfrm>
        </p:spPr>
        <p:txBody>
          <a:bodyPr>
            <a:normAutofit/>
          </a:bodyPr>
          <a:lstStyle/>
          <a:p>
            <a:r>
              <a:rPr lang="ru-RU" dirty="0" smtClean="0"/>
              <a:t>1.И.п.: стоя, в каждой руке кубик. Поднять руки вверх, ударить кубик о кубик и опустить руки в стороны, вниз. 4 раза</a:t>
            </a:r>
          </a:p>
          <a:p>
            <a:r>
              <a:rPr lang="ru-RU" dirty="0" smtClean="0"/>
              <a:t>2.И.п.: лёжа на животе, руки прямые впереди на полу. Поднять руки от пола.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4 раза</a:t>
            </a:r>
          </a:p>
          <a:p>
            <a:r>
              <a:rPr lang="ru-RU" dirty="0" smtClean="0"/>
              <a:t>3.И.п.: сидя, ноги вместе, руки с кубиками на коленях. Повернуться в одну сторону, коснуться кубиками пола,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4 раза</a:t>
            </a:r>
          </a:p>
          <a:p>
            <a:r>
              <a:rPr lang="ru-RU" dirty="0" smtClean="0"/>
              <a:t>4. Поскоки на месте на двух ногах, кубики в руках. 6-8 раз.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4163500"/>
            <a:ext cx="4320480" cy="239610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716162121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280920" cy="38735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сидя, ноги вместе, шишку держать обеими руками впереди. Положить руки за спину- «спрятать шишку»- и показать воспитателю. 4 раза</a:t>
            </a:r>
          </a:p>
          <a:p>
            <a:r>
              <a:rPr lang="ru-RU" dirty="0" smtClean="0"/>
              <a:t>2.И.п.:стоя, держать шишку в одной руке. Присесть, положить шишку на пол, выпрямиться, спрятать руки за спину, по указанию воспитателя присесть, взять шишку, выпрямиться и показать её воспитателю.</a:t>
            </a:r>
          </a:p>
          <a:p>
            <a:r>
              <a:rPr lang="ru-RU" dirty="0" smtClean="0"/>
              <a:t>3.И.п.: лёжа на животе, руки согнуты, ладони с шишкой у подбородка. Вытянуть руки вперёд, смотреть вперёд и подтянуть их к подбородку.</a:t>
            </a:r>
          </a:p>
          <a:p>
            <a:r>
              <a:rPr lang="ru-RU" dirty="0" smtClean="0"/>
              <a:t>4. Поскоки на месте на двух ногах (10-15 сек.)  Следить, чтобы дети прыгали легко, на носках.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979712" y="4005064"/>
            <a:ext cx="2969452" cy="262128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2725687757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Февраль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509"/>
            <a:ext cx="8280920" cy="3873731"/>
          </a:xfrm>
        </p:spPr>
        <p:txBody>
          <a:bodyPr>
            <a:normAutofit/>
          </a:bodyPr>
          <a:lstStyle/>
          <a:p>
            <a:r>
              <a:rPr lang="ru-RU" dirty="0" smtClean="0"/>
              <a:t>1.И.п.: стоя, ноги на ширине плеч, ленту держать за концы обеими руками. Поднять ленту вверх, потянуться, опустить. 4-6 раз</a:t>
            </a:r>
          </a:p>
          <a:p>
            <a:r>
              <a:rPr lang="ru-RU" dirty="0" smtClean="0"/>
              <a:t>2.И.п.: стоя, ноги вместе, ленту держать обеими руками за концы. Наклониться вперёд как можно дальше, стараться не сгибать ноги, коснуться лентой носков ног, выпрямиться. 4-6 раз</a:t>
            </a:r>
          </a:p>
          <a:p>
            <a:r>
              <a:rPr lang="ru-RU" dirty="0" smtClean="0"/>
              <a:t>3. Поскоки на двух ногах на месте (20-30 сек.) Лента в одной руке.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03648" y="4011279"/>
            <a:ext cx="3816424" cy="252101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6321358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714348" y="571480"/>
            <a:ext cx="7715304" cy="5593824"/>
          </a:xfrm>
        </p:spPr>
        <p:txBody>
          <a:bodyPr>
            <a:noAutofit/>
          </a:bodyPr>
          <a:lstStyle/>
          <a:p>
            <a:pPr algn="just"/>
            <a:r>
              <a:rPr lang="ru-RU" sz="1600" dirty="0" smtClean="0">
                <a:latin typeface="Arial Black" pitchFamily="34" charset="0"/>
              </a:rPr>
              <a:t>Для детей младшего дошкольного возраста упражнения должны быть:</a:t>
            </a:r>
          </a:p>
          <a:p>
            <a:pPr algn="just"/>
            <a:r>
              <a:rPr lang="ru-RU" sz="1600" dirty="0" smtClean="0">
                <a:latin typeface="Arial Black" pitchFamily="34" charset="0"/>
              </a:rPr>
              <a:t>1. Простые, преимущественно для мышц рук, плечевого пояса и туловища. Можно давать упражнения для кистей («Поиграем пальчиками», упражнения с мячом и др.), т.к. укрепление мелких мышц рук важно для освоения детьми предметных действий. Амплитуда движения рук, как правило, ограничивается самим ребёнком. «У птиц большие крылья, помашем ими»,-говорит воспитатель. Каждый делает это в меру своих сил. Амплитуда движения туловища при наклонах, поворотах в сторону незначительная, а в связи с неустойчивостью ребёнка, слабостью мышц повороты даются ограниченно, преимущественно из исходного положения сидя. Наклоны туловища назад отсутствуют в связи с неустойчивостью и склонностью к искривлению поясничного отдела позвоночника. Амплитуда движений ног мала и неопределённа. («Шагают наши ножки»-дети невысоко поднимают колени).</a:t>
            </a:r>
          </a:p>
          <a:p>
            <a:pPr algn="just"/>
            <a:r>
              <a:rPr lang="ru-RU" sz="1600" dirty="0" smtClean="0">
                <a:latin typeface="Arial Black" pitchFamily="34" charset="0"/>
              </a:rPr>
              <a:t>Большинство упражнений выполняются из исходного положения стоя; некоторые упражнения для туловища проводят из исходного положения сидя и лёжа на спине.</a:t>
            </a:r>
            <a:endParaRPr lang="ru-RU" sz="1600" dirty="0">
              <a:latin typeface="Arial Black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xmlns="" val="16173732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280920" cy="38015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стоя, держать мяч обеими руками. Поднять мяч вверх, потянуться, опустить. 4 раза</a:t>
            </a:r>
          </a:p>
          <a:p>
            <a:r>
              <a:rPr lang="ru-RU" dirty="0" smtClean="0"/>
              <a:t>2.И.п.: сидя, ноги врозь, мяч держать обеими руками. Наклониться вперёд, коснуться пола мячом между ног, выпрямиться. 4 раза</a:t>
            </a:r>
          </a:p>
          <a:p>
            <a:r>
              <a:rPr lang="ru-RU" dirty="0" smtClean="0"/>
              <a:t>3.И.п.: стоя, держать мяч обеими руками, руки внизу. Присесть, коснуться мячом пола, выпрямиться. 4 раза. Упражнение выполнять в бодром темпе.</a:t>
            </a:r>
          </a:p>
          <a:p>
            <a:r>
              <a:rPr lang="ru-RU" dirty="0" smtClean="0"/>
              <a:t>4. Поскоки на двух ногах на месте. (15-20 сек.) Мяч положить на пол, прыгать рядом с ним. Спокойная ходьба друг за другом. 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97797" y="4005064"/>
            <a:ext cx="2520280" cy="244827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1948806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352928" cy="38735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сидя, ноги врозь, обруч в обеих руках. Поднять обруч вверх, не сгибая руки в локтях, положить обруч (через голову) на плечи,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4 раза</a:t>
            </a:r>
          </a:p>
          <a:p>
            <a:r>
              <a:rPr lang="ru-RU" dirty="0" smtClean="0"/>
              <a:t>2.И.п.: стоя, держать обруч обеими руками, руки внизу. Присесть, вынести согнутые руки вперёд- «посмотреть в окошечко», выпрямиться, опустить обруч.4 раза</a:t>
            </a:r>
          </a:p>
          <a:p>
            <a:r>
              <a:rPr lang="ru-RU" dirty="0" smtClean="0"/>
              <a:t>3.И.п.: сидя, ноги вместе, обруч в обеих руках на коленях. Повернуться в одну сторону, положить  обруч  на пол (у бедра), выпрямиться, опустить обруч. 3-4 раза</a:t>
            </a:r>
          </a:p>
          <a:p>
            <a:r>
              <a:rPr lang="ru-RU" dirty="0" smtClean="0"/>
              <a:t>4. Бег с обручем в руках (20-30 сек.) Следить, чтобы дети бегали свободно, в одном направлении и не наталкивались друг на друга. Ходьба с замедлением темпа.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835696" y="4077072"/>
            <a:ext cx="3528392" cy="2592288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359846233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332656"/>
            <a:ext cx="8136904" cy="387358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стоя, ноги слегка расставить, мешочек в обеих руках. Поднять руки вперёд, показать мешочек воспитателю, опустить руки. 4 раза</a:t>
            </a:r>
          </a:p>
          <a:p>
            <a:r>
              <a:rPr lang="ru-RU" dirty="0" smtClean="0"/>
              <a:t>2.И.п.: стоя, держать мешочек в одной руке. Присесть, положить мешочек на пол, выпрямиться, поднять руки вверх. По указанию воспитателя присесть, взять мешочек и выпрямиться. 4 раза</a:t>
            </a:r>
          </a:p>
          <a:p>
            <a:r>
              <a:rPr lang="ru-RU" dirty="0" smtClean="0"/>
              <a:t>3.И.п.: сидя, ноги вместе, мешочек на полу между ног, руками опереться  об пол сзади. Развести ноги, снова соединить вместе, стараться не сгибать ноги в коленях. 4 раза</a:t>
            </a:r>
          </a:p>
          <a:p>
            <a:r>
              <a:rPr lang="ru-RU" dirty="0" smtClean="0"/>
              <a:t>4. Бег врассыпную за воспитателем. Спокойная ходьба.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4077072"/>
            <a:ext cx="3147184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40126028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4077071"/>
            <a:ext cx="6955175" cy="1438097"/>
          </a:xfrm>
        </p:spPr>
        <p:txBody>
          <a:bodyPr/>
          <a:lstStyle/>
          <a:p>
            <a:r>
              <a:rPr lang="ru-RU" dirty="0" smtClean="0"/>
              <a:t>Март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280920" cy="3729568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 за стулом. Взять за края спинки стул, приподнять вверх, опустить. 4 раза</a:t>
            </a:r>
          </a:p>
          <a:p>
            <a:r>
              <a:rPr lang="ru-RU" dirty="0" smtClean="0"/>
              <a:t>2.И.п.: стоя за стулом, держаться обеими руками за спинку стула (сверху). Присесть, не отпуская рук, стараться не сгибать спину, выпрямиться. 4-6 раз</a:t>
            </a:r>
          </a:p>
          <a:p>
            <a:r>
              <a:rPr lang="ru-RU" dirty="0" smtClean="0"/>
              <a:t>3.И.п.: сидя на стуле, ноги вместе, руки в стороны. Наклониться вперёд, коснуться ладонями носков ног,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</a:t>
            </a:r>
          </a:p>
          <a:p>
            <a:r>
              <a:rPr lang="ru-RU" dirty="0" smtClean="0"/>
              <a:t>4.Поскоки на двух ногах вокруг стула (20-30 сек.), держать руки свободно. Ходьба между стульями.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r="4099" b="7623"/>
          <a:stretch/>
        </p:blipFill>
        <p:spPr>
          <a:xfrm>
            <a:off x="4427984" y="4948647"/>
            <a:ext cx="2555078" cy="1909353"/>
          </a:xfrm>
          <a:prstGeom prst="rect">
            <a:avLst/>
          </a:prstGeom>
          <a:effectLst>
            <a:softEdge rad="3175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95536" y="4077070"/>
            <a:ext cx="4378696" cy="219738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97372923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352928" cy="387358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лёжа на спине, флажок держать в одной руке, руки вдоль туловища. Поднять руки вперёд, переложить флажок в другую руку и опустить. 4 раза</a:t>
            </a:r>
          </a:p>
          <a:p>
            <a:r>
              <a:rPr lang="ru-RU" dirty="0" smtClean="0"/>
              <a:t>2.И.п.: стоя, ноги несколько расставить, флажок держать в одной руке. Присесть, коснуться флажком пола (можно коснуться несколько раз палочкой), выпрямиться. 4 раза</a:t>
            </a:r>
          </a:p>
          <a:p>
            <a:r>
              <a:rPr lang="ru-RU" dirty="0" smtClean="0"/>
              <a:t>3.И.п.:сидя, ноги вместе, руками опереться сзади, флажок на коленях. Подтянуть согнутые ноги к туловищу- «спрятали флажок», выпрямить ноги. 4 раза</a:t>
            </a:r>
          </a:p>
          <a:p>
            <a:r>
              <a:rPr lang="ru-RU" dirty="0" smtClean="0"/>
              <a:t>4. Поскоки на месте на двух ногах или бег с флажком в руке друг за другом (20-25 сек.)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11760" y="4005064"/>
            <a:ext cx="3456384" cy="25649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302967987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208912" cy="3729568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стоя, руки внизу. Поднять руки в стороны и одну ногу- «петушок стоит»,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Выполнить движение на другой ноге. 4 раза</a:t>
            </a:r>
          </a:p>
          <a:p>
            <a:r>
              <a:rPr lang="ru-RU" dirty="0" smtClean="0"/>
              <a:t>2.И.п.: лёжа на животе, руки согнуты, ладони под подбородком. Вытянуть руки вперёд, развести руки в стороны- «рыбки плавают»,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</a:t>
            </a:r>
          </a:p>
          <a:p>
            <a:r>
              <a:rPr lang="ru-RU" dirty="0" smtClean="0"/>
              <a:t>3.И.п.: лёжа на спине, руки вдоль туловища. Подтянуть согнутые ноги к туловищу, обхватить руками- «мишка играет»,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</a:t>
            </a:r>
          </a:p>
          <a:p>
            <a:r>
              <a:rPr lang="ru-RU" dirty="0" smtClean="0"/>
              <a:t>4. Поскоки на двух ногах на месте и с продвижением вперёд. Руки держать свободно- «зайки прыгают» (20-25 сек.)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15816" y="4149080"/>
            <a:ext cx="2909835" cy="234849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50989875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280920" cy="3801576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сидя, платочек держать за угол одной рукой. Поднять платочек над головой, смотреть на него, помахать, опустить на колени. То же выполнить другой. 3-4 раза каждой рукой.</a:t>
            </a:r>
          </a:p>
          <a:p>
            <a:r>
              <a:rPr lang="ru-RU" dirty="0" smtClean="0"/>
              <a:t>2.И.п.: стоя, держать платочек обеими руками за углы. Присесть, поднять платочек перед лицом- «спрятались». Выпрямиться, опустить платочек- «вот детки, нашлись». 4 раза</a:t>
            </a:r>
          </a:p>
          <a:p>
            <a:r>
              <a:rPr lang="ru-RU" dirty="0" smtClean="0"/>
              <a:t>3.И.п.: сидя, ноги немного расставить, накрыть платочком носок одной ноги, руками опереться сзади. Поднять (невысоко) ногу с платочком и опустить. После 3-4 движений переложить платочек на другую ногу и повторить упражнение.</a:t>
            </a:r>
          </a:p>
          <a:p>
            <a:r>
              <a:rPr lang="ru-RU" dirty="0" smtClean="0"/>
              <a:t>4.Положить платочек на пол. Поскоки на двух ногах вокруг платочка (15-20 сек.)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4167651"/>
            <a:ext cx="3240975" cy="2573717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98330310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Март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208912" cy="387358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1.И.п.: стоя, погремушка в одной руке, руки внизу. Поднять руку вверх, погреметь погремушкой, присесть, положить погремушку на пол, выпрямиться и показать воспитателю руки, взять погремушку другой рукой и повторить упражнение. 2-3 раза</a:t>
            </a:r>
          </a:p>
          <a:p>
            <a:r>
              <a:rPr lang="ru-RU" dirty="0" smtClean="0"/>
              <a:t>2.И.п.: сидя, ноги вместе, погремушка между ног, руками опереться сзади. Развести ноги в стороны, свести ноги вместе. 2-3 раза</a:t>
            </a:r>
          </a:p>
          <a:p>
            <a:r>
              <a:rPr lang="ru-RU" dirty="0" smtClean="0"/>
              <a:t>3.И.п.: лёжа на животе, погремушку держать обеими руками у подбородка. Выпрямить  руки вперёд, положить погремушку на пол, подтянуть ладони под подбородок и отдохнуть, затем взять погремушку,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3-4 раза</a:t>
            </a:r>
          </a:p>
          <a:p>
            <a:r>
              <a:rPr lang="ru-RU" dirty="0" smtClean="0"/>
              <a:t>4.И.п.: сидя, ноги вместе, держать погремушку в одной руке. Наклониться вперёд, коснуться погремушкой носков ног, выпрямиться. 2-3 раза каждой рукой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4221088"/>
            <a:ext cx="2756272" cy="2540000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3849826036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280920" cy="38735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стоя, ноги слегка расставить, руки согнуть в локтях перед грудью. Круговые движения. Круговые движения руками (одна вокруг другой). 6 раз в одну сторону (от себя), а затем в другую (к себе).</a:t>
            </a:r>
          </a:p>
          <a:p>
            <a:r>
              <a:rPr lang="ru-RU" dirty="0" smtClean="0"/>
              <a:t>2.И.п.: лёжа на животе, руки согнуты, ладони под подбородком. Вытянуть руки вперёд,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3-4 раза. Тянуться вперёд, но не прогибать верхнюю часть туловища.</a:t>
            </a:r>
          </a:p>
          <a:p>
            <a:r>
              <a:rPr lang="ru-RU" dirty="0" smtClean="0"/>
              <a:t>3.И.п.: сидя, ноги вместе, руками опереться сзади. Согнуть ноги, подтянуть их к туловищу как можно ближе к груди, выпрямиться- «длинные, короткие ноги». 4-5 раз</a:t>
            </a:r>
          </a:p>
          <a:p>
            <a:r>
              <a:rPr lang="ru-RU" dirty="0" smtClean="0"/>
              <a:t>4. Поскоки на месте на двух ногах, руки держать свободно (20-30 сек.)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4090707"/>
            <a:ext cx="3135700" cy="2708920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2183393273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04664"/>
            <a:ext cx="8424936" cy="38015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сидя, ноги врозь, платочек держать обеими руками за углы. Поднять руки вверх и опустить на колени. 4-6 раз</a:t>
            </a:r>
          </a:p>
          <a:p>
            <a:r>
              <a:rPr lang="ru-RU" dirty="0" smtClean="0"/>
              <a:t>2.И.п.: стоя, ноги на ширине плеч, платочек держать обеими руками за углы. Наклониться вперёд, коснуться платочком пола, выпрямиться. 4 раза</a:t>
            </a:r>
          </a:p>
          <a:p>
            <a:r>
              <a:rPr lang="ru-RU" dirty="0" smtClean="0"/>
              <a:t>3.И.п.: сидя, ноги вместе, платочек держать обеими руками за углы. Поднять одну ногу вверх, стараться не сгибать ногу в колене, коснуться платочка, опустить. 3-4 раза для каждой ноги.</a:t>
            </a:r>
          </a:p>
          <a:p>
            <a:r>
              <a:rPr lang="ru-RU" dirty="0" smtClean="0"/>
              <a:t>4. Бег друг за другом (15-20 сек.). Спокойная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4149080"/>
            <a:ext cx="3096959" cy="2714104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321766072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5" y="3429000"/>
            <a:ext cx="7478216" cy="2808312"/>
          </a:xfrm>
        </p:spPr>
        <p:txBody>
          <a:bodyPr/>
          <a:lstStyle/>
          <a:p>
            <a:pPr>
              <a:buNone/>
            </a:pP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714348" y="500042"/>
            <a:ext cx="7358114" cy="3286148"/>
          </a:xfrm>
        </p:spPr>
        <p:txBody>
          <a:bodyPr>
            <a:normAutofit/>
          </a:bodyPr>
          <a:lstStyle/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Black" pitchFamily="34" charset="0"/>
              </a:rPr>
              <a:t>«Прилетела к деткам птичка, птичка-невеличка»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Black" pitchFamily="34" charset="0"/>
              </a:rPr>
              <a:t>1.И.п.: стоя, повернуться к воспитателю. Поднять руки в стороны, опустить- «Птички машут крыльями». Повторить 4-6 раз.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Black" pitchFamily="34" charset="0"/>
              </a:rPr>
              <a:t>2.И.п.: то же. Присесть, постучать несколько раз пальцами по коленям- «Птички клюют зёрнышки», выпрямиться и поднять руки вверх. 4-6 раз.</a:t>
            </a:r>
          </a:p>
          <a:p>
            <a:pPr algn="just"/>
            <a:r>
              <a:rPr lang="ru-RU" sz="1800" b="1" dirty="0" smtClean="0">
                <a:solidFill>
                  <a:srgbClr val="FF0000"/>
                </a:solidFill>
                <a:latin typeface="Arial Black" pitchFamily="34" charset="0"/>
              </a:rPr>
              <a:t>3. Бег- «Птички летают». Ходьба за воспитателем.</a:t>
            </a:r>
          </a:p>
          <a:p>
            <a:endParaRPr lang="ru-RU" dirty="0" smtClean="0"/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443100" y="3501008"/>
            <a:ext cx="3672408" cy="3140968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26700047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76672"/>
            <a:ext cx="8280920" cy="3729568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1.И.п.: стоя, погремушка в одной руке, руки внизу. Поднять руки вперёд,  погреметь погремушкой и спрятать руки за спину. После 2-3 повторений переложить погремушку в другую руку и повторить упражнение</a:t>
            </a:r>
          </a:p>
          <a:p>
            <a:r>
              <a:rPr lang="ru-RU" dirty="0" smtClean="0"/>
              <a:t>2.И.п.: сидя, ноги вместе, погремушка в одной руке. Наклониться вперёд, стараться не сгибать колени, коснуться погремушкой носков ног и выпрямиться. 2-3 раза одной рукой, затем </a:t>
            </a:r>
            <a:r>
              <a:rPr lang="ru-RU" dirty="0"/>
              <a:t>д</a:t>
            </a:r>
            <a:r>
              <a:rPr lang="ru-RU" dirty="0" smtClean="0"/>
              <a:t>ругой.</a:t>
            </a:r>
          </a:p>
          <a:p>
            <a:r>
              <a:rPr lang="ru-RU" dirty="0" smtClean="0"/>
              <a:t>3.И.п.: стоя, погремушка в одной руке, руки внизу. Присесть, постучать погремушкой об пол, выпрямиться. 2-3 раза каждой рукой.</a:t>
            </a:r>
          </a:p>
          <a:p>
            <a:r>
              <a:rPr lang="ru-RU" dirty="0" smtClean="0"/>
              <a:t>4. Потанцевать и попрыгать с погремушкой, кто как умеет (20-30 сек.). Спокойная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059832" y="4077072"/>
            <a:ext cx="2612256" cy="246799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922979335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 Апрель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136904" cy="3873584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стоя, ноги немного расставить, в каждой руке держать кубик. Поднять руки в стороны-вверх, ударить кубик о кубик. Опустить руки вниз 4 раза в спокойном темпе.</a:t>
            </a:r>
          </a:p>
          <a:p>
            <a:r>
              <a:rPr lang="ru-RU" dirty="0" smtClean="0"/>
              <a:t>2.И.п.: лёжа на животе, руки с кубиками согнуты у плеч. Вытянуть руки вперёд, смотреть вперёд,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4 раза</a:t>
            </a:r>
          </a:p>
          <a:p>
            <a:r>
              <a:rPr lang="ru-RU" dirty="0" smtClean="0"/>
              <a:t>3.И.п.: сидя, ноги вместе, руки с кубиками на коленях. Повернуться в одну сторону, постучать кубиками об пол у бедра,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То же в другую сторону. 2-3 раза</a:t>
            </a:r>
          </a:p>
          <a:p>
            <a:r>
              <a:rPr lang="ru-RU" dirty="0" smtClean="0"/>
              <a:t>4. Поскоки на двух ногах на месте (20-30 сек.) Спокойная ходьба друг за другом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899592" y="3861048"/>
            <a:ext cx="4680520" cy="2756148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646119632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332656"/>
            <a:ext cx="8280920" cy="3873584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1.И.п.: стоя, ноги на ширине плеч, в каждой руке шишка. Поднять руки в стороны, вверх и выпустить шишки из рук, чтобы они упали на пол, присесть, взять шишки и выпрямиться, поднять руки вверх, посмотреть на шишки. 3-4 раз</a:t>
            </a:r>
          </a:p>
          <a:p>
            <a:r>
              <a:rPr lang="ru-RU" dirty="0" smtClean="0"/>
              <a:t>2.И.п.: сидя, ноги врозь, руки на коленях. Поднять руки вперёд, показать шишки, спрятать их за спину, стараться держать спину прямо. 4-6 раз</a:t>
            </a:r>
          </a:p>
          <a:p>
            <a:r>
              <a:rPr lang="ru-RU" dirty="0" smtClean="0"/>
              <a:t>3.И.п.: стоя, расставить ноги </a:t>
            </a:r>
            <a:r>
              <a:rPr lang="ru-RU" dirty="0" err="1" smtClean="0"/>
              <a:t>пошире</a:t>
            </a:r>
            <a:r>
              <a:rPr lang="ru-RU" dirty="0" smtClean="0"/>
              <a:t>, руки поднять вверх. Наклониться вперёд, положить шишки на пол между ног, выпрямиться, по указанию воспитателя наклониться, взять шишки и поднять руки вверх. 3-4 раза</a:t>
            </a:r>
          </a:p>
          <a:p>
            <a:r>
              <a:rPr lang="ru-RU" dirty="0" smtClean="0"/>
              <a:t>4. Поскоки на двух ногах на месте (20-30 сек.)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123728" y="3789040"/>
            <a:ext cx="3240361" cy="2909316"/>
          </a:xfrm>
          <a:prstGeom prst="rect">
            <a:avLst/>
          </a:prstGeom>
          <a:effectLst>
            <a:softEdge rad="127000"/>
          </a:effectLst>
        </p:spPr>
      </p:pic>
    </p:spTree>
    <p:extLst>
      <p:ext uri="{BB962C8B-B14F-4D97-AF65-F5344CB8AC3E}">
        <p14:creationId xmlns:p14="http://schemas.microsoft.com/office/powerpoint/2010/main" xmlns="" val="134560695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289" y="3861048"/>
            <a:ext cx="6512511" cy="1654120"/>
          </a:xfrm>
        </p:spPr>
        <p:txBody>
          <a:bodyPr/>
          <a:lstStyle/>
          <a:p>
            <a:r>
              <a:rPr lang="ru-RU" dirty="0" smtClean="0"/>
              <a:t>Апрель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136904" cy="3801576"/>
          </a:xfrm>
        </p:spPr>
        <p:txBody>
          <a:bodyPr>
            <a:normAutofit fontScale="92500" lnSpcReduction="20000"/>
          </a:bodyPr>
          <a:lstStyle/>
          <a:p>
            <a:r>
              <a:rPr lang="ru-RU" dirty="0" smtClean="0"/>
              <a:t>1.И.п.: стоя, держать ленту рукой за один конец. Взмахнуть лентой вперёд и назад. После нескольких взмахов (4-6 раз), переложить ленту в другую руку и повторить упражнение.</a:t>
            </a:r>
          </a:p>
          <a:p>
            <a:r>
              <a:rPr lang="ru-RU" dirty="0" smtClean="0"/>
              <a:t>2.И.п.: сидя, ноги вместе, держать ленту за концы обеими руками. Наклониться вперёд, положить ленту на носки ног, выпрямиться, поднять руки вверх, посмотреть на них. По указанию воспитателя наклониться вперёд, взять ленту. 3-4 раза</a:t>
            </a:r>
          </a:p>
          <a:p>
            <a:r>
              <a:rPr lang="ru-RU" dirty="0" smtClean="0"/>
              <a:t>3.И.п.: лёжа на спине, держать ленту в вытянутых руках за концы перед грудью. Поднять прямые или согнутые ноги. 3-4 раза</a:t>
            </a:r>
          </a:p>
          <a:p>
            <a:r>
              <a:rPr lang="ru-RU" dirty="0" smtClean="0"/>
              <a:t>4. Бег врассыпную (20-30- сек.) Спокойная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8304"/>
          <a:stretch/>
        </p:blipFill>
        <p:spPr>
          <a:xfrm>
            <a:off x="2123728" y="4221088"/>
            <a:ext cx="3433564" cy="2002723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2652818818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280920" cy="3729568"/>
          </a:xfrm>
        </p:spPr>
        <p:txBody>
          <a:bodyPr>
            <a:normAutofit/>
          </a:bodyPr>
          <a:lstStyle/>
          <a:p>
            <a:r>
              <a:rPr lang="ru-RU" dirty="0" smtClean="0"/>
              <a:t>1.И.п.: стоя, в опущенных руках держать обруч. Поднять обруч вверх над головой, потянуться, опустить руки вниз. 4 раза</a:t>
            </a:r>
          </a:p>
          <a:p>
            <a:r>
              <a:rPr lang="ru-RU" dirty="0" smtClean="0"/>
              <a:t>2.И.п.: сидя, ноги вместе, обруч держать обеими руками. Наклониться вперёд, взять обруч, выпрямиться. 3-4 раза</a:t>
            </a:r>
          </a:p>
          <a:p>
            <a:r>
              <a:rPr lang="ru-RU" dirty="0" smtClean="0"/>
              <a:t>3.И.п.: стоя, руки внизу, обруч на полу. Зайти в обруч, присесть, выпрямиться, выйти из обруча. 4 раза</a:t>
            </a:r>
          </a:p>
          <a:p>
            <a:r>
              <a:rPr lang="ru-RU" dirty="0" smtClean="0"/>
              <a:t>4. Бег врассыпную с обручем в руках (20-30 сек.)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267744" y="3645024"/>
            <a:ext cx="3240360" cy="2852936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3312007572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Апрель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332656"/>
            <a:ext cx="8136904" cy="3873584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стоя, положить мешочек на голову, придерживать руками, локти развести в стороны. Поднять его вверх, потянуться,  опустить его на голову. 3-4 раза</a:t>
            </a:r>
          </a:p>
          <a:p>
            <a:r>
              <a:rPr lang="ru-RU" dirty="0" smtClean="0"/>
              <a:t>2.И.п.: так же. Присесть, стараться спину  держать прямо, смотреть вперёд, выпрямиться, не отпуская рук от мешочка. 4 раза</a:t>
            </a:r>
          </a:p>
          <a:p>
            <a:r>
              <a:rPr lang="ru-RU" dirty="0" smtClean="0"/>
              <a:t>3.И.п.: лёжа на спине, мешочек на голове, придерживать его обеими руками, локти прижать к полу. Поднять ноги вверх, опустить. 4 раза</a:t>
            </a:r>
          </a:p>
          <a:p>
            <a:r>
              <a:rPr lang="ru-RU" dirty="0" smtClean="0"/>
              <a:t>4. Поскоки на месте на двух ногах чередовать с ходьбой на месте.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483768" y="4005064"/>
            <a:ext cx="3291200" cy="2736304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230077267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424936" cy="3873584"/>
          </a:xfrm>
        </p:spPr>
        <p:txBody>
          <a:bodyPr>
            <a:normAutofit/>
          </a:bodyPr>
          <a:lstStyle/>
          <a:p>
            <a:r>
              <a:rPr lang="ru-RU" dirty="0" smtClean="0"/>
              <a:t>1.И.п.: стоя, мяч держать обеими руками впереди. Взмахом рук вправо, повернуться вправо,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То же выполнить влево. 3-4 раза в каждую сторону</a:t>
            </a:r>
          </a:p>
          <a:p>
            <a:r>
              <a:rPr lang="ru-RU" dirty="0" smtClean="0"/>
              <a:t>2.И.п.: лёжа на животе, мяч держать в прямых руках, поднять руки, слегка приподнять верхнюю часть туловища, опустить. 4 раза. Движения выполнять оживлённо.</a:t>
            </a:r>
          </a:p>
          <a:p>
            <a:r>
              <a:rPr lang="ru-RU" dirty="0" smtClean="0"/>
              <a:t>3.И.п.: сидя, ноги вместе, мяч держать обеими руками у груди. Подтянуть ноги к туловищу, так, чтобы колени касались мяча, опустить их на пол. 3-4 раза</a:t>
            </a:r>
          </a:p>
          <a:p>
            <a:r>
              <a:rPr lang="ru-RU" dirty="0" smtClean="0"/>
              <a:t>4. Поскоки на двух ногах (20-30 сек.) Ходьба друг за другом.</a:t>
            </a:r>
          </a:p>
          <a:p>
            <a:pPr marL="45720" indent="0">
              <a:buNone/>
            </a:pP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55776" y="4149080"/>
            <a:ext cx="3240360" cy="259228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2389087667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548680"/>
            <a:ext cx="8136904" cy="3657560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сидя на стуле, руки на коленях. Поднять руки в стороны-вверх, потянуться, опустить на колени. 4 раза</a:t>
            </a:r>
          </a:p>
          <a:p>
            <a:r>
              <a:rPr lang="ru-RU" dirty="0" smtClean="0"/>
              <a:t>2.И.п.: стоя за спинкой стула, ноги несколько расставить. Поднять руки вверх, наклониться вперёд через спинку стула, стараться коснуться руками сиденья. 4 раза</a:t>
            </a:r>
          </a:p>
          <a:p>
            <a:r>
              <a:rPr lang="ru-RU" dirty="0" smtClean="0"/>
              <a:t>3.И.п.: стоя за спинкой стула, держаться за неё обеими руками. Присесть, смотреть вперёд, стараться держать спину прямо, встать. 4-6 раз</a:t>
            </a:r>
          </a:p>
          <a:p>
            <a:r>
              <a:rPr lang="ru-RU" dirty="0" smtClean="0"/>
              <a:t>4. Поскоки на двух ногах между стульев. Спокойная ходьба.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b="11045"/>
          <a:stretch/>
        </p:blipFill>
        <p:spPr>
          <a:xfrm>
            <a:off x="2555776" y="4005064"/>
            <a:ext cx="3837607" cy="2852936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293220161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136904" cy="38015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стоя, расставить ноги </a:t>
            </a:r>
            <a:r>
              <a:rPr lang="ru-RU" dirty="0" err="1" smtClean="0"/>
              <a:t>пошире</a:t>
            </a:r>
            <a:r>
              <a:rPr lang="ru-RU" dirty="0" smtClean="0"/>
              <a:t>,  платочек держать обеими руками за углы. Наклониться вперёд, помахать платочком несколько раз вправо и влево, затем выпрямиться, потянуться вверх. 4 раза</a:t>
            </a:r>
          </a:p>
          <a:p>
            <a:r>
              <a:rPr lang="ru-RU" dirty="0" smtClean="0"/>
              <a:t>2.И.п.: сидя, ноги врозь, платочек держать обеими руками за углы. Присесть, поднять руки с платочком вперёд, выпрямиться, опустить руки. 4 раза</a:t>
            </a:r>
          </a:p>
          <a:p>
            <a:r>
              <a:rPr lang="ru-RU" dirty="0" smtClean="0"/>
              <a:t>3.И.п.: лёжа на спине, платочек в обеих руках на груди. Поднять ноги и руки вперёд, опустить руки. 4 раза</a:t>
            </a:r>
          </a:p>
          <a:p>
            <a:r>
              <a:rPr lang="ru-RU" dirty="0" smtClean="0"/>
              <a:t>4. Поскоки на месте на двух ногах (20-30 сек.)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987824" y="3861048"/>
            <a:ext cx="3024336" cy="2808312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2191067002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539552" y="404664"/>
            <a:ext cx="8208912" cy="3801576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стоя, несколько расставить ноги, руки внизу. Поднять руки вверх, наклониться в одну и другую сторону, опустить руки, немного отдохнуть и повторить упражнение.</a:t>
            </a:r>
          </a:p>
          <a:p>
            <a:r>
              <a:rPr lang="ru-RU" dirty="0" smtClean="0"/>
              <a:t>2.И.п.: лёжа на животе, ладони под подбородком. Вытянуть, руки вперёд- в стороны-назад,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3-4 раза</a:t>
            </a:r>
          </a:p>
          <a:p>
            <a:r>
              <a:rPr lang="ru-RU" dirty="0" smtClean="0"/>
              <a:t>3.И.п.: лёжа на спине, руки вдоль туловища. Поднять руки и ноги, передвигать ими- «жуки барахтаются». После нескольких движений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4 раза</a:t>
            </a:r>
          </a:p>
          <a:p>
            <a:r>
              <a:rPr lang="ru-RU" dirty="0" smtClean="0"/>
              <a:t>4. Поскоки на двух ногах на месте (20-25 сек.) Прыгать ритмично, легко отталкиваться от пола. Ходьба друг за другом.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1636" t="-17624" r="5166" b="42394"/>
          <a:stretch/>
        </p:blipFill>
        <p:spPr>
          <a:xfrm>
            <a:off x="713160" y="3365535"/>
            <a:ext cx="5792998" cy="328379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61004628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>
              <a:buNone/>
            </a:pPr>
            <a:r>
              <a:rPr lang="ru-RU" dirty="0" smtClean="0"/>
              <a:t>	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642910" y="571480"/>
            <a:ext cx="7786742" cy="3634760"/>
          </a:xfrm>
        </p:spPr>
        <p:txBody>
          <a:bodyPr>
            <a:normAutofit fontScale="92500"/>
          </a:bodyPr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« Вот весёлые Петрушки принесли нам погремушки.»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1.И.п.: сидя, ноги свободно на полу. Поднять погремушку вверх, потрясти и опустить. Повторить упражнение 2-3 раза оной рукой, затем другой.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2.И.п.: стоя. Присесть, положить погремушку на пол, выпрямиться и показать её воспитателю. Повторить 4-6 раз.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4. Свободно поплясать с погремушкой.</a:t>
            </a:r>
          </a:p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5. Ходьба за воспитателем. Дети кладут погремушки в сундучок.</a:t>
            </a:r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008312" y="4269649"/>
            <a:ext cx="2160240" cy="2471719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5497550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04664"/>
            <a:ext cx="8280920" cy="38015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сидя, ноги врозь, мяч держать обеими руками впереди. Взмахнуть руками в одну сторону, затем в другую, одновременно поворачивая корпус. 3-4 раза</a:t>
            </a:r>
          </a:p>
          <a:p>
            <a:r>
              <a:rPr lang="ru-RU" dirty="0" smtClean="0"/>
              <a:t>2.И.п.: стоя, мяч держать обеими руками над головой. Присесть, коснуться мячом пола, выпрямиться, поднять мяч вверх. 4 раза</a:t>
            </a:r>
          </a:p>
          <a:p>
            <a:r>
              <a:rPr lang="ru-RU" dirty="0" smtClean="0"/>
              <a:t>3.И.п.: лёжа на спине, мяч держать обеими руками на груди, локти развернуть в стороны.  Подтянуть согнутые в коленях ноги к туловищу, выпрямиться. 4 раза</a:t>
            </a:r>
          </a:p>
          <a:p>
            <a:r>
              <a:rPr lang="ru-RU" dirty="0" smtClean="0"/>
              <a:t>4. Поскоки на месте на двух ногах.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3933056"/>
            <a:ext cx="2448271" cy="27363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106922849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404664"/>
            <a:ext cx="8352928" cy="3801576"/>
          </a:xfrm>
        </p:spPr>
        <p:txBody>
          <a:bodyPr>
            <a:normAutofit lnSpcReduction="10000"/>
          </a:bodyPr>
          <a:lstStyle/>
          <a:p>
            <a:r>
              <a:rPr lang="ru-RU" dirty="0" smtClean="0"/>
              <a:t>1.И.п.: стоя, руки внизу, обруч лежит на полу. Присесть, взять обруч, выпрямиться, поднять его над головой, потянуться вверх, по сигналу воспитателя положить обруч на пол. 3-5 раз</a:t>
            </a:r>
          </a:p>
          <a:p>
            <a:r>
              <a:rPr lang="ru-RU" dirty="0" smtClean="0"/>
              <a:t>2.И.п.: лёжа на спине, обруч в обеих руках впереди. Поднять одну ногу, коснуться обруча, опустить, поднять другую ногу и так же коснуться обруча. 3-4 раза</a:t>
            </a:r>
          </a:p>
          <a:p>
            <a:r>
              <a:rPr lang="ru-RU" dirty="0" smtClean="0"/>
              <a:t>3.И.п.: сидя, ноги развести </a:t>
            </a:r>
            <a:r>
              <a:rPr lang="ru-RU" dirty="0" err="1" smtClean="0"/>
              <a:t>пошире</a:t>
            </a:r>
            <a:r>
              <a:rPr lang="ru-RU" dirty="0" smtClean="0"/>
              <a:t>, обруч в обеих руках. Наклониться вперёд, коснуться обручем пола между ног, выпрямиться. 3-5 раз</a:t>
            </a:r>
          </a:p>
          <a:p>
            <a:r>
              <a:rPr lang="ru-RU" dirty="0" smtClean="0"/>
              <a:t>4. Бег врассыпную (20-30 сек.)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771800" y="4077072"/>
            <a:ext cx="3168352" cy="2636912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3179469688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332656"/>
            <a:ext cx="8424936" cy="3873584"/>
          </a:xfrm>
        </p:spPr>
        <p:txBody>
          <a:bodyPr>
            <a:normAutofit fontScale="92500" lnSpcReduction="10000"/>
          </a:bodyPr>
          <a:lstStyle/>
          <a:p>
            <a:r>
              <a:rPr lang="ru-RU" dirty="0" smtClean="0"/>
              <a:t>1.И.п.: сидя, ноги вместе, мешочек в одной руке. Поднять руки в стороны-вверх, переложить мешочек в другую руку, опустить руки вниз. 4 раза</a:t>
            </a:r>
          </a:p>
          <a:p>
            <a:r>
              <a:rPr lang="ru-RU" dirty="0" smtClean="0"/>
              <a:t>2.И.п.: стоя свободно, мешочек в обеих руках. Присесть, положить мешочек на пол, выпрямиться и показать руки, по сигналу воспитателя присесть, взять мешочек и выпрямиться. 3-4 раза</a:t>
            </a:r>
          </a:p>
          <a:p>
            <a:r>
              <a:rPr lang="ru-RU" dirty="0" smtClean="0"/>
              <a:t>3.И.п.: сидя, ноги врозь, мешочек держать одной рукой между ног. Наклоняясь вперёд, скользить мешочком по полу между ног ,вернуться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3-4 раза одной рукой, затем другой.</a:t>
            </a:r>
          </a:p>
          <a:p>
            <a:r>
              <a:rPr lang="ru-RU" dirty="0" smtClean="0"/>
              <a:t>4. Поскоки на двух ногах с продвижением вперёд (20-30 сек.) Спокойная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843808" y="4077072"/>
            <a:ext cx="3507224" cy="278092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352260600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Май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467544" y="476672"/>
            <a:ext cx="8208912" cy="3729568"/>
          </a:xfrm>
        </p:spPr>
        <p:txBody>
          <a:bodyPr>
            <a:normAutofit/>
          </a:bodyPr>
          <a:lstStyle/>
          <a:p>
            <a:r>
              <a:rPr lang="ru-RU" dirty="0" smtClean="0"/>
              <a:t>1.И.п.: сидя, ноги врозь, мяч в обеих руках над головой. Наклониться вперёд, коснуться мячом пола, выпрямиться, потянуться вверх. 3-4 раза</a:t>
            </a:r>
          </a:p>
          <a:p>
            <a:r>
              <a:rPr lang="ru-RU" dirty="0" smtClean="0"/>
              <a:t>2.И.п.: лёжа на животе, мяч в обеих руках. Поднять руки и верхнюю часть туловища от пола, вернуться в </a:t>
            </a:r>
            <a:r>
              <a:rPr lang="ru-RU" dirty="0" err="1" smtClean="0"/>
              <a:t>и.п</a:t>
            </a:r>
            <a:r>
              <a:rPr lang="ru-RU" dirty="0" smtClean="0"/>
              <a:t>. 4 раза</a:t>
            </a:r>
          </a:p>
          <a:p>
            <a:r>
              <a:rPr lang="ru-RU" dirty="0" smtClean="0"/>
              <a:t>3.И.п.: стоя, ноги вместе, мяч в обеих рука. Присесть, коснуться мячом пола, выпрямиться. 4-5 раз</a:t>
            </a:r>
          </a:p>
          <a:p>
            <a:r>
              <a:rPr lang="ru-RU" dirty="0" smtClean="0"/>
              <a:t>4.Поскоки на двух ногах. Спокойная ходьба в колонне по одному.</a:t>
            </a:r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3203848" y="3813003"/>
            <a:ext cx="2520280" cy="2640333"/>
          </a:xfrm>
          <a:prstGeom prst="rect">
            <a:avLst/>
          </a:prstGeom>
          <a:effectLst>
            <a:softEdge rad="12700"/>
          </a:effectLst>
        </p:spPr>
      </p:pic>
    </p:spTree>
    <p:extLst>
      <p:ext uri="{BB962C8B-B14F-4D97-AF65-F5344CB8AC3E}">
        <p14:creationId xmlns:p14="http://schemas.microsoft.com/office/powerpoint/2010/main" xmlns="" val="168256614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95536" y="332656"/>
            <a:ext cx="8352928" cy="3816424"/>
          </a:xfrm>
        </p:spPr>
        <p:txBody>
          <a:bodyPr>
            <a:normAutofit lnSpcReduction="10000"/>
          </a:bodyPr>
          <a:lstStyle/>
          <a:p>
            <a:pPr algn="just"/>
            <a:r>
              <a:rPr lang="ru-RU" sz="1900" b="1" dirty="0" smtClean="0">
                <a:solidFill>
                  <a:srgbClr val="FF0000"/>
                </a:solidFill>
                <a:latin typeface="Arial Black" pitchFamily="34" charset="0"/>
              </a:rPr>
              <a:t>«Прикатился колобок, колобок-румяный бок. Сел на стульчик отдохнуть и немножечко вздремнуть.»</a:t>
            </a:r>
          </a:p>
          <a:p>
            <a:pPr algn="just"/>
            <a:r>
              <a:rPr lang="ru-RU" sz="1900" b="1" dirty="0" smtClean="0">
                <a:solidFill>
                  <a:srgbClr val="FF0000"/>
                </a:solidFill>
                <a:latin typeface="Arial Black" pitchFamily="34" charset="0"/>
              </a:rPr>
              <a:t>1.И.п.: сидя, руки на коленях. Поднять руки через стороны вверх, опустить на колен. Повторить 4-6 раз.</a:t>
            </a:r>
          </a:p>
          <a:p>
            <a:pPr algn="just"/>
            <a:r>
              <a:rPr lang="ru-RU" sz="1900" b="1" dirty="0" smtClean="0">
                <a:solidFill>
                  <a:srgbClr val="FF0000"/>
                </a:solidFill>
                <a:latin typeface="Arial Black" pitchFamily="34" charset="0"/>
              </a:rPr>
              <a:t>2.И.п.: сидя на стуле, руками держаться за сиденье сбоку. Поднять одну ногу и опустить, поднять другую ногу. 3-4 раза.3.И.п.: стоя за стульчиком, держаться за спинку. Присесть и выпрямиться-» Спрятаться и показаться» 4-6 раз.</a:t>
            </a:r>
          </a:p>
          <a:p>
            <a:pPr algn="just"/>
            <a:r>
              <a:rPr lang="ru-RU" sz="1900" b="1" dirty="0" smtClean="0">
                <a:solidFill>
                  <a:srgbClr val="FF0000"/>
                </a:solidFill>
                <a:latin typeface="Arial Black" pitchFamily="34" charset="0"/>
              </a:rPr>
              <a:t>4.И.п.:стоя, руки свободно. Поскоки на месте- «радуемся»(15-20 сек.)</a:t>
            </a:r>
          </a:p>
          <a:p>
            <a:pPr algn="just"/>
            <a:r>
              <a:rPr lang="ru-RU" sz="1900" b="1" dirty="0" smtClean="0">
                <a:solidFill>
                  <a:srgbClr val="FF0000"/>
                </a:solidFill>
                <a:latin typeface="Arial Black" pitchFamily="34" charset="0"/>
              </a:rPr>
              <a:t>5. Спокойная ходьба между стульями за воспитателем.</a:t>
            </a:r>
          </a:p>
          <a:p>
            <a:endParaRPr lang="ru-RU" dirty="0"/>
          </a:p>
        </p:txBody>
      </p:sp>
      <p:pic>
        <p:nvPicPr>
          <p:cNvPr id="4" name="Рисунок 3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4572000" y="4437112"/>
            <a:ext cx="2973511" cy="2420888"/>
          </a:xfrm>
          <a:prstGeom prst="rect">
            <a:avLst/>
          </a:prstGeom>
          <a:effectLst>
            <a:softEdge rad="63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251521" y="4005064"/>
            <a:ext cx="4320480" cy="2393988"/>
          </a:xfrm>
          <a:prstGeom prst="rect">
            <a:avLst/>
          </a:prstGeom>
          <a:effectLst>
            <a:softEdge rad="31750"/>
          </a:effectLst>
        </p:spPr>
      </p:pic>
    </p:spTree>
    <p:extLst>
      <p:ext uri="{BB962C8B-B14F-4D97-AF65-F5344CB8AC3E}">
        <p14:creationId xmlns:p14="http://schemas.microsoft.com/office/powerpoint/2010/main" xmlns="" val="3190962143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dirty="0" smtClean="0"/>
              <a:t>Сентябрь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sz="quarter" idx="13"/>
          </p:nvPr>
        </p:nvSpPr>
        <p:spPr>
          <a:xfrm>
            <a:off x="323528" y="476672"/>
            <a:ext cx="8496944" cy="3729568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1.И.п.: руки опущены. Поднять руки вперёд, показать воспитателю, спрятать за спину. 4-6 раз.</a:t>
            </a:r>
          </a:p>
          <a:p>
            <a:r>
              <a:rPr lang="ru-RU" dirty="0" smtClean="0"/>
              <a:t>2.И.п.: стоя, руки внизу. Присесть, коснуться руками пола, выпрямиться (стараться выполнить полное приседание) 4-6 раз.</a:t>
            </a:r>
          </a:p>
          <a:p>
            <a:r>
              <a:rPr lang="ru-RU" dirty="0" smtClean="0"/>
              <a:t>3.И.п.:лёжа на спине, руки вдоль туловища. Поднять ноги вверх, опустить. 4-6 раз. Воспитатель помогает детям, которые не могут выполнить упражнение.</a:t>
            </a:r>
          </a:p>
          <a:p>
            <a:r>
              <a:rPr lang="ru-RU" dirty="0" smtClean="0"/>
              <a:t>4.И.п.: стоя, поскоки на месте на двух ногах, руки держать свободно.</a:t>
            </a:r>
          </a:p>
          <a:p>
            <a:r>
              <a:rPr lang="ru-RU" dirty="0" smtClean="0"/>
              <a:t>5. Ходьба за воспитателем (20-30сек.)</a:t>
            </a:r>
          </a:p>
          <a:p>
            <a:endParaRPr lang="ru-RU" dirty="0"/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tretch>
            <a:fillRect/>
          </a:stretch>
        </p:blipFill>
        <p:spPr>
          <a:xfrm>
            <a:off x="1139778" y="4149080"/>
            <a:ext cx="3868614" cy="2520280"/>
          </a:xfrm>
          <a:prstGeom prst="rect">
            <a:avLst/>
          </a:prstGeom>
          <a:effectLst>
            <a:softEdge rad="63500"/>
          </a:effectLst>
        </p:spPr>
      </p:pic>
    </p:spTree>
    <p:extLst>
      <p:ext uri="{BB962C8B-B14F-4D97-AF65-F5344CB8AC3E}">
        <p14:creationId xmlns:p14="http://schemas.microsoft.com/office/powerpoint/2010/main" xmlns="" val="2224989729"/>
      </p:ext>
    </p:extLst>
  </p:cSld>
  <p:clrMapOvr>
    <a:masterClrMapping/>
  </p:clrMapOvr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2144</TotalTime>
  <Words>8043</Words>
  <Application>Microsoft Office PowerPoint</Application>
  <PresentationFormat>Экран (4:3)</PresentationFormat>
  <Paragraphs>368</Paragraphs>
  <Slides>73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73</vt:i4>
      </vt:variant>
    </vt:vector>
  </HeadingPairs>
  <TitlesOfParts>
    <vt:vector size="74" baseType="lpstr">
      <vt:lpstr>Воздушный поток</vt:lpstr>
      <vt:lpstr>Физическая культура малышам для детей 2–3 лет </vt:lpstr>
      <vt:lpstr>ОРУ-специально разработанные движения для рук, ног, туловища, шеи и других частей тела, которые могут выполняться с разным напряжением, разной скоростью, амплитудой, в разном ритме  темпе. Основная классификация ОРУ проводится по анатомическому признаку: упражнения для рук и плечевого пояса; упражнения для туловища и шеи; упражнения для ног. Все ОРУ могут проводится без предметов и с использованием различных предметов и снарядов (упражнения с палками, мячами, обручами, флажками, погремушками, на гимнастической скамейке, у стульев и пр.)</vt:lpstr>
      <vt:lpstr>Слайд 3</vt:lpstr>
      <vt:lpstr>Слайд 4</vt:lpstr>
      <vt:lpstr>Слайд 5</vt:lpstr>
      <vt:lpstr> </vt:lpstr>
      <vt:lpstr> </vt:lpstr>
      <vt:lpstr>Слайд 8</vt:lpstr>
      <vt:lpstr>Сентябрь</vt:lpstr>
      <vt:lpstr>Октябрь</vt:lpstr>
      <vt:lpstr>Октябрь</vt:lpstr>
      <vt:lpstr>Октябрь</vt:lpstr>
      <vt:lpstr>Октябрь</vt:lpstr>
      <vt:lpstr>Октябрь</vt:lpstr>
      <vt:lpstr>Октябрь</vt:lpstr>
      <vt:lpstr>Октябрь</vt:lpstr>
      <vt:lpstr>Октябрь</vt:lpstr>
      <vt:lpstr>Ноябрь</vt:lpstr>
      <vt:lpstr>Ноябрь</vt:lpstr>
      <vt:lpstr>Ноябрь</vt:lpstr>
      <vt:lpstr>Ноябрь</vt:lpstr>
      <vt:lpstr>Ноябрь</vt:lpstr>
      <vt:lpstr>Ноябрь</vt:lpstr>
      <vt:lpstr>Ноябрь</vt:lpstr>
      <vt:lpstr>Ноябрь</vt:lpstr>
      <vt:lpstr>Декабрь</vt:lpstr>
      <vt:lpstr>Декабрь</vt:lpstr>
      <vt:lpstr>Декабрь</vt:lpstr>
      <vt:lpstr>Декабрь</vt:lpstr>
      <vt:lpstr>Декабрь</vt:lpstr>
      <vt:lpstr>Декабрь</vt:lpstr>
      <vt:lpstr>Декабрь</vt:lpstr>
      <vt:lpstr>Декабрь</vt:lpstr>
      <vt:lpstr>Январь</vt:lpstr>
      <vt:lpstr>Январь</vt:lpstr>
      <vt:lpstr>Январь</vt:lpstr>
      <vt:lpstr>Январь</vt:lpstr>
      <vt:lpstr>Январь</vt:lpstr>
      <vt:lpstr>Январь</vt:lpstr>
      <vt:lpstr>Январь</vt:lpstr>
      <vt:lpstr>Январь</vt:lpstr>
      <vt:lpstr>Февраль</vt:lpstr>
      <vt:lpstr>Февраль</vt:lpstr>
      <vt:lpstr>Февраль</vt:lpstr>
      <vt:lpstr>Февраль</vt:lpstr>
      <vt:lpstr>Февраль</vt:lpstr>
      <vt:lpstr>Февраль</vt:lpstr>
      <vt:lpstr>Февраль</vt:lpstr>
      <vt:lpstr>Февраль</vt:lpstr>
      <vt:lpstr>Март</vt:lpstr>
      <vt:lpstr>Март</vt:lpstr>
      <vt:lpstr>Март</vt:lpstr>
      <vt:lpstr>Март</vt:lpstr>
      <vt:lpstr>Март</vt:lpstr>
      <vt:lpstr>Март</vt:lpstr>
      <vt:lpstr>Март</vt:lpstr>
      <vt:lpstr>Март</vt:lpstr>
      <vt:lpstr>Апрель</vt:lpstr>
      <vt:lpstr>Апрель</vt:lpstr>
      <vt:lpstr>Апрель</vt:lpstr>
      <vt:lpstr> Апрель</vt:lpstr>
      <vt:lpstr>Апрель</vt:lpstr>
      <vt:lpstr>Апрель</vt:lpstr>
      <vt:lpstr>Апрель</vt:lpstr>
      <vt:lpstr>Апрель</vt:lpstr>
      <vt:lpstr>Май</vt:lpstr>
      <vt:lpstr>Май</vt:lpstr>
      <vt:lpstr>Май</vt:lpstr>
      <vt:lpstr>Май</vt:lpstr>
      <vt:lpstr>Май</vt:lpstr>
      <vt:lpstr>Май</vt:lpstr>
      <vt:lpstr>Май</vt:lpstr>
      <vt:lpstr>Май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Общеразвивающие   упражнения</dc:title>
  <dc:creator>ROKK</dc:creator>
  <cp:lastModifiedBy>Кунчээн</cp:lastModifiedBy>
  <cp:revision>122</cp:revision>
  <dcterms:created xsi:type="dcterms:W3CDTF">2019-02-05T15:25:42Z</dcterms:created>
  <dcterms:modified xsi:type="dcterms:W3CDTF">2021-01-17T05:52:39Z</dcterms:modified>
</cp:coreProperties>
</file>