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5" r:id="rId3"/>
    <p:sldId id="267" r:id="rId4"/>
    <p:sldId id="268" r:id="rId5"/>
    <p:sldId id="269" r:id="rId6"/>
    <p:sldId id="270" r:id="rId7"/>
    <p:sldId id="271" r:id="rId8"/>
    <p:sldId id="272" r:id="rId9"/>
    <p:sldId id="274" r:id="rId10"/>
    <p:sldId id="273" r:id="rId11"/>
    <p:sldId id="256" r:id="rId12"/>
    <p:sldId id="257" r:id="rId13"/>
    <p:sldId id="275" r:id="rId14"/>
    <p:sldId id="276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6;&#1083;&#1100;&#1075;&#1072;\Desktop\1%20&#1089;&#1077;&#1085;&#1090;&#1103;&#1073;&#1088;&#1103;\&#1055;&#1088;&#1077;&#1079;&#1080;&#1076;&#1077;&#1085;&#1090;&#1089;&#1082;&#1080;&#1081;%20&#1086;&#1088;&#1082;&#1077;&#1089;&#1090;&#1088;%20-%20&#1043;&#1080;&#1084;&#1085;%20&#1056;&#1060;.mp3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6;&#1083;&#1100;&#1075;&#1072;\Downloads\&#1058;&#1057;%20&#1053;&#1077;&#1087;&#1086;&#1089;&#1077;&#1076;&#1099;%20-%20&#1090;&#1072;&#1085;&#1077;&#1094;%20_&#1052;&#1072;&#1090;&#1088;&#1077;&#1096;&#1082;&#1080;_,%20&#1084;&#1083;&#1072;&#1076;&#1096;&#1072;&#1103;%20&#1075;&#1088;.%20(www.hotplayer.ru).mp3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6;&#1083;&#1100;&#1075;&#1072;\Downloads\&#1042;&#1086;%20&#1087;&#1086;&#1083;&#1077;%20&#1073;&#1077;&#1088;&#1105;&#1079;&#1082;&#1072;%20&#1089;&#1090;&#1086;&#1103;&#1083;&#1072;%20-%20&#1056;&#1091;&#1089;&#1089;&#1082;&#1072;&#1103;%20&#1085;&#1072;&#1088;&#1086;&#1076;&#1085;&#1072;&#1103;%20&#1087;&#1077;&#1089;&#1085;&#1103;%20(www.hotplayer.ru).mp3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vgorodekirove.ru/upload/News/2021/09/29/autumn-1040606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м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5922" cy="6858000"/>
          </a:xfrm>
          <a:prstGeom prst="rect">
            <a:avLst/>
          </a:prstGeom>
        </p:spPr>
      </p:pic>
      <p:pic>
        <p:nvPicPr>
          <p:cNvPr id="3" name="Президентский оркестр - Гимн РФ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флаг Российской Федерации —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государственный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прямоугольное полотнище из трёх равновеликих горизонтальных полос: верхней — белого, средней — синего и нижней — красного цвета.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синий и красный цвета с древних времён на Руси означали: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цвет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благородство и откровенность;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 цвет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верность,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ность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безупречность и целомудрие;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цвет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мужество, смелость, великодушие и любовь.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Ольга\Desktop\flag-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13" y="2276872"/>
            <a:ext cx="46085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51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Coat_of_Arms_of_the_Russian_Federatio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69428"/>
            <a:ext cx="4392488" cy="528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algn="just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Двуглавый орёл олицетворяет то, что Россия расположена в двух частях света — в Европе и Азии. Три короны, соединённые лентами, держава и скипетр олицетворяют сильную власть и единство государства. Всадник, поражающий змея, символизирует готовность нашего народа встать на защиту своей страны от врагов.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176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kartinkin.net/uploads/posts/2022-03/1646280453_22-kartinkin-net-p-kartinki-matreshek-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ТС Непоседы - танец _Матрешки_, младшая гр.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thumbs.dreamstime.com/b/%D0%B1%D0%B5%D1%80%D0%B5%D0%B7%D0%B0-%D0%B0%D0%BA%D0%B2%D0%B0%D1%80%D0%B5%D0%BB%D0%B8-%D1%81%D1%82%D0%B8%D0%BB%D0%B8%D0%B7%D0%BE%D0%B2%D0%B0%D0%BD%D0%BD%D0%B0%D1%8F-106848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607"/>
            <a:ext cx="5112568" cy="6857393"/>
          </a:xfrm>
          <a:prstGeom prst="rect">
            <a:avLst/>
          </a:prstGeom>
          <a:noFill/>
        </p:spPr>
      </p:pic>
      <p:pic>
        <p:nvPicPr>
          <p:cNvPr id="3" name="Во поле берёзка стояла - Русская народная песня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мволы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59046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nkirov.ru/files2/2016/rossia_kar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www.culture.ru/storage/images/680efe9a46c8b92156a0c9894e3f4fa2/a9343c211d9bd937568144ab63df45a7.jpe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uprostim.com/wp-content/uploads/2021/05/image0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www.7petel.ru/pictures/l/ag1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https://fikiwiki.com/uploads/posts/2022-02/1645046230_33-fikiwiki-com-p-kartinki-pshenits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s://fikiwiki.com/uploads/posts/2022-02/1645046230_33-fikiwiki-com-p-kartinki-pshenits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s://fikiwiki.com/uploads/posts/2022-02/1645046230_33-fikiwiki-com-p-kartinki-pshenits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1645046230_33-fikiwiki-com-p-kartinki-pshenitsi-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0901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s1.slide-share.ru/s_slide/2a097457736185b62c28ebd5bfbeba1b/6cdfb6fc-abd3-412f-ace3-a0077d64f1d3.jpeg"/>
          <p:cNvPicPr>
            <a:picLocks noChangeAspect="1" noChangeArrowheads="1"/>
          </p:cNvPicPr>
          <p:nvPr/>
        </p:nvPicPr>
        <p:blipFill>
          <a:blip r:embed="rId2" cstate="print"/>
          <a:srcRect l="10626" t="16400" r="4326" b="6951"/>
          <a:stretch>
            <a:fillRect/>
          </a:stretch>
        </p:blipFill>
        <p:spPr bwMode="auto">
          <a:xfrm>
            <a:off x="-17785" y="476672"/>
            <a:ext cx="9161785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luxoboi.com.ua/pic/product_foto/prodfoto98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s://mom-dad-baby.ru/wp-content/uploads/2022/05/mama-s-malenkim-rebenko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s://mom-dad-baby.ru/wp-content/uploads/2022/05/mama-s-malenkim-rebenko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mama-s-malenkim-rebenko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0102"/>
            <a:ext cx="9144000" cy="607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270</TotalTime>
  <Words>95</Words>
  <Application>Microsoft Office PowerPoint</Application>
  <PresentationFormat>Экран (4:3)</PresentationFormat>
  <Paragraphs>7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Государственный флаг Российской Федерации —  официальный государственный символ.   Представляет собой прямоугольное полотнище из трёх равновеликих горизонтальных полос: верхней — белого, средней — синего и нижней — красного цвета.</vt:lpstr>
      <vt:lpstr>Двуглавый орёл олицетворяет то, что Россия расположена в двух частях света — в Европе и Азии. Три короны, соединённые лентами, держава и скипетр олицетворяют сильную власть и единство государства. Всадник, поражающий змея, символизирует готовность нашего народа встать на защиту своей страны от врагов.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Государственный флаг Российской Федерации — её официальный государственный символ (наряду с гербом и гимном). Представляет собой прямоугольное полотнище из трёх равновеликих горизонтальных полос: верхней — белого, средней — синего и нижней — красного цвета.</dc:title>
  <dc:creator>Ольга</dc:creator>
  <cp:lastModifiedBy>ольга</cp:lastModifiedBy>
  <cp:revision>11</cp:revision>
  <dcterms:created xsi:type="dcterms:W3CDTF">2015-06-10T12:48:00Z</dcterms:created>
  <dcterms:modified xsi:type="dcterms:W3CDTF">2022-11-01T16:10:19Z</dcterms:modified>
</cp:coreProperties>
</file>